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76" r:id="rId5"/>
    <p:sldId id="289" r:id="rId6"/>
    <p:sldId id="258" r:id="rId7"/>
    <p:sldId id="277" r:id="rId8"/>
    <p:sldId id="278" r:id="rId9"/>
    <p:sldId id="279" r:id="rId10"/>
    <p:sldId id="285" r:id="rId11"/>
    <p:sldId id="280" r:id="rId12"/>
    <p:sldId id="281" r:id="rId13"/>
    <p:sldId id="282" r:id="rId14"/>
    <p:sldId id="284" r:id="rId15"/>
    <p:sldId id="287" r:id="rId16"/>
    <p:sldId id="286" r:id="rId17"/>
    <p:sldId id="288" r:id="rId18"/>
    <p:sldId id="308" r:id="rId19"/>
    <p:sldId id="290" r:id="rId20"/>
    <p:sldId id="291" r:id="rId21"/>
    <p:sldId id="292" r:id="rId22"/>
    <p:sldId id="293" r:id="rId23"/>
    <p:sldId id="300" r:id="rId24"/>
    <p:sldId id="294" r:id="rId25"/>
    <p:sldId id="295" r:id="rId26"/>
    <p:sldId id="296" r:id="rId27"/>
    <p:sldId id="297" r:id="rId28"/>
    <p:sldId id="302" r:id="rId29"/>
    <p:sldId id="298" r:id="rId30"/>
    <p:sldId id="299" r:id="rId31"/>
    <p:sldId id="301" r:id="rId32"/>
    <p:sldId id="307" r:id="rId33"/>
    <p:sldId id="303" r:id="rId34"/>
    <p:sldId id="304" r:id="rId35"/>
    <p:sldId id="305" r:id="rId36"/>
    <p:sldId id="306" r:id="rId37"/>
    <p:sldId id="257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4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C19D1-941F-49A7-80D5-1D579B12AA82}" v="8" dt="2021-03-18T19:23:28.354"/>
    <p1510:client id="{746B934B-CC89-40EF-977B-43D2C635729B}" v="22" dt="2021-03-16T20:22:31.314"/>
    <p1510:client id="{9BB1CF97-AC85-40A9-8926-59A9BB237A46}" v="4" dt="2021-03-16T20:35:52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4" autoAdjust="0"/>
    <p:restoredTop sz="93655" autoAdjust="0"/>
  </p:normalViewPr>
  <p:slideViewPr>
    <p:cSldViewPr>
      <p:cViewPr varScale="1">
        <p:scale>
          <a:sx n="62" d="100"/>
          <a:sy n="62" d="100"/>
        </p:scale>
        <p:origin x="1372" y="52"/>
      </p:cViewPr>
      <p:guideLst>
        <p:guide orient="horz" pos="2160"/>
        <p:guide pos="27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ayla Blender" userId="S::mblender2@unl.edu::afaf5023-8713-4b36-9926-61febd367051" providerId="AD" clId="Web-{9BB1CF97-AC85-40A9-8926-59A9BB237A46}"/>
    <pc:docChg chg="modSld">
      <pc:chgData name="Mickayla Blender" userId="S::mblender2@unl.edu::afaf5023-8713-4b36-9926-61febd367051" providerId="AD" clId="Web-{9BB1CF97-AC85-40A9-8926-59A9BB237A46}" dt="2021-03-16T20:35:52.644" v="2" actId="20577"/>
      <pc:docMkLst>
        <pc:docMk/>
      </pc:docMkLst>
      <pc:sldChg chg="modSp">
        <pc:chgData name="Mickayla Blender" userId="S::mblender2@unl.edu::afaf5023-8713-4b36-9926-61febd367051" providerId="AD" clId="Web-{9BB1CF97-AC85-40A9-8926-59A9BB237A46}" dt="2021-03-16T20:31:48.465" v="0" actId="20577"/>
        <pc:sldMkLst>
          <pc:docMk/>
          <pc:sldMk cId="1893778585" sldId="258"/>
        </pc:sldMkLst>
        <pc:spChg chg="mod">
          <ac:chgData name="Mickayla Blender" userId="S::mblender2@unl.edu::afaf5023-8713-4b36-9926-61febd367051" providerId="AD" clId="Web-{9BB1CF97-AC85-40A9-8926-59A9BB237A46}" dt="2021-03-16T20:31:48.465" v="0" actId="20577"/>
          <ac:spMkLst>
            <pc:docMk/>
            <pc:sldMk cId="1893778585" sldId="258"/>
            <ac:spMk id="6" creationId="{00000000-0000-0000-0000-000000000000}"/>
          </ac:spMkLst>
        </pc:spChg>
      </pc:sldChg>
      <pc:sldChg chg="modSp">
        <pc:chgData name="Mickayla Blender" userId="S::mblender2@unl.edu::afaf5023-8713-4b36-9926-61febd367051" providerId="AD" clId="Web-{9BB1CF97-AC85-40A9-8926-59A9BB237A46}" dt="2021-03-16T20:35:52.644" v="2" actId="20577"/>
        <pc:sldMkLst>
          <pc:docMk/>
          <pc:sldMk cId="2220071566" sldId="293"/>
        </pc:sldMkLst>
        <pc:spChg chg="mod">
          <ac:chgData name="Mickayla Blender" userId="S::mblender2@unl.edu::afaf5023-8713-4b36-9926-61febd367051" providerId="AD" clId="Web-{9BB1CF97-AC85-40A9-8926-59A9BB237A46}" dt="2021-03-16T20:35:52.644" v="2" actId="20577"/>
          <ac:spMkLst>
            <pc:docMk/>
            <pc:sldMk cId="2220071566" sldId="293"/>
            <ac:spMk id="5" creationId="{DC113EE9-B72D-4EAF-84D4-CD693A75B6AB}"/>
          </ac:spMkLst>
        </pc:spChg>
      </pc:sldChg>
    </pc:docChg>
  </pc:docChgLst>
  <pc:docChgLst>
    <pc:chgData name="Jaki Zahourek" userId="S::jzahourek2@unl.edu::0207fe3a-ae8c-475b-8699-fb148106fcaa" providerId="AD" clId="Web-{22CC19D1-941F-49A7-80D5-1D579B12AA82}"/>
    <pc:docChg chg="modSld sldOrd">
      <pc:chgData name="Jaki Zahourek" userId="S::jzahourek2@unl.edu::0207fe3a-ae8c-475b-8699-fb148106fcaa" providerId="AD" clId="Web-{22CC19D1-941F-49A7-80D5-1D579B12AA82}" dt="2021-03-18T19:23:28.354" v="7"/>
      <pc:docMkLst>
        <pc:docMk/>
      </pc:docMkLst>
      <pc:sldChg chg="ord">
        <pc:chgData name="Jaki Zahourek" userId="S::jzahourek2@unl.edu::0207fe3a-ae8c-475b-8699-fb148106fcaa" providerId="AD" clId="Web-{22CC19D1-941F-49A7-80D5-1D579B12AA82}" dt="2021-03-18T19:23:28.354" v="7"/>
        <pc:sldMkLst>
          <pc:docMk/>
          <pc:sldMk cId="933260165" sldId="289"/>
        </pc:sldMkLst>
      </pc:sldChg>
      <pc:sldChg chg="modSp">
        <pc:chgData name="Jaki Zahourek" userId="S::jzahourek2@unl.edu::0207fe3a-ae8c-475b-8699-fb148106fcaa" providerId="AD" clId="Web-{22CC19D1-941F-49A7-80D5-1D579B12AA82}" dt="2021-03-18T19:15:36.670" v="6" actId="20577"/>
        <pc:sldMkLst>
          <pc:docMk/>
          <pc:sldMk cId="3442132724" sldId="308"/>
        </pc:sldMkLst>
        <pc:spChg chg="mod">
          <ac:chgData name="Jaki Zahourek" userId="S::jzahourek2@unl.edu::0207fe3a-ae8c-475b-8699-fb148106fcaa" providerId="AD" clId="Web-{22CC19D1-941F-49A7-80D5-1D579B12AA82}" dt="2021-03-18T19:15:36.670" v="6" actId="20577"/>
          <ac:spMkLst>
            <pc:docMk/>
            <pc:sldMk cId="3442132724" sldId="308"/>
            <ac:spMk id="5" creationId="{DC113EE9-B72D-4EAF-84D4-CD693A75B6AB}"/>
          </ac:spMkLst>
        </pc:spChg>
      </pc:sldChg>
    </pc:docChg>
  </pc:docChgLst>
  <pc:docChgLst>
    <pc:chgData name="Jaki Zahourek" userId="0207fe3a-ae8c-475b-8699-fb148106fcaa" providerId="ADAL" clId="{746B934B-CC89-40EF-977B-43D2C635729B}"/>
    <pc:docChg chg="undo custSel addSld modSld sldOrd">
      <pc:chgData name="Jaki Zahourek" userId="0207fe3a-ae8c-475b-8699-fb148106fcaa" providerId="ADAL" clId="{746B934B-CC89-40EF-977B-43D2C635729B}" dt="2021-03-16T20:22:38.181" v="10961" actId="20577"/>
      <pc:docMkLst>
        <pc:docMk/>
      </pc:docMkLst>
      <pc:sldChg chg="modSp mod modNotesTx">
        <pc:chgData name="Jaki Zahourek" userId="0207fe3a-ae8c-475b-8699-fb148106fcaa" providerId="ADAL" clId="{746B934B-CC89-40EF-977B-43D2C635729B}" dt="2021-03-16T18:54:46.657" v="10415" actId="20577"/>
        <pc:sldMkLst>
          <pc:docMk/>
          <pc:sldMk cId="2949205814" sldId="288"/>
        </pc:sldMkLst>
        <pc:spChg chg="mod">
          <ac:chgData name="Jaki Zahourek" userId="0207fe3a-ae8c-475b-8699-fb148106fcaa" providerId="ADAL" clId="{746B934B-CC89-40EF-977B-43D2C635729B}" dt="2021-03-16T18:54:46.657" v="10415" actId="20577"/>
          <ac:spMkLst>
            <pc:docMk/>
            <pc:sldMk cId="2949205814" sldId="288"/>
            <ac:spMk id="5" creationId="{DC113EE9-B72D-4EAF-84D4-CD693A75B6AB}"/>
          </ac:spMkLst>
        </pc:spChg>
      </pc:sldChg>
      <pc:sldChg chg="modSp add mod">
        <pc:chgData name="Jaki Zahourek" userId="0207fe3a-ae8c-475b-8699-fb148106fcaa" providerId="ADAL" clId="{746B934B-CC89-40EF-977B-43D2C635729B}" dt="2021-03-16T18:44:06.301" v="9661" actId="13926"/>
        <pc:sldMkLst>
          <pc:docMk/>
          <pc:sldMk cId="60681287" sldId="290"/>
        </pc:sldMkLst>
        <pc:spChg chg="mod">
          <ac:chgData name="Jaki Zahourek" userId="0207fe3a-ae8c-475b-8699-fb148106fcaa" providerId="ADAL" clId="{746B934B-CC89-40EF-977B-43D2C635729B}" dt="2021-03-15T16:06:01.116" v="21" actId="20577"/>
          <ac:spMkLst>
            <pc:docMk/>
            <pc:sldMk cId="60681287" sldId="290"/>
            <ac:spMk id="3" creationId="{06F02761-1A3E-4EDE-8DF1-FF8314B6C442}"/>
          </ac:spMkLst>
        </pc:spChg>
        <pc:spChg chg="mod">
          <ac:chgData name="Jaki Zahourek" userId="0207fe3a-ae8c-475b-8699-fb148106fcaa" providerId="ADAL" clId="{746B934B-CC89-40EF-977B-43D2C635729B}" dt="2021-03-16T18:44:06.301" v="9661" actId="13926"/>
          <ac:spMkLst>
            <pc:docMk/>
            <pc:sldMk cId="60681287" sldId="290"/>
            <ac:spMk id="5" creationId="{DC113EE9-B72D-4EAF-84D4-CD693A75B6AB}"/>
          </ac:spMkLst>
        </pc:spChg>
      </pc:sldChg>
      <pc:sldChg chg="modSp add mod">
        <pc:chgData name="Jaki Zahourek" userId="0207fe3a-ae8c-475b-8699-fb148106fcaa" providerId="ADAL" clId="{746B934B-CC89-40EF-977B-43D2C635729B}" dt="2021-03-15T17:15:59.982" v="1038" actId="5793"/>
        <pc:sldMkLst>
          <pc:docMk/>
          <pc:sldMk cId="1335149864" sldId="291"/>
        </pc:sldMkLst>
        <pc:spChg chg="mod">
          <ac:chgData name="Jaki Zahourek" userId="0207fe3a-ae8c-475b-8699-fb148106fcaa" providerId="ADAL" clId="{746B934B-CC89-40EF-977B-43D2C635729B}" dt="2021-03-15T16:36:33.535" v="626" actId="20577"/>
          <ac:spMkLst>
            <pc:docMk/>
            <pc:sldMk cId="1335149864" sldId="291"/>
            <ac:spMk id="3" creationId="{06F02761-1A3E-4EDE-8DF1-FF8314B6C442}"/>
          </ac:spMkLst>
        </pc:spChg>
        <pc:spChg chg="mod">
          <ac:chgData name="Jaki Zahourek" userId="0207fe3a-ae8c-475b-8699-fb148106fcaa" providerId="ADAL" clId="{746B934B-CC89-40EF-977B-43D2C635729B}" dt="2021-03-15T17:15:59.982" v="1038" actId="5793"/>
          <ac:spMkLst>
            <pc:docMk/>
            <pc:sldMk cId="1335149864" sldId="291"/>
            <ac:spMk id="5" creationId="{DC113EE9-B72D-4EAF-84D4-CD693A75B6AB}"/>
          </ac:spMkLst>
        </pc:spChg>
      </pc:sldChg>
      <pc:sldChg chg="modSp add mod">
        <pc:chgData name="Jaki Zahourek" userId="0207fe3a-ae8c-475b-8699-fb148106fcaa" providerId="ADAL" clId="{746B934B-CC89-40EF-977B-43D2C635729B}" dt="2021-03-15T18:06:51.586" v="2331" actId="20577"/>
        <pc:sldMkLst>
          <pc:docMk/>
          <pc:sldMk cId="3463655252" sldId="292"/>
        </pc:sldMkLst>
        <pc:spChg chg="mod">
          <ac:chgData name="Jaki Zahourek" userId="0207fe3a-ae8c-475b-8699-fb148106fcaa" providerId="ADAL" clId="{746B934B-CC89-40EF-977B-43D2C635729B}" dt="2021-03-15T18:06:51.586" v="2331" actId="20577"/>
          <ac:spMkLst>
            <pc:docMk/>
            <pc:sldMk cId="3463655252" sldId="292"/>
            <ac:spMk id="5" creationId="{DC113EE9-B72D-4EAF-84D4-CD693A75B6AB}"/>
          </ac:spMkLst>
        </pc:spChg>
      </pc:sldChg>
      <pc:sldChg chg="modSp add mod">
        <pc:chgData name="Jaki Zahourek" userId="0207fe3a-ae8c-475b-8699-fb148106fcaa" providerId="ADAL" clId="{746B934B-CC89-40EF-977B-43D2C635729B}" dt="2021-03-15T17:56:06.385" v="2088" actId="255"/>
        <pc:sldMkLst>
          <pc:docMk/>
          <pc:sldMk cId="2220071566" sldId="293"/>
        </pc:sldMkLst>
        <pc:spChg chg="mod">
          <ac:chgData name="Jaki Zahourek" userId="0207fe3a-ae8c-475b-8699-fb148106fcaa" providerId="ADAL" clId="{746B934B-CC89-40EF-977B-43D2C635729B}" dt="2021-03-15T17:56:06.385" v="2088" actId="255"/>
          <ac:spMkLst>
            <pc:docMk/>
            <pc:sldMk cId="2220071566" sldId="293"/>
            <ac:spMk id="5" creationId="{DC113EE9-B72D-4EAF-84D4-CD693A75B6AB}"/>
          </ac:spMkLst>
        </pc:spChg>
      </pc:sldChg>
      <pc:sldChg chg="modSp add mod">
        <pc:chgData name="Jaki Zahourek" userId="0207fe3a-ae8c-475b-8699-fb148106fcaa" providerId="ADAL" clId="{746B934B-CC89-40EF-977B-43D2C635729B}" dt="2021-03-15T18:21:51.886" v="2458" actId="20577"/>
        <pc:sldMkLst>
          <pc:docMk/>
          <pc:sldMk cId="581098144" sldId="294"/>
        </pc:sldMkLst>
        <pc:spChg chg="mod">
          <ac:chgData name="Jaki Zahourek" userId="0207fe3a-ae8c-475b-8699-fb148106fcaa" providerId="ADAL" clId="{746B934B-CC89-40EF-977B-43D2C635729B}" dt="2021-03-15T18:13:03.744" v="2357" actId="255"/>
          <ac:spMkLst>
            <pc:docMk/>
            <pc:sldMk cId="581098144" sldId="294"/>
            <ac:spMk id="3" creationId="{06F02761-1A3E-4EDE-8DF1-FF8314B6C442}"/>
          </ac:spMkLst>
        </pc:spChg>
        <pc:spChg chg="mod">
          <ac:chgData name="Jaki Zahourek" userId="0207fe3a-ae8c-475b-8699-fb148106fcaa" providerId="ADAL" clId="{746B934B-CC89-40EF-977B-43D2C635729B}" dt="2021-03-15T18:21:51.886" v="2458" actId="20577"/>
          <ac:spMkLst>
            <pc:docMk/>
            <pc:sldMk cId="581098144" sldId="294"/>
            <ac:spMk id="5" creationId="{DC113EE9-B72D-4EAF-84D4-CD693A75B6AB}"/>
          </ac:spMkLst>
        </pc:spChg>
      </pc:sldChg>
      <pc:sldChg chg="addSp modSp add mod">
        <pc:chgData name="Jaki Zahourek" userId="0207fe3a-ae8c-475b-8699-fb148106fcaa" providerId="ADAL" clId="{746B934B-CC89-40EF-977B-43D2C635729B}" dt="2021-03-15T18:38:09.452" v="3448" actId="255"/>
        <pc:sldMkLst>
          <pc:docMk/>
          <pc:sldMk cId="3353248977" sldId="295"/>
        </pc:sldMkLst>
        <pc:spChg chg="add mod">
          <ac:chgData name="Jaki Zahourek" userId="0207fe3a-ae8c-475b-8699-fb148106fcaa" providerId="ADAL" clId="{746B934B-CC89-40EF-977B-43D2C635729B}" dt="2021-03-15T18:38:09.452" v="3448" actId="255"/>
          <ac:spMkLst>
            <pc:docMk/>
            <pc:sldMk cId="3353248977" sldId="295"/>
            <ac:spMk id="4" creationId="{FBE7C209-60F8-4B0C-812A-80331C7C5A99}"/>
          </ac:spMkLst>
        </pc:spChg>
        <pc:spChg chg="mod">
          <ac:chgData name="Jaki Zahourek" userId="0207fe3a-ae8c-475b-8699-fb148106fcaa" providerId="ADAL" clId="{746B934B-CC89-40EF-977B-43D2C635729B}" dt="2021-03-15T18:37:58.987" v="3445" actId="1035"/>
          <ac:spMkLst>
            <pc:docMk/>
            <pc:sldMk cId="3353248977" sldId="295"/>
            <ac:spMk id="5" creationId="{DC113EE9-B72D-4EAF-84D4-CD693A75B6AB}"/>
          </ac:spMkLst>
        </pc:spChg>
      </pc:sldChg>
      <pc:sldChg chg="delSp modSp add mod">
        <pc:chgData name="Jaki Zahourek" userId="0207fe3a-ae8c-475b-8699-fb148106fcaa" providerId="ADAL" clId="{746B934B-CC89-40EF-977B-43D2C635729B}" dt="2021-03-16T18:05:15.742" v="7276" actId="20577"/>
        <pc:sldMkLst>
          <pc:docMk/>
          <pc:sldMk cId="1768011405" sldId="296"/>
        </pc:sldMkLst>
        <pc:spChg chg="del mod">
          <ac:chgData name="Jaki Zahourek" userId="0207fe3a-ae8c-475b-8699-fb148106fcaa" providerId="ADAL" clId="{746B934B-CC89-40EF-977B-43D2C635729B}" dt="2021-03-15T18:44:53.355" v="3451" actId="478"/>
          <ac:spMkLst>
            <pc:docMk/>
            <pc:sldMk cId="1768011405" sldId="296"/>
            <ac:spMk id="4" creationId="{FBE7C209-60F8-4B0C-812A-80331C7C5A99}"/>
          </ac:spMkLst>
        </pc:spChg>
        <pc:spChg chg="mod">
          <ac:chgData name="Jaki Zahourek" userId="0207fe3a-ae8c-475b-8699-fb148106fcaa" providerId="ADAL" clId="{746B934B-CC89-40EF-977B-43D2C635729B}" dt="2021-03-16T18:05:15.742" v="7276" actId="20577"/>
          <ac:spMkLst>
            <pc:docMk/>
            <pc:sldMk cId="1768011405" sldId="296"/>
            <ac:spMk id="5" creationId="{DC113EE9-B72D-4EAF-84D4-CD693A75B6AB}"/>
          </ac:spMkLst>
        </pc:spChg>
      </pc:sldChg>
      <pc:sldChg chg="modSp add mod">
        <pc:chgData name="Jaki Zahourek" userId="0207fe3a-ae8c-475b-8699-fb148106fcaa" providerId="ADAL" clId="{746B934B-CC89-40EF-977B-43D2C635729B}" dt="2021-03-16T18:05:43.933" v="7304" actId="20577"/>
        <pc:sldMkLst>
          <pc:docMk/>
          <pc:sldMk cId="2597395208" sldId="297"/>
        </pc:sldMkLst>
        <pc:spChg chg="mod">
          <ac:chgData name="Jaki Zahourek" userId="0207fe3a-ae8c-475b-8699-fb148106fcaa" providerId="ADAL" clId="{746B934B-CC89-40EF-977B-43D2C635729B}" dt="2021-03-16T18:05:43.933" v="7304" actId="20577"/>
          <ac:spMkLst>
            <pc:docMk/>
            <pc:sldMk cId="2597395208" sldId="297"/>
            <ac:spMk id="5" creationId="{DC113EE9-B72D-4EAF-84D4-CD693A75B6AB}"/>
          </ac:spMkLst>
        </pc:spChg>
      </pc:sldChg>
      <pc:sldChg chg="modSp add mod">
        <pc:chgData name="Jaki Zahourek" userId="0207fe3a-ae8c-475b-8699-fb148106fcaa" providerId="ADAL" clId="{746B934B-CC89-40EF-977B-43D2C635729B}" dt="2021-03-16T13:55:54.345" v="4073" actId="255"/>
        <pc:sldMkLst>
          <pc:docMk/>
          <pc:sldMk cId="1248782588" sldId="298"/>
        </pc:sldMkLst>
        <pc:spChg chg="mod">
          <ac:chgData name="Jaki Zahourek" userId="0207fe3a-ae8c-475b-8699-fb148106fcaa" providerId="ADAL" clId="{746B934B-CC89-40EF-977B-43D2C635729B}" dt="2021-03-16T13:48:56.226" v="3493" actId="20577"/>
          <ac:spMkLst>
            <pc:docMk/>
            <pc:sldMk cId="1248782588" sldId="298"/>
            <ac:spMk id="3" creationId="{06F02761-1A3E-4EDE-8DF1-FF8314B6C442}"/>
          </ac:spMkLst>
        </pc:spChg>
        <pc:spChg chg="mod">
          <ac:chgData name="Jaki Zahourek" userId="0207fe3a-ae8c-475b-8699-fb148106fcaa" providerId="ADAL" clId="{746B934B-CC89-40EF-977B-43D2C635729B}" dt="2021-03-16T13:55:54.345" v="4073" actId="255"/>
          <ac:spMkLst>
            <pc:docMk/>
            <pc:sldMk cId="1248782588" sldId="298"/>
            <ac:spMk id="5" creationId="{DC113EE9-B72D-4EAF-84D4-CD693A75B6AB}"/>
          </ac:spMkLst>
        </pc:spChg>
      </pc:sldChg>
      <pc:sldChg chg="modSp add mod">
        <pc:chgData name="Jaki Zahourek" userId="0207fe3a-ae8c-475b-8699-fb148106fcaa" providerId="ADAL" clId="{746B934B-CC89-40EF-977B-43D2C635729B}" dt="2021-03-16T14:33:42.776" v="5198" actId="1035"/>
        <pc:sldMkLst>
          <pc:docMk/>
          <pc:sldMk cId="4282002726" sldId="299"/>
        </pc:sldMkLst>
        <pc:spChg chg="mod">
          <ac:chgData name="Jaki Zahourek" userId="0207fe3a-ae8c-475b-8699-fb148106fcaa" providerId="ADAL" clId="{746B934B-CC89-40EF-977B-43D2C635729B}" dt="2021-03-16T13:56:28.020" v="4103" actId="20577"/>
          <ac:spMkLst>
            <pc:docMk/>
            <pc:sldMk cId="4282002726" sldId="299"/>
            <ac:spMk id="3" creationId="{06F02761-1A3E-4EDE-8DF1-FF8314B6C442}"/>
          </ac:spMkLst>
        </pc:spChg>
        <pc:spChg chg="mod">
          <ac:chgData name="Jaki Zahourek" userId="0207fe3a-ae8c-475b-8699-fb148106fcaa" providerId="ADAL" clId="{746B934B-CC89-40EF-977B-43D2C635729B}" dt="2021-03-16T14:33:42.776" v="5198" actId="1035"/>
          <ac:spMkLst>
            <pc:docMk/>
            <pc:sldMk cId="4282002726" sldId="299"/>
            <ac:spMk id="5" creationId="{DC113EE9-B72D-4EAF-84D4-CD693A75B6AB}"/>
          </ac:spMkLst>
        </pc:spChg>
      </pc:sldChg>
      <pc:sldChg chg="addSp modSp new mod">
        <pc:chgData name="Jaki Zahourek" userId="0207fe3a-ae8c-475b-8699-fb148106fcaa" providerId="ADAL" clId="{746B934B-CC89-40EF-977B-43D2C635729B}" dt="2021-03-16T14:29:31.291" v="5195" actId="1076"/>
        <pc:sldMkLst>
          <pc:docMk/>
          <pc:sldMk cId="4234845788" sldId="300"/>
        </pc:sldMkLst>
        <pc:spChg chg="mod">
          <ac:chgData name="Jaki Zahourek" userId="0207fe3a-ae8c-475b-8699-fb148106fcaa" providerId="ADAL" clId="{746B934B-CC89-40EF-977B-43D2C635729B}" dt="2021-03-16T14:29:31.291" v="5195" actId="1076"/>
          <ac:spMkLst>
            <pc:docMk/>
            <pc:sldMk cId="4234845788" sldId="300"/>
            <ac:spMk id="2" creationId="{2A0126A2-AEDB-449C-BFBF-797E1C0C4850}"/>
          </ac:spMkLst>
        </pc:spChg>
        <pc:picChg chg="add mod">
          <ac:chgData name="Jaki Zahourek" userId="0207fe3a-ae8c-475b-8699-fb148106fcaa" providerId="ADAL" clId="{746B934B-CC89-40EF-977B-43D2C635729B}" dt="2021-03-16T14:29:28.483" v="5194" actId="1076"/>
          <ac:picMkLst>
            <pc:docMk/>
            <pc:sldMk cId="4234845788" sldId="300"/>
            <ac:picMk id="4" creationId="{375E9D32-13E6-4CD3-A2A7-C476FDA86C61}"/>
          </ac:picMkLst>
        </pc:picChg>
      </pc:sldChg>
      <pc:sldChg chg="modSp add mod">
        <pc:chgData name="Jaki Zahourek" userId="0207fe3a-ae8c-475b-8699-fb148106fcaa" providerId="ADAL" clId="{746B934B-CC89-40EF-977B-43D2C635729B}" dt="2021-03-16T14:57:26.811" v="6075" actId="122"/>
        <pc:sldMkLst>
          <pc:docMk/>
          <pc:sldMk cId="2111939293" sldId="301"/>
        </pc:sldMkLst>
        <pc:spChg chg="mod">
          <ac:chgData name="Jaki Zahourek" userId="0207fe3a-ae8c-475b-8699-fb148106fcaa" providerId="ADAL" clId="{746B934B-CC89-40EF-977B-43D2C635729B}" dt="2021-03-16T14:57:26.811" v="6075" actId="122"/>
          <ac:spMkLst>
            <pc:docMk/>
            <pc:sldMk cId="2111939293" sldId="301"/>
            <ac:spMk id="5" creationId="{DC113EE9-B72D-4EAF-84D4-CD693A75B6AB}"/>
          </ac:spMkLst>
        </pc:spChg>
      </pc:sldChg>
      <pc:sldChg chg="modSp add mod">
        <pc:chgData name="Jaki Zahourek" userId="0207fe3a-ae8c-475b-8699-fb148106fcaa" providerId="ADAL" clId="{746B934B-CC89-40EF-977B-43D2C635729B}" dt="2021-03-16T18:11:20.693" v="8038" actId="20577"/>
        <pc:sldMkLst>
          <pc:docMk/>
          <pc:sldMk cId="4286873400" sldId="302"/>
        </pc:sldMkLst>
        <pc:spChg chg="mod">
          <ac:chgData name="Jaki Zahourek" userId="0207fe3a-ae8c-475b-8699-fb148106fcaa" providerId="ADAL" clId="{746B934B-CC89-40EF-977B-43D2C635729B}" dt="2021-03-16T18:11:20.693" v="8038" actId="20577"/>
          <ac:spMkLst>
            <pc:docMk/>
            <pc:sldMk cId="4286873400" sldId="302"/>
            <ac:spMk id="5" creationId="{DC113EE9-B72D-4EAF-84D4-CD693A75B6AB}"/>
          </ac:spMkLst>
        </pc:spChg>
      </pc:sldChg>
      <pc:sldChg chg="modSp add mod">
        <pc:chgData name="Jaki Zahourek" userId="0207fe3a-ae8c-475b-8699-fb148106fcaa" providerId="ADAL" clId="{746B934B-CC89-40EF-977B-43D2C635729B}" dt="2021-03-16T18:24:21.327" v="8598" actId="20577"/>
        <pc:sldMkLst>
          <pc:docMk/>
          <pc:sldMk cId="1388695094" sldId="303"/>
        </pc:sldMkLst>
        <pc:spChg chg="mod">
          <ac:chgData name="Jaki Zahourek" userId="0207fe3a-ae8c-475b-8699-fb148106fcaa" providerId="ADAL" clId="{746B934B-CC89-40EF-977B-43D2C635729B}" dt="2021-03-16T18:18:04.005" v="8069" actId="20577"/>
          <ac:spMkLst>
            <pc:docMk/>
            <pc:sldMk cId="1388695094" sldId="303"/>
            <ac:spMk id="3" creationId="{06F02761-1A3E-4EDE-8DF1-FF8314B6C442}"/>
          </ac:spMkLst>
        </pc:spChg>
        <pc:spChg chg="mod">
          <ac:chgData name="Jaki Zahourek" userId="0207fe3a-ae8c-475b-8699-fb148106fcaa" providerId="ADAL" clId="{746B934B-CC89-40EF-977B-43D2C635729B}" dt="2021-03-16T18:24:21.327" v="8598" actId="20577"/>
          <ac:spMkLst>
            <pc:docMk/>
            <pc:sldMk cId="1388695094" sldId="303"/>
            <ac:spMk id="5" creationId="{DC113EE9-B72D-4EAF-84D4-CD693A75B6AB}"/>
          </ac:spMkLst>
        </pc:spChg>
      </pc:sldChg>
      <pc:sldChg chg="modSp add mod">
        <pc:chgData name="Jaki Zahourek" userId="0207fe3a-ae8c-475b-8699-fb148106fcaa" providerId="ADAL" clId="{746B934B-CC89-40EF-977B-43D2C635729B}" dt="2021-03-16T18:26:12.089" v="8764" actId="1076"/>
        <pc:sldMkLst>
          <pc:docMk/>
          <pc:sldMk cId="194063516" sldId="304"/>
        </pc:sldMkLst>
        <pc:spChg chg="mod">
          <ac:chgData name="Jaki Zahourek" userId="0207fe3a-ae8c-475b-8699-fb148106fcaa" providerId="ADAL" clId="{746B934B-CC89-40EF-977B-43D2C635729B}" dt="2021-03-16T18:24:29.671" v="8601" actId="1076"/>
          <ac:spMkLst>
            <pc:docMk/>
            <pc:sldMk cId="194063516" sldId="304"/>
            <ac:spMk id="3" creationId="{06F02761-1A3E-4EDE-8DF1-FF8314B6C442}"/>
          </ac:spMkLst>
        </pc:spChg>
        <pc:spChg chg="mod">
          <ac:chgData name="Jaki Zahourek" userId="0207fe3a-ae8c-475b-8699-fb148106fcaa" providerId="ADAL" clId="{746B934B-CC89-40EF-977B-43D2C635729B}" dt="2021-03-16T18:26:12.089" v="8764" actId="1076"/>
          <ac:spMkLst>
            <pc:docMk/>
            <pc:sldMk cId="194063516" sldId="304"/>
            <ac:spMk id="5" creationId="{DC113EE9-B72D-4EAF-84D4-CD693A75B6AB}"/>
          </ac:spMkLst>
        </pc:spChg>
      </pc:sldChg>
      <pc:sldChg chg="modSp add mod">
        <pc:chgData name="Jaki Zahourek" userId="0207fe3a-ae8c-475b-8699-fb148106fcaa" providerId="ADAL" clId="{746B934B-CC89-40EF-977B-43D2C635729B}" dt="2021-03-16T18:28:44.488" v="9166" actId="20577"/>
        <pc:sldMkLst>
          <pc:docMk/>
          <pc:sldMk cId="2629820934" sldId="305"/>
        </pc:sldMkLst>
        <pc:spChg chg="mod">
          <ac:chgData name="Jaki Zahourek" userId="0207fe3a-ae8c-475b-8699-fb148106fcaa" providerId="ADAL" clId="{746B934B-CC89-40EF-977B-43D2C635729B}" dt="2021-03-16T18:26:44.117" v="8775" actId="20577"/>
          <ac:spMkLst>
            <pc:docMk/>
            <pc:sldMk cId="2629820934" sldId="305"/>
            <ac:spMk id="3" creationId="{06F02761-1A3E-4EDE-8DF1-FF8314B6C442}"/>
          </ac:spMkLst>
        </pc:spChg>
        <pc:spChg chg="mod">
          <ac:chgData name="Jaki Zahourek" userId="0207fe3a-ae8c-475b-8699-fb148106fcaa" providerId="ADAL" clId="{746B934B-CC89-40EF-977B-43D2C635729B}" dt="2021-03-16T18:28:44.488" v="9166" actId="20577"/>
          <ac:spMkLst>
            <pc:docMk/>
            <pc:sldMk cId="2629820934" sldId="305"/>
            <ac:spMk id="5" creationId="{DC113EE9-B72D-4EAF-84D4-CD693A75B6AB}"/>
          </ac:spMkLst>
        </pc:spChg>
      </pc:sldChg>
      <pc:sldChg chg="addSp modSp add mod">
        <pc:chgData name="Jaki Zahourek" userId="0207fe3a-ae8c-475b-8699-fb148106fcaa" providerId="ADAL" clId="{746B934B-CC89-40EF-977B-43D2C635729B}" dt="2021-03-16T20:22:38.181" v="10961" actId="20577"/>
        <pc:sldMkLst>
          <pc:docMk/>
          <pc:sldMk cId="3557612199" sldId="306"/>
        </pc:sldMkLst>
        <pc:spChg chg="mod">
          <ac:chgData name="Jaki Zahourek" userId="0207fe3a-ae8c-475b-8699-fb148106fcaa" providerId="ADAL" clId="{746B934B-CC89-40EF-977B-43D2C635729B}" dt="2021-03-16T18:29:32.094" v="9242" actId="255"/>
          <ac:spMkLst>
            <pc:docMk/>
            <pc:sldMk cId="3557612199" sldId="306"/>
            <ac:spMk id="3" creationId="{06F02761-1A3E-4EDE-8DF1-FF8314B6C442}"/>
          </ac:spMkLst>
        </pc:spChg>
        <pc:spChg chg="mod">
          <ac:chgData name="Jaki Zahourek" userId="0207fe3a-ae8c-475b-8699-fb148106fcaa" providerId="ADAL" clId="{746B934B-CC89-40EF-977B-43D2C635729B}" dt="2021-03-16T20:22:38.181" v="10961" actId="20577"/>
          <ac:spMkLst>
            <pc:docMk/>
            <pc:sldMk cId="3557612199" sldId="306"/>
            <ac:spMk id="5" creationId="{DC113EE9-B72D-4EAF-84D4-CD693A75B6AB}"/>
          </ac:spMkLst>
        </pc:spChg>
        <pc:picChg chg="add mod">
          <ac:chgData name="Jaki Zahourek" userId="0207fe3a-ae8c-475b-8699-fb148106fcaa" providerId="ADAL" clId="{746B934B-CC89-40EF-977B-43D2C635729B}" dt="2021-03-16T18:34:38.021" v="9552" actId="1076"/>
          <ac:picMkLst>
            <pc:docMk/>
            <pc:sldMk cId="3557612199" sldId="306"/>
            <ac:picMk id="4" creationId="{E9DA5174-CDA4-424B-95C6-84F8E877195F}"/>
          </ac:picMkLst>
        </pc:picChg>
        <pc:picChg chg="add mod">
          <ac:chgData name="Jaki Zahourek" userId="0207fe3a-ae8c-475b-8699-fb148106fcaa" providerId="ADAL" clId="{746B934B-CC89-40EF-977B-43D2C635729B}" dt="2021-03-16T18:34:31.656" v="9551" actId="1076"/>
          <ac:picMkLst>
            <pc:docMk/>
            <pc:sldMk cId="3557612199" sldId="306"/>
            <ac:picMk id="7" creationId="{2E5BCE11-C94F-44D7-AC3A-98E699A3CFD7}"/>
          </ac:picMkLst>
        </pc:picChg>
        <pc:picChg chg="add mod">
          <ac:chgData name="Jaki Zahourek" userId="0207fe3a-ae8c-475b-8699-fb148106fcaa" providerId="ADAL" clId="{746B934B-CC89-40EF-977B-43D2C635729B}" dt="2021-03-16T18:34:10.464" v="9521" actId="1076"/>
          <ac:picMkLst>
            <pc:docMk/>
            <pc:sldMk cId="3557612199" sldId="306"/>
            <ac:picMk id="9" creationId="{1F232447-D4FE-4F00-AB00-904698CC4B6E}"/>
          </ac:picMkLst>
        </pc:picChg>
      </pc:sldChg>
      <pc:sldChg chg="add ord">
        <pc:chgData name="Jaki Zahourek" userId="0207fe3a-ae8c-475b-8699-fb148106fcaa" providerId="ADAL" clId="{746B934B-CC89-40EF-977B-43D2C635729B}" dt="2021-03-16T18:42:36.763" v="9650"/>
        <pc:sldMkLst>
          <pc:docMk/>
          <pc:sldMk cId="3726545176" sldId="307"/>
        </pc:sldMkLst>
      </pc:sldChg>
      <pc:sldChg chg="addSp modSp add mod modNotesTx">
        <pc:chgData name="Jaki Zahourek" userId="0207fe3a-ae8c-475b-8699-fb148106fcaa" providerId="ADAL" clId="{746B934B-CC89-40EF-977B-43D2C635729B}" dt="2021-03-16T20:20:37.578" v="10891" actId="404"/>
        <pc:sldMkLst>
          <pc:docMk/>
          <pc:sldMk cId="3442132724" sldId="308"/>
        </pc:sldMkLst>
        <pc:spChg chg="mod">
          <ac:chgData name="Jaki Zahourek" userId="0207fe3a-ae8c-475b-8699-fb148106fcaa" providerId="ADAL" clId="{746B934B-CC89-40EF-977B-43D2C635729B}" dt="2021-03-16T20:20:37.578" v="10891" actId="404"/>
          <ac:spMkLst>
            <pc:docMk/>
            <pc:sldMk cId="3442132724" sldId="308"/>
            <ac:spMk id="5" creationId="{DC113EE9-B72D-4EAF-84D4-CD693A75B6AB}"/>
          </ac:spMkLst>
        </pc:spChg>
        <pc:picChg chg="add mod">
          <ac:chgData name="Jaki Zahourek" userId="0207fe3a-ae8c-475b-8699-fb148106fcaa" providerId="ADAL" clId="{746B934B-CC89-40EF-977B-43D2C635729B}" dt="2021-03-16T19:01:38.425" v="10444" actId="14861"/>
          <ac:picMkLst>
            <pc:docMk/>
            <pc:sldMk cId="3442132724" sldId="308"/>
            <ac:picMk id="6" creationId="{57BE2DF7-1527-4E3C-98A7-B8BF1A62FF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BC20D9-F8BA-A440-8BBB-84EF29659C3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8CBF25-D115-7545-8EAE-C0D68ED39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2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39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15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3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29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1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24240"/>
                </a:solidFill>
                <a:effectLst/>
                <a:latin typeface="Gotham SSm A"/>
              </a:rPr>
              <a:t>Using essential elements in activities is important to youth development in a number of ways. They reinforce sustained youth-adult relationships and emphasize mastering skills that can be used in the real world.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27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28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11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3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85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6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76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61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56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41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2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80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82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7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85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57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79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06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3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0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53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4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2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7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CBF25-D115-7545-8EAE-C0D68ED394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3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5384800"/>
            <a:ext cx="7239000" cy="7112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Minio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 cap="all" baseline="0">
                <a:solidFill>
                  <a:schemeClr val="bg1"/>
                </a:solidFill>
                <a:latin typeface="URW Grotesk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381000"/>
            <a:ext cx="9144000" cy="3886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>
              <a:defRPr>
                <a:effectLst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6208776"/>
            <a:ext cx="2179320" cy="4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0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/ Sub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65760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200" cap="all" baseline="0">
                <a:solidFill>
                  <a:schemeClr val="bg1"/>
                </a:solidFill>
                <a:latin typeface="URW Grotesk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584200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 cap="all" baseline="0">
                <a:solidFill>
                  <a:schemeClr val="tx1"/>
                </a:solidFill>
                <a:latin typeface="URW Grotesk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498600"/>
            <a:ext cx="7543800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latin typeface="Minion"/>
              </a:defRPr>
            </a:lvl1pPr>
            <a:lvl2pPr marL="457200" indent="0">
              <a:buFontTx/>
              <a:buNone/>
              <a:defRPr sz="2400">
                <a:latin typeface="Minion"/>
              </a:defRPr>
            </a:lvl2pPr>
            <a:lvl3pPr marL="914400" indent="0">
              <a:buFontTx/>
              <a:buNone/>
              <a:defRPr sz="2400">
                <a:latin typeface="Minion"/>
              </a:defRPr>
            </a:lvl3pPr>
            <a:lvl4pPr marL="1371600" indent="0">
              <a:buFontTx/>
              <a:buNone/>
              <a:defRPr sz="2400">
                <a:latin typeface="Minion"/>
              </a:defRPr>
            </a:lvl4pPr>
            <a:lvl5pPr marL="1828800" indent="0">
              <a:buFontTx/>
              <a:buNone/>
              <a:defRPr sz="2400">
                <a:latin typeface="Minio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0" y="5562600"/>
            <a:ext cx="609600" cy="81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0886" y="304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61000"/>
            <a:ext cx="1266118" cy="8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4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04800"/>
            <a:ext cx="9144000" cy="6172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9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04800"/>
            <a:ext cx="4495800" cy="6172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304800"/>
            <a:ext cx="4495800" cy="3022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48200" y="3530600"/>
            <a:ext cx="4495800" cy="2946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814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482600"/>
            <a:ext cx="9144000" cy="4470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397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69455" y="20874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7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.4honlin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4h.unl.edu/enrol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4h.unl.edu/club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4h.unl.edu/volunteer" TargetMode="External"/><Relationship Id="rId4" Type="http://schemas.openxmlformats.org/officeDocument/2006/relationships/hyperlink" Target="https://washington.unl.edu/calenda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unl.edu/statewide/washington/Popably%20Popcorn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ington.unl.edu/livestoc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ashington.unl.edu/id-sheet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qca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ffair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unl.edu/statewide/dodge/frfourhexhguid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4h.unl.edu/state-fai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unl.edu/statewide/washington/recognition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mailto:jaki.zahourek@unl.edu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mailto:mlarsen9@unl.edu" TargetMode="External"/><Relationship Id="rId4" Type="http://schemas.openxmlformats.org/officeDocument/2006/relationships/hyperlink" Target="mailto:mblender2@unl.edu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ashingtoncounty4h@unl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4h.unl.edu/" TargetMode="External"/><Relationship Id="rId5" Type="http://schemas.openxmlformats.org/officeDocument/2006/relationships/hyperlink" Target="https://washington.unl.edu/4h/" TargetMode="External"/><Relationship Id="rId4" Type="http://schemas.openxmlformats.org/officeDocument/2006/relationships/hyperlink" Target="https://washington.unl.edu/smor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5240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Candara" panose="020E0502030303020204" pitchFamily="34" charset="0"/>
              </a:rPr>
              <a:t>2021 Washington County</a:t>
            </a:r>
            <a:b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en-US" sz="6600" b="1" dirty="0">
                <a:solidFill>
                  <a:schemeClr val="tx1"/>
                </a:solidFill>
                <a:latin typeface="Candara" panose="020E0502030303020204" pitchFamily="34" charset="0"/>
              </a:rPr>
              <a:t>4-h Update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1851660" cy="1305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D62F8-C747-4ED1-82F7-48F3A96DB7DD}"/>
              </a:ext>
            </a:extLst>
          </p:cNvPr>
          <p:cNvSpPr txBox="1"/>
          <p:nvPr/>
        </p:nvSpPr>
        <p:spPr>
          <a:xfrm>
            <a:off x="1295400" y="4191000"/>
            <a:ext cx="6553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Candara" panose="020E0502030303020204" pitchFamily="34" charset="0"/>
              </a:rPr>
              <a:t>Presented by: </a:t>
            </a:r>
          </a:p>
          <a:p>
            <a:pPr algn="ctr"/>
            <a:r>
              <a:rPr lang="en-US" sz="2200" b="1" dirty="0">
                <a:latin typeface="Candara" panose="020E0502030303020204" pitchFamily="34" charset="0"/>
              </a:rPr>
              <a:t>Nebraska Extension in Washington County 4-H Staff </a:t>
            </a: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  <a:p>
            <a:pPr algn="ctr"/>
            <a:r>
              <a:rPr lang="en-US" sz="2200" b="1" u="sng" dirty="0">
                <a:latin typeface="Candara" panose="020E0502030303020204" pitchFamily="34" charset="0"/>
              </a:rPr>
              <a:t>Sponsored by: </a:t>
            </a:r>
          </a:p>
          <a:p>
            <a:pPr algn="ctr"/>
            <a:r>
              <a:rPr lang="en-US" sz="2200" b="1" dirty="0">
                <a:latin typeface="Candara" panose="020E0502030303020204" pitchFamily="34" charset="0"/>
              </a:rPr>
              <a:t>Washington County 4-H Council</a:t>
            </a:r>
          </a:p>
        </p:txBody>
      </p:sp>
    </p:spTree>
    <p:extLst>
      <p:ext uri="{BB962C8B-B14F-4D97-AF65-F5344CB8AC3E}">
        <p14:creationId xmlns:p14="http://schemas.microsoft.com/office/powerpoint/2010/main" val="305376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1752600"/>
            <a:ext cx="8686800" cy="3429000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4-H ENROLLMENT SYSTEM – MEMBERS &amp; LEADERS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Access the online enrollment – </a:t>
            </a:r>
            <a:r>
              <a:rPr lang="en-US" sz="2000" dirty="0">
                <a:latin typeface="Candara" panose="020E0502030303020204" pitchFamily="34" charset="0"/>
                <a:hlinkClick r:id="rId3"/>
              </a:rPr>
              <a:t>https://ne.4honline.com/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 $10 member fee will be issued, no leader fee.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Once enrolled, Washington County 4-H Staff will need to (approve) the enrollment in the database.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Step-by-step instructions can be found by going to: </a:t>
            </a:r>
            <a:r>
              <a:rPr lang="en-US" sz="2000" dirty="0">
                <a:latin typeface="Candara" panose="020E0502030303020204" pitchFamily="34" charset="0"/>
                <a:hlinkClick r:id="rId4"/>
              </a:rPr>
              <a:t>https://4h.unl.edu/enroll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7629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1752600"/>
            <a:ext cx="8686800" cy="3429000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4-H VOLUNTEER SCREENING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Adults wishing to become 4-H Volunteer/Leaders MUST complete a DHHS Volunteer Screening in addition to their enrollment.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As of October 1, 2019 Volunteers are responsible for the $5.00 fee associated with their screening. A special link will be sent to you to ensure you are associated with Nebraska 4-H.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Every five years a re-screening is REQUIRED of ALL 4-H volunteers. Washington County volunteers will be re-screened in 2022. </a:t>
            </a:r>
          </a:p>
          <a:p>
            <a:pPr lvl="1">
              <a:lnSpc>
                <a:spcPct val="150000"/>
              </a:lnSpc>
            </a:pPr>
            <a:endParaRPr lang="en-US" sz="2000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28275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CLUB MANAGMENT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4-H CLUB STRUCTURE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Enroll at least 5 youth members from at least 3 families.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Is advised by adult 4-H Volunteers who have been screened and is in accordance with the Nebraska 4-H Policy and Procedure Handbook.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Conduct a minimum of 6 regular club meetings (virtual or face-to-face) per year.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Selects youth officers or youth leader to provide leadership to the club.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Meets in any location—a home, community center, military institution, library and/or others.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Helps youth and parents/guardians adapt in cased of mobility—linking them to 4-H programs in other counties and states. Meets interests and needs of youth in same-age or cross-age groupings and using single project or multiple project formats.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49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CLUB MANAGMENT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4-H CLUB MANAGEMENT RESOURCES (Nebraska 4-H) </a:t>
            </a:r>
            <a:r>
              <a:rPr lang="en-US" sz="2400" dirty="0">
                <a:latin typeface="Candara" panose="020E0502030303020204" pitchFamily="34" charset="0"/>
                <a:hlinkClick r:id="rId3"/>
              </a:rPr>
              <a:t>https://4h.unl.edu/clubs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Washington County 4-H Program Calendar (Printable) </a:t>
            </a:r>
            <a:r>
              <a:rPr lang="en-US" sz="2400" dirty="0">
                <a:latin typeface="Candara" panose="020E0502030303020204" pitchFamily="34" charset="0"/>
                <a:hlinkClick r:id="rId4"/>
              </a:rPr>
              <a:t>https://washington.unl.edu/calendar/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NEW! Nebraska 4-H Volunteer Resources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  <a:hlinkClick r:id="rId5"/>
              </a:rPr>
              <a:t>https://4h.unl.edu/volunteer</a:t>
            </a:r>
            <a:r>
              <a:rPr lang="en-US" dirty="0">
                <a:latin typeface="Candara" panose="020E0502030303020204" pitchFamily="34" charset="0"/>
              </a:rPr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Volunteer Roles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Risk Management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Volunteer Community Club Leader Training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Volunteer Project Leader Training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Special Interest Volunteer Leader Training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9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CLUB MANAGMENT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792622"/>
            <a:ext cx="7543800" cy="4673600"/>
          </a:xfrm>
        </p:spPr>
        <p:txBody>
          <a:bodyPr/>
          <a:lstStyle/>
          <a:p>
            <a:r>
              <a:rPr lang="en-US" sz="1800" b="1" dirty="0">
                <a:latin typeface="Candara" panose="020E0502030303020204" pitchFamily="34" charset="0"/>
              </a:rPr>
              <a:t>Positive Youth Development</a:t>
            </a:r>
            <a:r>
              <a:rPr lang="en-US" sz="1800" dirty="0">
                <a:latin typeface="Candara" panose="020E0502030303020204" pitchFamily="34" charset="0"/>
              </a:rPr>
              <a:t>– 4-H promotes PYD by giving youth opportunities to get involved and develop their full potential. 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Essential Elements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Belonging—a safe, inclusive environment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b="1" i="1" dirty="0">
                <a:latin typeface="Candara" panose="020E0502030303020204" pitchFamily="34" charset="0"/>
              </a:rPr>
              <a:t>4-H Pledge, Roll Call, Ice Breakers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Independence—opportunity to see oneself as an activity participant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b="1" i="1" dirty="0">
                <a:latin typeface="Candara" panose="020E0502030303020204" pitchFamily="34" charset="0"/>
              </a:rPr>
              <a:t>Connect learned skills to the future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Generosity—opportunity to value and practice service to others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b="1" i="1" dirty="0">
                <a:latin typeface="Candara" panose="020E0502030303020204" pitchFamily="34" charset="0"/>
              </a:rPr>
              <a:t>Brainstorm and implement community service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Mastery—opportunity for mastery or engagement in learning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b="1" i="1" dirty="0">
                <a:latin typeface="Candara" panose="020E0502030303020204" pitchFamily="34" charset="0"/>
              </a:rPr>
              <a:t>Experiential Learning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294920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CLUB MANAGMENT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522505"/>
            <a:ext cx="4191000" cy="4673600"/>
          </a:xfrm>
        </p:spPr>
        <p:txBody>
          <a:bodyPr vert="horz" lIns="91440" tIns="45720" rIns="91440" bIns="45720" anchor="t"/>
          <a:lstStyle/>
          <a:p>
            <a:pPr algn="ctr"/>
            <a:r>
              <a:rPr lang="en-US" sz="1800" b="1" dirty="0">
                <a:latin typeface="Candara" panose="020E0502030303020204" pitchFamily="34" charset="0"/>
              </a:rPr>
              <a:t>PROGRAM ACTIVITY EXAMPLE</a:t>
            </a:r>
          </a:p>
          <a:p>
            <a:pPr algn="ctr"/>
            <a:endParaRPr lang="en-US" sz="1600" b="1" dirty="0">
              <a:latin typeface="Candara" panose="020E0502030303020204" pitchFamily="34" charset="0"/>
            </a:endParaRPr>
          </a:p>
          <a:p>
            <a:r>
              <a:rPr lang="en-US" sz="1600" u="sng" dirty="0">
                <a:latin typeface="Candara" panose="020E0502030303020204" pitchFamily="34" charset="0"/>
              </a:rPr>
              <a:t>POPABLY POPCORN SUPPLIES</a:t>
            </a:r>
          </a:p>
          <a:p>
            <a:endParaRPr lang="en-US" sz="900" i="1" u="sng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Candara" panose="020E0502030303020204" pitchFamily="34" charset="0"/>
              </a:rPr>
              <a:t>Popcorn Story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Candara" panose="020E0502030303020204" pitchFamily="34" charset="0"/>
              </a:rPr>
              <a:t>Popcorn Handout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Candara" panose="020E0502030303020204" pitchFamily="34" charset="0"/>
              </a:rPr>
              <a:t>Crayon, marker or pencil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Candara" panose="020E0502030303020204" pitchFamily="34" charset="0"/>
              </a:rPr>
              <a:t>½ cup Popcorn Kernels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Candara" panose="020E0502030303020204" pitchFamily="34" charset="0"/>
              </a:rPr>
              <a:t>1 teaspoon Vegetable Oil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Candara" panose="020E0502030303020204" pitchFamily="34" charset="0"/>
              </a:rPr>
              <a:t>½ teaspoon salt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Candara" panose="020E0502030303020204" pitchFamily="34" charset="0"/>
              </a:rPr>
              <a:t>Small Bowl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Candara" panose="020E0502030303020204" pitchFamily="34" charset="0"/>
              </a:rPr>
              <a:t>Small Brown Sack</a:t>
            </a:r>
          </a:p>
          <a:p>
            <a:endParaRPr lang="en-US" sz="700" i="1" dirty="0">
              <a:latin typeface="Candara" panose="020E0502030303020204" pitchFamily="34" charset="0"/>
            </a:endParaRPr>
          </a:p>
          <a:p>
            <a:r>
              <a:rPr lang="en-US" sz="1200" i="1" dirty="0">
                <a:latin typeface="Candara" panose="020E0502030303020204" pitchFamily="34" charset="0"/>
              </a:rPr>
              <a:t>RESOURCES FOUND HERE: </a:t>
            </a:r>
          </a:p>
          <a:p>
            <a:r>
              <a:rPr lang="en-US" sz="1200" i="1" dirty="0">
                <a:latin typeface="Candara"/>
                <a:hlinkClick r:id="rId3"/>
              </a:rPr>
              <a:t>https://extension.unl.edu/statewide/washington/Popably%20Popcorn.pdf</a:t>
            </a:r>
            <a:r>
              <a:rPr lang="en-US" sz="1200" i="1" dirty="0">
                <a:latin typeface="Candara"/>
              </a:rPr>
              <a:t> </a:t>
            </a:r>
            <a:endParaRPr lang="en-US" i="1">
              <a:latin typeface="Candara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7BE2DF7-1527-4E3C-98A7-B8BF1A62F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4011"/>
            <a:ext cx="3810000" cy="493058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13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UPCOMING EVENTS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LEND A HAND SERVICE MONTH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Month of April, via </a:t>
            </a:r>
            <a:r>
              <a:rPr lang="en-US" sz="2000" dirty="0" err="1">
                <a:latin typeface="Candara" panose="020E0502030303020204" pitchFamily="34" charset="0"/>
              </a:rPr>
              <a:t>GooseChase</a:t>
            </a:r>
            <a:r>
              <a:rPr lang="en-US" sz="2000" dirty="0">
                <a:latin typeface="Candara" panose="020E0502030303020204" pitchFamily="34" charset="0"/>
              </a:rPr>
              <a:t> App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ndara" panose="020E0502030303020204" pitchFamily="34" charset="0"/>
              </a:rPr>
              <a:t>4-H HOME ENVIRONMENT VIRTUAL WORKSHOP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April 15</a:t>
            </a:r>
            <a:r>
              <a:rPr lang="en-US" sz="2000" baseline="30000" dirty="0">
                <a:latin typeface="Candara" panose="020E0502030303020204" pitchFamily="34" charset="0"/>
              </a:rPr>
              <a:t>th</a:t>
            </a:r>
            <a:r>
              <a:rPr lang="en-US" sz="2000" dirty="0">
                <a:latin typeface="Candara" panose="020E0502030303020204" pitchFamily="34" charset="0"/>
              </a:rPr>
              <a:t>, 5:30-7:00PM via Zoom  </a:t>
            </a:r>
            <a:endParaRPr lang="en-US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ndara" panose="020E0502030303020204" pitchFamily="34" charset="0"/>
              </a:rPr>
              <a:t>PUBLIC SPEAKING CONTEST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April 25</a:t>
            </a:r>
            <a:r>
              <a:rPr lang="en-US" sz="2000" baseline="30000" dirty="0">
                <a:latin typeface="Candara" panose="020E0502030303020204" pitchFamily="34" charset="0"/>
              </a:rPr>
              <a:t>th</a:t>
            </a:r>
            <a:r>
              <a:rPr lang="en-US" sz="2000" dirty="0">
                <a:latin typeface="Candara" panose="020E0502030303020204" pitchFamily="34" charset="0"/>
              </a:rPr>
              <a:t>, 2:00 PM | Washington County Fairgrounds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ndara" panose="020E0502030303020204" pitchFamily="34" charset="0"/>
              </a:rPr>
              <a:t>FAMILY LIVESTOCK JUDGING CONTEST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June 6</a:t>
            </a:r>
            <a:r>
              <a:rPr lang="en-US" sz="2000" baseline="30000" dirty="0">
                <a:latin typeface="Candara" panose="020E0502030303020204" pitchFamily="34" charset="0"/>
              </a:rPr>
              <a:t>th</a:t>
            </a:r>
            <a:r>
              <a:rPr lang="en-US" sz="2000" dirty="0">
                <a:latin typeface="Candara" panose="020E0502030303020204" pitchFamily="34" charset="0"/>
              </a:rPr>
              <a:t>, 5:30 PM | Washington County Fairgrounds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COMING SOON! 4-</a:t>
            </a:r>
            <a:r>
              <a:rPr lang="en-US" b="1" dirty="0">
                <a:latin typeface="Candara" panose="020E0502030303020204" pitchFamily="34" charset="0"/>
              </a:rPr>
              <a:t>H SUMMER WORKSHOP REGISTRATION </a:t>
            </a:r>
            <a:endParaRPr lang="en-US" sz="24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1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4-H ANIMAL SCIENCE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All 2021 4-H and FFA Animal Identification procedures can be found at </a:t>
            </a:r>
            <a:r>
              <a:rPr lang="en-US" dirty="0">
                <a:latin typeface="Candara" panose="020E0502030303020204" pitchFamily="34" charset="0"/>
                <a:hlinkClick r:id="rId3"/>
              </a:rPr>
              <a:t>https://washington.unl.edu/livestock</a:t>
            </a:r>
            <a:r>
              <a:rPr lang="en-US" dirty="0">
                <a:latin typeface="Candara" panose="020E05020303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Animal ID Sheets &amp; Affidavits can be found at </a:t>
            </a:r>
            <a:r>
              <a:rPr lang="en-US" dirty="0">
                <a:latin typeface="Candara" panose="020E0502030303020204" pitchFamily="34" charset="0"/>
                <a:hlinkClick r:id="rId4"/>
              </a:rPr>
              <a:t>https://washington.unl.edu/id-sheets</a:t>
            </a:r>
            <a:r>
              <a:rPr lang="en-US" dirty="0">
                <a:latin typeface="Candara" panose="020E0502030303020204" pitchFamily="34" charset="0"/>
              </a:rPr>
              <a:t>. Be sure that all information is complete and accurate before submitting to the Extension office by the June 15</a:t>
            </a:r>
            <a:r>
              <a:rPr lang="en-US" baseline="30000" dirty="0">
                <a:latin typeface="Candara" panose="020E0502030303020204" pitchFamily="34" charset="0"/>
              </a:rPr>
              <a:t>th</a:t>
            </a:r>
            <a:r>
              <a:rPr lang="en-US" dirty="0">
                <a:latin typeface="Candara" panose="020E0502030303020204" pitchFamily="34" charset="0"/>
              </a:rPr>
              <a:t> deadline. 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49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4-H ANIMAL SCIENCE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DEADLINES – ALL paperwork must be submitted to the Extension Office in Blair by the set deadline.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All Identification Sheets (June 15</a:t>
            </a:r>
            <a:r>
              <a:rPr lang="en-US" baseline="30000" dirty="0">
                <a:latin typeface="Candara" panose="020E0502030303020204" pitchFamily="34" charset="0"/>
              </a:rPr>
              <a:t>th</a:t>
            </a:r>
            <a:r>
              <a:rPr lang="en-US" dirty="0">
                <a:latin typeface="Candara" panose="020E050203030302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Beef, Dairy Cattle, Dairy Goat, Meat Goat, Swine, Rabbit, Sheep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Nebraska State Fair online ID entry by exhibitors by June 15 on Show Stock Manager.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YQCA (Youth for the Quality Care of Animals) – complete at </a:t>
            </a:r>
            <a:r>
              <a:rPr lang="en-US" dirty="0">
                <a:latin typeface="Candara" panose="020E0502030303020204" pitchFamily="34" charset="0"/>
                <a:hlinkClick r:id="rId3"/>
              </a:rPr>
              <a:t>https://yqca.org</a:t>
            </a:r>
            <a:r>
              <a:rPr lang="en-US" dirty="0">
                <a:latin typeface="Candara" panose="020E0502030303020204" pitchFamily="34" charset="0"/>
              </a:rPr>
              <a:t> accessible using 4HOnline login (June 15</a:t>
            </a:r>
            <a:r>
              <a:rPr lang="en-US" baseline="30000" dirty="0">
                <a:latin typeface="Candara" panose="020E0502030303020204" pitchFamily="34" charset="0"/>
              </a:rPr>
              <a:t>th</a:t>
            </a:r>
            <a:r>
              <a:rPr lang="en-US" dirty="0">
                <a:latin typeface="Candara" panose="020E0502030303020204" pitchFamily="34" charset="0"/>
              </a:rPr>
              <a:t>)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5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4-H ANIMAL SCIENCE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anchor="t"/>
          <a:lstStyle/>
          <a:p>
            <a:r>
              <a:rPr lang="en-US" sz="1800" b="1" dirty="0">
                <a:latin typeface="Candara" panose="020E0502030303020204" pitchFamily="34" charset="0"/>
              </a:rPr>
              <a:t>4-H Horse Project Dates &amp; Deadlines </a:t>
            </a:r>
          </a:p>
          <a:p>
            <a:r>
              <a:rPr lang="en-US" sz="1800" b="1" dirty="0">
                <a:latin typeface="Candara" panose="020E0502030303020204" pitchFamily="34" charset="0"/>
              </a:rPr>
              <a:t>FRIDAY, MAY 7 DEADLINE</a:t>
            </a:r>
          </a:p>
          <a:p>
            <a:r>
              <a:rPr lang="en-US" sz="1800" b="1" dirty="0">
                <a:latin typeface="Candara" panose="020E0502030303020204" pitchFamily="34" charset="0"/>
              </a:rPr>
              <a:t>MEMBERS ENTERING STATE &amp; DISTRICT HORSE SHOWS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4-H Member Online Enrollment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4-H Horse ID Sheets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4-H Horsemanship Level Tests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District and State 4-H Horse Show Entries &amp; Fees </a:t>
            </a:r>
          </a:p>
          <a:p>
            <a:r>
              <a:rPr lang="en-US" sz="1800" b="1" dirty="0">
                <a:latin typeface="Candara"/>
              </a:rPr>
              <a:t>TUESDAY, JUNE 15 DEADLINE </a:t>
            </a:r>
            <a:endParaRPr lang="en-US" sz="1800" b="1" dirty="0">
              <a:latin typeface="Candara" panose="020E0502030303020204" pitchFamily="34" charset="0"/>
            </a:endParaRPr>
          </a:p>
          <a:p>
            <a:r>
              <a:rPr lang="en-US" sz="1800" b="1" dirty="0">
                <a:latin typeface="Candara" panose="020E0502030303020204" pitchFamily="34" charset="0"/>
              </a:rPr>
              <a:t>MEMBERS NOT ENTERING STATE &amp; DISTRICT HORSE SHOWS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4-H Member Online Enrollment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4-H Horse ID Sheets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7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52750" y="381000"/>
            <a:ext cx="3238500" cy="990600"/>
          </a:xfrm>
        </p:spPr>
        <p:txBody>
          <a:bodyPr/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4-H Pledge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5614769-4B56-4F8D-9F98-8227E1510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19" y="1143000"/>
            <a:ext cx="6389161" cy="52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60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26A2-AEDB-449C-BFBF-797E1C0C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657600"/>
          </a:xfrm>
        </p:spPr>
        <p:txBody>
          <a:bodyPr/>
          <a:lstStyle/>
          <a:p>
            <a:r>
              <a:rPr lang="en-US" sz="9600" b="1" dirty="0">
                <a:latin typeface="Candara" panose="020E0502030303020204" pitchFamily="34" charset="0"/>
              </a:rPr>
              <a:t>DOOR PRIZE</a:t>
            </a:r>
          </a:p>
        </p:txBody>
      </p:sp>
      <p:pic>
        <p:nvPicPr>
          <p:cNvPr id="4" name="Graphic 3" descr="A trophy cup">
            <a:extLst>
              <a:ext uri="{FF2B5EF4-FFF2-40B4-BE49-F238E27FC236}">
                <a16:creationId xmlns:a16="http://schemas.microsoft.com/office/drawing/2014/main" id="{375E9D32-13E6-4CD3-A2A7-C476FDA86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8500" y="32004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45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WASHINGTON COUNTY FAIR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US" sz="3500" dirty="0">
              <a:latin typeface="Candara" panose="020E0502030303020204" pitchFamily="34" charset="0"/>
            </a:endParaRPr>
          </a:p>
          <a:p>
            <a:pPr algn="ctr"/>
            <a:r>
              <a:rPr lang="en-US" sz="3500" dirty="0">
                <a:latin typeface="Candara" panose="020E0502030303020204" pitchFamily="34" charset="0"/>
              </a:rPr>
              <a:t>July 30</a:t>
            </a:r>
            <a:r>
              <a:rPr lang="en-US" sz="3500" baseline="30000" dirty="0">
                <a:latin typeface="Candara" panose="020E0502030303020204" pitchFamily="34" charset="0"/>
              </a:rPr>
              <a:t>th</a:t>
            </a:r>
            <a:r>
              <a:rPr lang="en-US" sz="3500" dirty="0">
                <a:latin typeface="Candara" panose="020E0502030303020204" pitchFamily="34" charset="0"/>
              </a:rPr>
              <a:t> – August 4</a:t>
            </a:r>
            <a:r>
              <a:rPr lang="en-US" sz="3500" baseline="30000" dirty="0">
                <a:latin typeface="Candara" panose="020E0502030303020204" pitchFamily="34" charset="0"/>
              </a:rPr>
              <a:t>th</a:t>
            </a:r>
            <a:r>
              <a:rPr lang="en-US" sz="3500" dirty="0"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n-US" sz="3500" dirty="0">
                <a:latin typeface="Candara" panose="020E0502030303020204" pitchFamily="34" charset="0"/>
              </a:rPr>
              <a:t>Arlington, Nebraska </a:t>
            </a:r>
          </a:p>
          <a:p>
            <a:pPr algn="ctr"/>
            <a:endParaRPr lang="en-US" sz="3500" dirty="0">
              <a:latin typeface="Candara" panose="020E0502030303020204" pitchFamily="34" charset="0"/>
            </a:endParaRPr>
          </a:p>
          <a:p>
            <a:pPr algn="ctr"/>
            <a:r>
              <a:rPr lang="en-US" sz="3500" dirty="0">
                <a:latin typeface="Candara" panose="020E0502030303020204" pitchFamily="34" charset="0"/>
                <a:hlinkClick r:id="rId3"/>
              </a:rPr>
              <a:t>https://www.wcffair.com/</a:t>
            </a:r>
            <a:r>
              <a:rPr lang="en-US" sz="3500" dirty="0">
                <a:latin typeface="Candara" panose="020E05020303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98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WASHINGTON COUNTY FAIR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1371600"/>
            <a:ext cx="7543800" cy="939800"/>
          </a:xfrm>
        </p:spPr>
        <p:txBody>
          <a:bodyPr/>
          <a:lstStyle/>
          <a:p>
            <a:r>
              <a:rPr lang="en-US" sz="1800" b="1" dirty="0">
                <a:latin typeface="Candara" panose="020E0502030303020204" pitchFamily="34" charset="0"/>
              </a:rPr>
              <a:t>WASHINGTON COUNTY FAIR 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One printed fair book will be provided for each enrolled 4-H family. Thanks to the Washington County Fair Board. 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7C209-60F8-4B0C-812A-80331C7C5A99}"/>
              </a:ext>
            </a:extLst>
          </p:cNvPr>
          <p:cNvSpPr txBox="1"/>
          <p:nvPr/>
        </p:nvSpPr>
        <p:spPr>
          <a:xfrm>
            <a:off x="762000" y="2286000"/>
            <a:ext cx="8382000" cy="458587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ENTRY DEADLINES </a:t>
            </a:r>
          </a:p>
          <a:p>
            <a:r>
              <a:rPr lang="en-US" b="1" dirty="0">
                <a:latin typeface="Candara" panose="020E0502030303020204" pitchFamily="34" charset="0"/>
              </a:rPr>
              <a:t>Thursday, July 8 by 5:00PM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4-H Club Booth Requests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4-H Club Pizza Stand Sign-up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Livestock Exhibits Online Pre-Entry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Certificate of Vaccination for Cats and Ferrets (SF262)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Certificate of Vaccination for Dogs (SF263)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Clover Kid Animal Entry Forms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Communications Contest Entry Forms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Dog Ownership Affidavit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Dog Show Entry Forms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Fashion Show Entry Forms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Favorite Foods Day Contest Entry 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Horse Show Entry Forms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Overall Horseman Entry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Shooting Sports – Archery Contest Entry Forms </a:t>
            </a:r>
            <a:endParaRPr lang="en-US" sz="18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 Shooting Sports – BB Gun Contest Entry Forms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Tractor Driving Contest Entry Forms </a:t>
            </a:r>
            <a:endParaRPr lang="en-US" sz="1800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4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WASHINGTON COUNTY FAIR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485900"/>
            <a:ext cx="7543800" cy="3886200"/>
          </a:xfrm>
        </p:spPr>
        <p:txBody>
          <a:bodyPr/>
          <a:lstStyle/>
          <a:p>
            <a:r>
              <a:rPr lang="en-US" sz="1800" b="1" dirty="0">
                <a:latin typeface="Candara" panose="020E0502030303020204" pitchFamily="34" charset="0"/>
              </a:rPr>
              <a:t>STATIC EXHIBIT UPDATES </a:t>
            </a:r>
            <a:endParaRPr lang="en-US" sz="1600" dirty="0">
              <a:latin typeface="Candara" panose="020E0502030303020204" pitchFamily="34" charset="0"/>
            </a:endParaRPr>
          </a:p>
          <a:p>
            <a:endParaRPr lang="en-US" sz="1800" b="1" dirty="0">
              <a:latin typeface="Candara" panose="020E0502030303020204" pitchFamily="34" charset="0"/>
            </a:endParaRPr>
          </a:p>
          <a:p>
            <a:pPr algn="ctr"/>
            <a:r>
              <a:rPr lang="en-US" sz="1800" b="1" dirty="0">
                <a:latin typeface="Candara" panose="020E0502030303020204" pitchFamily="34" charset="0"/>
              </a:rPr>
              <a:t>Agronomy</a:t>
            </a:r>
          </a:p>
          <a:p>
            <a:pPr algn="ctr"/>
            <a:r>
              <a:rPr lang="en-US" sz="1800" u="sng" dirty="0">
                <a:latin typeface="Candara" panose="020E0502030303020204" pitchFamily="34" charset="0"/>
              </a:rPr>
              <a:t>ADDITION</a:t>
            </a:r>
            <a:r>
              <a:rPr lang="en-US" sz="1800" u="sng" dirty="0">
                <a:latin typeface="Candara" panose="020E0502030303020204" pitchFamily="34" charset="0"/>
                <a:sym typeface="Wingdings" panose="05000000000000000000" pitchFamily="2" charset="2"/>
              </a:rPr>
              <a:t>S</a:t>
            </a:r>
          </a:p>
          <a:p>
            <a:pPr algn="ctr"/>
            <a:endParaRPr lang="en-US" sz="1800" u="sng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r>
              <a:rPr lang="en-US" sz="1600" dirty="0">
                <a:latin typeface="Candara" panose="020E0502030303020204" pitchFamily="34" charset="0"/>
                <a:sym typeface="Wingdings" panose="05000000000000000000" pitchFamily="2" charset="2"/>
              </a:rPr>
              <a:t>G/750/011 – </a:t>
            </a:r>
            <a:r>
              <a:rPr lang="en-US" sz="1600" b="1" dirty="0">
                <a:latin typeface="Candara" panose="020E0502030303020204" pitchFamily="34" charset="0"/>
                <a:sym typeface="Wingdings" panose="05000000000000000000" pitchFamily="2" charset="2"/>
              </a:rPr>
              <a:t>Special Agronomy Project – Education Exhibit</a:t>
            </a:r>
            <a:r>
              <a:rPr lang="en-US" sz="1600" dirty="0">
                <a:latin typeface="Candara" panose="020E0502030303020204" pitchFamily="34" charset="0"/>
                <a:sym typeface="Wingdings" panose="05000000000000000000" pitchFamily="2" charset="2"/>
              </a:rPr>
              <a:t>—Educational exhibit based on what was learned from the project. Present information on a poster or in a clear plastic report cover. Each display must have a one-page essay explaining why the exhibitor chose the area of display and what they learned. </a:t>
            </a:r>
          </a:p>
          <a:p>
            <a:r>
              <a:rPr lang="en-US" sz="1600" dirty="0">
                <a:latin typeface="Candara" panose="020E0502030303020204" pitchFamily="34" charset="0"/>
                <a:sym typeface="Wingdings" panose="05000000000000000000" pitchFamily="2" charset="2"/>
              </a:rPr>
              <a:t>G/750/012 – </a:t>
            </a:r>
            <a:r>
              <a:rPr lang="en-US" sz="1600" b="1" dirty="0">
                <a:latin typeface="Candara" panose="020E0502030303020204" pitchFamily="34" charset="0"/>
                <a:sym typeface="Wingdings" panose="05000000000000000000" pitchFamily="2" charset="2"/>
              </a:rPr>
              <a:t>Special Agronomy Project – Video Presentation</a:t>
            </a:r>
            <a:r>
              <a:rPr lang="en-US" sz="1600" dirty="0">
                <a:latin typeface="Candara" panose="020E0502030303020204" pitchFamily="34" charset="0"/>
                <a:sym typeface="Wingdings" panose="05000000000000000000" pitchFamily="2" charset="2"/>
              </a:rPr>
              <a:t>—4-H exhibitor designs a multimedia presentation related to the crop. This could include a narration of the growing process, presenting facts about the crop or any other innovative multimedia practices. </a:t>
            </a:r>
          </a:p>
          <a:p>
            <a:r>
              <a:rPr lang="en-US" sz="1600" dirty="0">
                <a:latin typeface="Candara" panose="020E0502030303020204" pitchFamily="34" charset="0"/>
                <a:sym typeface="Wingdings" panose="05000000000000000000" pitchFamily="2" charset="2"/>
              </a:rPr>
              <a:t>G/750/013– </a:t>
            </a:r>
            <a:r>
              <a:rPr lang="en-US" sz="1600" b="1" dirty="0">
                <a:latin typeface="Candara" panose="020E0502030303020204" pitchFamily="34" charset="0"/>
                <a:sym typeface="Wingdings" panose="05000000000000000000" pitchFamily="2" charset="2"/>
              </a:rPr>
              <a:t>Special Agronomy Project – Freshly Harvested Crop </a:t>
            </a:r>
            <a:r>
              <a:rPr lang="en-US" sz="1600" dirty="0">
                <a:latin typeface="Candara" panose="020E0502030303020204" pitchFamily="34" charset="0"/>
                <a:sym typeface="Wingdings" panose="05000000000000000000" pitchFamily="2" charset="2"/>
              </a:rPr>
              <a:t>– Plant Exhibits must be the result of the current year’s project. </a:t>
            </a:r>
            <a:endParaRPr lang="en-US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11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WASHINGTON COUNTY FAIR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600200"/>
            <a:ext cx="7543800" cy="3886200"/>
          </a:xfrm>
        </p:spPr>
        <p:txBody>
          <a:bodyPr/>
          <a:lstStyle/>
          <a:p>
            <a:r>
              <a:rPr lang="en-US" sz="1800" b="1" dirty="0">
                <a:latin typeface="Candara" panose="020E0502030303020204" pitchFamily="34" charset="0"/>
              </a:rPr>
              <a:t>STATIC EXHIBIT UPDATES </a:t>
            </a:r>
          </a:p>
          <a:p>
            <a:pPr algn="ctr"/>
            <a:r>
              <a:rPr lang="en-US" sz="1800" b="1" dirty="0">
                <a:latin typeface="Candara" panose="020E0502030303020204" pitchFamily="34" charset="0"/>
              </a:rPr>
              <a:t>Photography</a:t>
            </a:r>
          </a:p>
          <a:p>
            <a:pPr algn="ctr"/>
            <a:r>
              <a:rPr lang="en-US" sz="1800" u="sng" dirty="0">
                <a:latin typeface="Candara" panose="020E0502030303020204" pitchFamily="34" charset="0"/>
              </a:rPr>
              <a:t>ELIMINATIONS</a:t>
            </a:r>
          </a:p>
          <a:p>
            <a:pPr algn="ctr"/>
            <a:endParaRPr lang="en-US" sz="1800" u="sng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r>
              <a:rPr lang="en-US" sz="1600" dirty="0">
                <a:latin typeface="Candara" panose="020E0502030303020204" pitchFamily="34" charset="0"/>
                <a:sym typeface="Wingdings" panose="05000000000000000000" pitchFamily="2" charset="2"/>
              </a:rPr>
              <a:t>B/181/70 – </a:t>
            </a:r>
            <a:r>
              <a:rPr lang="en-US" sz="1600" b="1" dirty="0">
                <a:latin typeface="Candara" panose="020E0502030303020204" pitchFamily="34" charset="0"/>
                <a:sym typeface="Wingdings" panose="05000000000000000000" pitchFamily="2" charset="2"/>
              </a:rPr>
              <a:t>Challenging Photo Exhibit </a:t>
            </a:r>
            <a:r>
              <a:rPr lang="en-US" sz="1600" dirty="0">
                <a:latin typeface="Candara" panose="020E0502030303020204" pitchFamily="34" charset="0"/>
                <a:sym typeface="Wingdings" panose="05000000000000000000" pitchFamily="2" charset="2"/>
              </a:rPr>
              <a:t>– Pictures with a Purpose </a:t>
            </a:r>
          </a:p>
          <a:p>
            <a:r>
              <a:rPr lang="en-US" sz="1600" dirty="0">
                <a:latin typeface="Candara" panose="020E0502030303020204" pitchFamily="34" charset="0"/>
                <a:sym typeface="Wingdings" panose="05000000000000000000" pitchFamily="2" charset="2"/>
              </a:rPr>
              <a:t>B/182/70 – </a:t>
            </a:r>
            <a:r>
              <a:rPr lang="en-US" sz="1600" b="1" dirty="0">
                <a:latin typeface="Candara" panose="020E0502030303020204" pitchFamily="34" charset="0"/>
                <a:sym typeface="Wingdings" panose="05000000000000000000" pitchFamily="2" charset="2"/>
              </a:rPr>
              <a:t>Challenging Photo Exhibit </a:t>
            </a:r>
            <a:r>
              <a:rPr lang="en-US" sz="1600" dirty="0">
                <a:latin typeface="Candara" panose="020E0502030303020204" pitchFamily="34" charset="0"/>
                <a:sym typeface="Wingdings" panose="05000000000000000000" pitchFamily="2" charset="2"/>
              </a:rPr>
              <a:t>– Photo Joiner </a:t>
            </a:r>
            <a:endParaRPr lang="en-US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95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WASHINGTON COUNTY FAIR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600200"/>
            <a:ext cx="7543800" cy="3886200"/>
          </a:xfrm>
        </p:spPr>
        <p:txBody>
          <a:bodyPr/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SCHEDULE CHANGES </a:t>
            </a:r>
            <a:endParaRPr lang="en-US" sz="1800" b="1" i="1" u="sng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14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*BASED ON FAIR BOARD RECOMMENDATION AND 4-H COUNCIL APPROVAL THE SCHEDULE WILL RETURN TO A PRE-COVID FAIR SCHEDULE*</a:t>
            </a:r>
          </a:p>
          <a:p>
            <a:pPr algn="ctr"/>
            <a:endParaRPr lang="en-US" sz="1400" b="1" i="1" u="sng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r>
              <a:rPr lang="en-US" sz="1800" b="1" dirty="0">
                <a:latin typeface="Candara" panose="020E0502030303020204" pitchFamily="34" charset="0"/>
              </a:rPr>
              <a:t>TRACTOR DRIVING CONTEST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Will now be held during Contest Day on July 24</a:t>
            </a:r>
            <a:r>
              <a:rPr lang="en-US" sz="1600" baseline="30000" dirty="0">
                <a:latin typeface="Candara" panose="020E0502030303020204" pitchFamily="34" charset="0"/>
              </a:rPr>
              <a:t>th</a:t>
            </a:r>
            <a:r>
              <a:rPr lang="en-US" sz="1600" dirty="0">
                <a:latin typeface="Candara" panose="020E0502030303020204" pitchFamily="34" charset="0"/>
              </a:rPr>
              <a:t> from 1PM-4PM at the Washington County Fairgrounds, Arlington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>
                <a:latin typeface="Candara" panose="020E0502030303020204" pitchFamily="34" charset="0"/>
              </a:rPr>
              <a:t>BUCKET CALF RECORD BOOKS &amp; INTERVIEWS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Record Books will be due during Bucket Calf Check-in Monday, August 2</a:t>
            </a:r>
            <a:r>
              <a:rPr lang="en-US" sz="1600" baseline="30000" dirty="0">
                <a:latin typeface="Candara" panose="020E0502030303020204" pitchFamily="34" charset="0"/>
              </a:rPr>
              <a:t>nd</a:t>
            </a:r>
            <a:r>
              <a:rPr lang="en-US" sz="1600" dirty="0">
                <a:latin typeface="Candara" panose="020E0502030303020204" pitchFamily="34" charset="0"/>
              </a:rPr>
              <a:t> from 7-8:00AM.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Bucket Calf Interviews will begin following the bucket calf show at approximately 10:30 AM on Monday, August 2</a:t>
            </a:r>
            <a:r>
              <a:rPr lang="en-US" sz="1600" baseline="30000" dirty="0">
                <a:latin typeface="Candara" panose="020E0502030303020204" pitchFamily="34" charset="0"/>
              </a:rPr>
              <a:t>nd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73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FREMONT 4-H EXPO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600200"/>
            <a:ext cx="7543800" cy="3886200"/>
          </a:xfrm>
        </p:spPr>
        <p:txBody>
          <a:bodyPr/>
          <a:lstStyle/>
          <a:p>
            <a:r>
              <a:rPr lang="en-US" sz="1800" b="1" dirty="0">
                <a:latin typeface="Candara" panose="020E0502030303020204" pitchFamily="34" charset="0"/>
              </a:rPr>
              <a:t>July 7-10, 2021 </a:t>
            </a:r>
          </a:p>
          <a:p>
            <a:r>
              <a:rPr lang="en-US" sz="1800" b="1" dirty="0">
                <a:latin typeface="Candara" panose="020E0502030303020204" pitchFamily="34" charset="0"/>
              </a:rPr>
              <a:t>Christensen Field, Fremont, NE </a:t>
            </a:r>
          </a:p>
          <a:p>
            <a:r>
              <a:rPr lang="en-US" sz="1600" dirty="0">
                <a:latin typeface="Candara" panose="020E0502030303020204" pitchFamily="34" charset="0"/>
              </a:rPr>
              <a:t>Expo details found here: </a:t>
            </a:r>
            <a:r>
              <a:rPr lang="en-US" sz="1600" dirty="0">
                <a:latin typeface="Candara" panose="020E0502030303020204" pitchFamily="34" charset="0"/>
                <a:hlinkClick r:id="rId3"/>
              </a:rPr>
              <a:t>https://extension.unl.edu/statewide/dodge/frfourhexhguide/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</a:p>
          <a:p>
            <a:endParaRPr lang="en-US" sz="1800" b="1" dirty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ENTRY DEADLINES: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4-H King &amp; Queen Contest Applications (June 15</a:t>
            </a:r>
            <a:r>
              <a:rPr lang="en-US" sz="1600" baseline="30000" dirty="0">
                <a:latin typeface="Candara" panose="020E0502030303020204" pitchFamily="34" charset="0"/>
              </a:rPr>
              <a:t>th</a:t>
            </a:r>
            <a:r>
              <a:rPr lang="en-US" sz="1600" dirty="0">
                <a:latin typeface="Candara" panose="020E0502030303020204" pitchFamily="34" charset="0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Send to: 	</a:t>
            </a:r>
          </a:p>
          <a:p>
            <a:r>
              <a:rPr lang="en-US" sz="1800" dirty="0">
                <a:latin typeface="Candara" panose="020E0502030303020204" pitchFamily="34" charset="0"/>
              </a:rPr>
              <a:t>	</a:t>
            </a:r>
            <a:r>
              <a:rPr lang="en-US" sz="1400" dirty="0">
                <a:latin typeface="Candara" panose="020E0502030303020204" pitchFamily="34" charset="0"/>
              </a:rPr>
              <a:t>Dodge County Extension Office </a:t>
            </a:r>
          </a:p>
          <a:p>
            <a:r>
              <a:rPr lang="en-US" sz="1400" dirty="0">
                <a:latin typeface="Candara" panose="020E0502030303020204" pitchFamily="34" charset="0"/>
              </a:rPr>
              <a:t>	1206 West 23</a:t>
            </a:r>
            <a:r>
              <a:rPr lang="en-US" sz="1400" baseline="30000" dirty="0">
                <a:latin typeface="Candara" panose="020E0502030303020204" pitchFamily="34" charset="0"/>
              </a:rPr>
              <a:t>rd</a:t>
            </a:r>
            <a:r>
              <a:rPr lang="en-US" sz="1400" dirty="0">
                <a:latin typeface="Candara" panose="020E0502030303020204" pitchFamily="34" charset="0"/>
              </a:rPr>
              <a:t> Street </a:t>
            </a:r>
          </a:p>
          <a:p>
            <a:r>
              <a:rPr lang="en-US" sz="1400" dirty="0">
                <a:latin typeface="Candara" panose="020E0502030303020204" pitchFamily="34" charset="0"/>
              </a:rPr>
              <a:t>	Fremont, NE 68025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Pre-entries for Culinary Challenge Contest &amp; Shooting Sports (July 1</a:t>
            </a:r>
            <a:r>
              <a:rPr lang="en-US" sz="1600" baseline="30000" dirty="0">
                <a:latin typeface="Candara" panose="020E0502030303020204" pitchFamily="34" charset="0"/>
              </a:rPr>
              <a:t>st</a:t>
            </a:r>
            <a:r>
              <a:rPr lang="en-US" sz="1600" dirty="0">
                <a:latin typeface="Candara" panose="020E0502030303020204" pitchFamily="34" charset="0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Send to: </a:t>
            </a:r>
          </a:p>
          <a:p>
            <a:pPr lvl="2"/>
            <a:r>
              <a:rPr lang="en-US" sz="1400" dirty="0">
                <a:latin typeface="Candara" panose="020E0502030303020204" pitchFamily="34" charset="0"/>
              </a:rPr>
              <a:t>Jamie Poppe, Event Coordinator</a:t>
            </a:r>
          </a:p>
          <a:p>
            <a:pPr lvl="2"/>
            <a:r>
              <a:rPr lang="en-US" sz="1400" dirty="0">
                <a:latin typeface="Candara" panose="020E0502030303020204" pitchFamily="34" charset="0"/>
              </a:rPr>
              <a:t>1206 West 23</a:t>
            </a:r>
            <a:r>
              <a:rPr lang="en-US" sz="1400" baseline="30000" dirty="0">
                <a:latin typeface="Candara" panose="020E0502030303020204" pitchFamily="34" charset="0"/>
              </a:rPr>
              <a:t>rd</a:t>
            </a:r>
            <a:r>
              <a:rPr lang="en-US" sz="1400" dirty="0">
                <a:latin typeface="Candara" panose="020E0502030303020204" pitchFamily="34" charset="0"/>
              </a:rPr>
              <a:t> Street</a:t>
            </a:r>
          </a:p>
          <a:p>
            <a:pPr lvl="2"/>
            <a:r>
              <a:rPr lang="en-US" sz="1400" dirty="0">
                <a:latin typeface="Candara" panose="020E0502030303020204" pitchFamily="34" charset="0"/>
              </a:rPr>
              <a:t>Fremont, NE 68025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82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NEBRASKA STATE FAIR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524000"/>
            <a:ext cx="7543800" cy="3886200"/>
          </a:xfrm>
        </p:spPr>
        <p:txBody>
          <a:bodyPr/>
          <a:lstStyle/>
          <a:p>
            <a:r>
              <a:rPr lang="en-US" sz="1800" b="1" dirty="0">
                <a:latin typeface="Candara" panose="020E0502030303020204" pitchFamily="34" charset="0"/>
              </a:rPr>
              <a:t>August 27 – September 6, 2021 </a:t>
            </a:r>
          </a:p>
          <a:p>
            <a:r>
              <a:rPr lang="en-US" sz="1600" dirty="0">
                <a:latin typeface="Candara" panose="020E0502030303020204" pitchFamily="34" charset="0"/>
              </a:rPr>
              <a:t>State Fair details found here: </a:t>
            </a:r>
            <a:r>
              <a:rPr lang="en-US" sz="1600" dirty="0">
                <a:latin typeface="Candara" panose="020E0502030303020204" pitchFamily="34" charset="0"/>
                <a:hlinkClick r:id="rId3"/>
              </a:rPr>
              <a:t>https://4h.unl.edu/state-fair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  <a:endParaRPr lang="en-US" sz="1800" b="1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ENTRY DEADLINES: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ANIMAL PRE-ENTRY DEADLINE (August 10 by 8:00PM)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ndara" panose="020E0502030303020204" pitchFamily="34" charset="0"/>
              </a:rPr>
              <a:t>Families will enter on their own via </a:t>
            </a:r>
            <a:r>
              <a:rPr lang="en-US" sz="1400" dirty="0" err="1">
                <a:latin typeface="Candara" panose="020E0502030303020204" pitchFamily="34" charset="0"/>
              </a:rPr>
              <a:t>ShoWorks</a:t>
            </a:r>
            <a:r>
              <a:rPr lang="en-US" sz="1400" dirty="0">
                <a:latin typeface="Candara" panose="020E0502030303020204" pitchFamily="34" charset="0"/>
              </a:rPr>
              <a:t> (online) </a:t>
            </a:r>
          </a:p>
          <a:p>
            <a:pPr lvl="1"/>
            <a:r>
              <a:rPr lang="en-US" sz="1400" b="1" i="1" dirty="0">
                <a:latin typeface="Candara" panose="020E0502030303020204" pitchFamily="34" charset="0"/>
              </a:rPr>
              <a:t>	Beef, Dairy Cattle, Dog, Swine, Meat Goat, Poultry, Rabbit &amp; Sheep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CONTEST PRE-ENTRY DEADLINE (August 10 by 8:00PM)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ndara" panose="020E0502030303020204" pitchFamily="34" charset="0"/>
              </a:rPr>
              <a:t>Families will enter on their own via </a:t>
            </a:r>
            <a:r>
              <a:rPr lang="en-US" sz="1400" dirty="0" err="1">
                <a:latin typeface="Candara" panose="020E0502030303020204" pitchFamily="34" charset="0"/>
              </a:rPr>
              <a:t>ShoWorks</a:t>
            </a:r>
            <a:r>
              <a:rPr lang="en-US" sz="1400" dirty="0">
                <a:latin typeface="Candara" panose="020E0502030303020204" pitchFamily="34" charset="0"/>
              </a:rPr>
              <a:t> (online)</a:t>
            </a:r>
          </a:p>
          <a:p>
            <a:r>
              <a:rPr lang="en-US" sz="1400" dirty="0">
                <a:latin typeface="Candara" panose="020E0502030303020204" pitchFamily="34" charset="0"/>
              </a:rPr>
              <a:t>                    	</a:t>
            </a:r>
            <a:r>
              <a:rPr lang="en-US" sz="1400" b="1" i="1" dirty="0">
                <a:latin typeface="Candara" panose="020E0502030303020204" pitchFamily="34" charset="0"/>
              </a:rPr>
              <a:t>Presentations, Fashion Show, Dog </a:t>
            </a:r>
            <a:r>
              <a:rPr lang="en-US" sz="1400" b="1" i="1" dirty="0" err="1">
                <a:latin typeface="Candara" panose="020E0502030303020204" pitchFamily="34" charset="0"/>
              </a:rPr>
              <a:t>Skillathon</a:t>
            </a:r>
            <a:r>
              <a:rPr lang="en-US" sz="1400" b="1" i="1" dirty="0">
                <a:latin typeface="Candara" panose="020E0502030303020204" pitchFamily="34" charset="0"/>
              </a:rPr>
              <a:t>, Dairy Judging, Premier Exhibitor       	(Livestock), Insect Identification, Tree Identification, Weed &amp; Grass Identification, 	Horticulture Identification, Culinary Challenge, Presentation Contest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STATIC EXHIBITS “Selected for State Fair”</a:t>
            </a:r>
          </a:p>
          <a:p>
            <a:r>
              <a:rPr lang="en-US" sz="1400" dirty="0">
                <a:latin typeface="Candara" panose="020E0502030303020204" pitchFamily="34" charset="0"/>
              </a:rPr>
              <a:t>	</a:t>
            </a:r>
            <a:r>
              <a:rPr lang="en-US" sz="1400" b="1" i="1" dirty="0">
                <a:latin typeface="Candara" panose="020E0502030303020204" pitchFamily="34" charset="0"/>
              </a:rPr>
              <a:t>4-H Static Exhibits </a:t>
            </a:r>
            <a:r>
              <a:rPr lang="en-US" sz="1400" dirty="0">
                <a:latin typeface="Candara" panose="020E0502030303020204" pitchFamily="34" charset="0"/>
              </a:rPr>
              <a:t>will be entered by Extension Staff </a:t>
            </a:r>
          </a:p>
          <a:p>
            <a:r>
              <a:rPr lang="en-US" sz="1400" dirty="0">
                <a:latin typeface="Candara" panose="020E0502030303020204" pitchFamily="34" charset="0"/>
              </a:rPr>
              <a:t>	Exhibits must be brought to the Extension Office in Blair </a:t>
            </a:r>
          </a:p>
          <a:p>
            <a:r>
              <a:rPr lang="en-US" sz="1400" dirty="0">
                <a:latin typeface="Candara" panose="020E0502030303020204" pitchFamily="34" charset="0"/>
              </a:rPr>
              <a:t>	Monday, August 23 from 8:30 a.m. – 6:00 p.m. OR </a:t>
            </a:r>
          </a:p>
          <a:p>
            <a:r>
              <a:rPr lang="en-US" sz="1400" dirty="0">
                <a:latin typeface="Candara" panose="020E0502030303020204" pitchFamily="34" charset="0"/>
              </a:rPr>
              <a:t>	Tuesday, August 24 from 8:30 a.m. – 12 noon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02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NEBRASKA STATE FAIR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524000"/>
            <a:ext cx="7543800" cy="3886200"/>
          </a:xfrm>
        </p:spPr>
        <p:txBody>
          <a:bodyPr/>
          <a:lstStyle/>
          <a:p>
            <a:pPr algn="ctr"/>
            <a:r>
              <a:rPr lang="en-US" sz="1800" b="1" dirty="0">
                <a:latin typeface="Candara" panose="020E0502030303020204" pitchFamily="34" charset="0"/>
              </a:rPr>
              <a:t>4-H &amp; FFA separate weekends again in 2021! </a:t>
            </a:r>
          </a:p>
          <a:p>
            <a:endParaRPr lang="en-US" sz="1800" b="1" dirty="0">
              <a:latin typeface="Candara" panose="020E0502030303020204" pitchFamily="34" charset="0"/>
            </a:endParaRPr>
          </a:p>
          <a:p>
            <a:r>
              <a:rPr lang="en-US" sz="1800" b="1" dirty="0">
                <a:latin typeface="Candara" panose="020E0502030303020204" pitchFamily="34" charset="0"/>
              </a:rPr>
              <a:t>Livestock Changes–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Beef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ndara" panose="020E0502030303020204" pitchFamily="34" charset="0"/>
              </a:rPr>
              <a:t>Feeder Calf show, Junior Breeding Heifer classes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ndara" panose="020E0502030303020204" pitchFamily="34" charset="0"/>
              </a:rPr>
              <a:t>MAX 5 Beef Animals (2 market, 3 breeding heifers, 2 feeder calves)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Swine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ndara" panose="020E0502030303020204" pitchFamily="34" charset="0"/>
              </a:rPr>
              <a:t>Breeding Gilt show, 9 purebred classes to breeding gilt and market show, “Farrowed and Owned Breeding and Market Swine” </a:t>
            </a:r>
            <a:r>
              <a:rPr lang="en-US" sz="1400" dirty="0" err="1">
                <a:latin typeface="Candara" panose="020E0502030303020204" pitchFamily="34" charset="0"/>
              </a:rPr>
              <a:t>dvisions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ndara" panose="020E0502030303020204" pitchFamily="34" charset="0"/>
              </a:rPr>
              <a:t>MAX 5 Swine projects (3 market, 2 breeding gilts)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Sheep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ndara" panose="020E0502030303020204" pitchFamily="34" charset="0"/>
              </a:rPr>
              <a:t>MAX 5 sheep, if at least two are breeding ewes. Cannot exhibit more than 3 market lambs.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Goat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ndara" panose="020E0502030303020204" pitchFamily="34" charset="0"/>
              </a:rPr>
              <a:t>MAX 5 goats, if at least two are breeding does. Cannot exhibit more than 3 market goats.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39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26A2-AEDB-449C-BFBF-797E1C0C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657600"/>
          </a:xfrm>
        </p:spPr>
        <p:txBody>
          <a:bodyPr/>
          <a:lstStyle/>
          <a:p>
            <a:r>
              <a:rPr lang="en-US" sz="9600" b="1" dirty="0">
                <a:latin typeface="Candara" panose="020E0502030303020204" pitchFamily="34" charset="0"/>
              </a:rPr>
              <a:t>DOOR PRIZE</a:t>
            </a:r>
          </a:p>
        </p:txBody>
      </p:sp>
      <p:pic>
        <p:nvPicPr>
          <p:cNvPr id="4" name="Graphic 3" descr="A trophy cup">
            <a:extLst>
              <a:ext uri="{FF2B5EF4-FFF2-40B4-BE49-F238E27FC236}">
                <a16:creationId xmlns:a16="http://schemas.microsoft.com/office/drawing/2014/main" id="{375E9D32-13E6-4CD3-A2A7-C476FDA86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8500" y="32004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4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0100" y="990600"/>
            <a:ext cx="7543800" cy="4673600"/>
          </a:xfrm>
        </p:spPr>
        <p:txBody>
          <a:bodyPr vert="horz" lIns="91440" tIns="45720" rIns="91440" bIns="45720" anchor="t"/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WASHINGTON COUNTY </a:t>
            </a:r>
          </a:p>
          <a:p>
            <a:pPr algn="ctr"/>
            <a:r>
              <a:rPr lang="en-US" sz="6000" b="1" dirty="0">
                <a:latin typeface="Candara" panose="020E0502030303020204" pitchFamily="34" charset="0"/>
              </a:rPr>
              <a:t>4-H TEAM</a:t>
            </a: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Jaki Zahourek, Extension Assistant </a:t>
            </a: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Mickayla Blender, Extension Assistant </a:t>
            </a:r>
          </a:p>
          <a:p>
            <a:pPr algn="ctr"/>
            <a:r>
              <a:rPr lang="en-US" sz="2800" b="1" dirty="0">
                <a:latin typeface="Candara"/>
              </a:rPr>
              <a:t>Mary K. Larsen, 4-H Support Staff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</p:spTree>
    <p:extLst>
      <p:ext uri="{BB962C8B-B14F-4D97-AF65-F5344CB8AC3E}">
        <p14:creationId xmlns:p14="http://schemas.microsoft.com/office/powerpoint/2010/main" val="1893778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END OF YEAR RECOGNTION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752600"/>
            <a:ext cx="7543800" cy="3886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ndara" panose="020E0502030303020204" pitchFamily="34" charset="0"/>
              </a:rPr>
              <a:t>ANNUAL ACHIEVEMENT APPLICATION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ndara" panose="020E0502030303020204" pitchFamily="34" charset="0"/>
              </a:rPr>
              <a:t>Deadline: November 1, Nebraska Extension Office, Blair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ndara" panose="020E0502030303020204" pitchFamily="34" charset="0"/>
              </a:rPr>
              <a:t>DIAMOND CLOVER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Deadline: November 1, Nebraska Extension Office, Blair</a:t>
            </a:r>
            <a:endParaRPr lang="en-US" sz="1800" b="1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ndara" panose="020E0502030303020204" pitchFamily="34" charset="0"/>
              </a:rPr>
              <a:t>CLOVER KID RECORD BOOK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Deadline: November 1, Nebraska Extension Office, Blair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andara" panose="020E0502030303020204" pitchFamily="34" charset="0"/>
              </a:rPr>
              <a:t>SCHOLARSHIPS &amp; 4-H CAMP SCHOLARSHIPS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</a:t>
            </a:r>
            <a:r>
              <a:rPr lang="en-US" sz="1400" dirty="0" err="1">
                <a:solidFill>
                  <a:prstClr val="black"/>
                </a:solidFill>
                <a:latin typeface="Candara" panose="020E0502030303020204" pitchFamily="34" charset="0"/>
              </a:rPr>
              <a:t>pecific</a:t>
            </a:r>
            <a:r>
              <a:rPr lang="en-US" sz="1400" dirty="0">
                <a:solidFill>
                  <a:prstClr val="black"/>
                </a:solidFill>
                <a:latin typeface="Candara" panose="020E0502030303020204" pitchFamily="34" charset="0"/>
              </a:rPr>
              <a:t> Deadlines &amp; Qualifications vary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lvl="1"/>
            <a:endParaRPr lang="en-US" sz="1800" b="1" dirty="0">
              <a:latin typeface="Candara" panose="020E0502030303020204" pitchFamily="34" charset="0"/>
            </a:endParaRPr>
          </a:p>
          <a:p>
            <a:endParaRPr lang="en-US" sz="1400" b="1" dirty="0">
              <a:latin typeface="Candara" panose="020E0502030303020204" pitchFamily="34" charset="0"/>
            </a:endParaRPr>
          </a:p>
          <a:p>
            <a:pPr algn="ctr"/>
            <a:r>
              <a:rPr lang="en-US" sz="1600" b="1" u="sng" dirty="0">
                <a:latin typeface="Candara" panose="020E0502030303020204" pitchFamily="34" charset="0"/>
              </a:rPr>
              <a:t>ALL</a:t>
            </a:r>
            <a:r>
              <a:rPr lang="en-US" sz="1600" dirty="0">
                <a:latin typeface="Candara" panose="020E0502030303020204" pitchFamily="34" charset="0"/>
              </a:rPr>
              <a:t> recognition information and forms can be found at:  </a:t>
            </a:r>
            <a:r>
              <a:rPr lang="en-US" sz="1600" dirty="0">
                <a:latin typeface="Candara" panose="020E0502030303020204" pitchFamily="34" charset="0"/>
                <a:hlinkClick r:id="rId3"/>
              </a:rPr>
              <a:t>https://extension.unl.edu/statewide/washington/recognition/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95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END OF YEAR RECOGNTION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2286000"/>
            <a:ext cx="7543800" cy="3886200"/>
          </a:xfrm>
        </p:spPr>
        <p:txBody>
          <a:bodyPr/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4-H ACHIEVEMENT CELEBRATION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Sunday, December 5, 2021 @ 6PM</a:t>
            </a:r>
          </a:p>
          <a:p>
            <a:pPr algn="ctr"/>
            <a:r>
              <a:rPr lang="en-US" sz="2800" dirty="0" err="1">
                <a:latin typeface="Candara" panose="020E0502030303020204" pitchFamily="34" charset="0"/>
              </a:rPr>
              <a:t>Rybin</a:t>
            </a:r>
            <a:r>
              <a:rPr lang="en-US" sz="2800" dirty="0">
                <a:latin typeface="Candara" panose="020E0502030303020204" pitchFamily="34" charset="0"/>
              </a:rPr>
              <a:t> Building, Washington County Fairgrounds</a:t>
            </a:r>
          </a:p>
          <a:p>
            <a:pPr algn="ctr"/>
            <a:endParaRPr lang="en-US" sz="2800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3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828800"/>
            <a:ext cx="7543800" cy="3886200"/>
          </a:xfrm>
        </p:spPr>
        <p:txBody>
          <a:bodyPr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Thank you for dedicating some of your time to the Washington County 4-H Program in various ways. We truly could not continue without you. </a:t>
            </a:r>
          </a:p>
          <a:p>
            <a:pPr algn="ctr"/>
            <a:endParaRPr lang="en-US" sz="2800" dirty="0">
              <a:latin typeface="Candara" panose="020E0502030303020204" pitchFamily="34" charset="0"/>
            </a:endParaRP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Please plan to pick up your “4-H Update Training Gift” at the Extension Office in Blair. </a:t>
            </a:r>
          </a:p>
          <a:p>
            <a:pPr algn="ctr"/>
            <a:endParaRPr lang="en-US" sz="2800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20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NEED FURTHER INFORMATION?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3EE9-B72D-4EAF-84D4-CD693A75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905" y="1676400"/>
            <a:ext cx="7543800" cy="3886200"/>
          </a:xfrm>
        </p:spPr>
        <p:txBody>
          <a:bodyPr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Connect with us: </a:t>
            </a:r>
          </a:p>
          <a:p>
            <a:pPr algn="ctr"/>
            <a:endParaRPr lang="en-US" sz="2800" dirty="0">
              <a:latin typeface="Candara" panose="020E0502030303020204" pitchFamily="34" charset="0"/>
            </a:endParaRPr>
          </a:p>
          <a:p>
            <a:pPr algn="ctr"/>
            <a:endParaRPr lang="en-US" sz="2800" dirty="0">
              <a:latin typeface="Candara" panose="020E0502030303020204" pitchFamily="34" charset="0"/>
            </a:endParaRPr>
          </a:p>
          <a:p>
            <a:pPr algn="ctr"/>
            <a:endParaRPr lang="en-US" sz="2800" dirty="0">
              <a:latin typeface="Candara" panose="020E0502030303020204" pitchFamily="34" charset="0"/>
            </a:endParaRPr>
          </a:p>
          <a:p>
            <a:pPr algn="ctr"/>
            <a:endParaRPr lang="en-US" sz="2800" dirty="0">
              <a:latin typeface="Candara" panose="020E0502030303020204" pitchFamily="34" charset="0"/>
            </a:endParaRPr>
          </a:p>
          <a:p>
            <a:pPr algn="ctr"/>
            <a:endParaRPr lang="en-US" sz="1200" dirty="0">
              <a:latin typeface="Candara" panose="020E0502030303020204" pitchFamily="34" charset="0"/>
            </a:endParaRPr>
          </a:p>
          <a:p>
            <a:r>
              <a:rPr lang="en-US" sz="1200" dirty="0">
                <a:latin typeface="Candara" panose="020E0502030303020204" pitchFamily="34" charset="0"/>
              </a:rPr>
              <a:t>          Jaki Zahourek	                                       Mickayla Blender		           Mary Larsen	</a:t>
            </a:r>
          </a:p>
          <a:p>
            <a:r>
              <a:rPr lang="en-US" sz="1200" dirty="0">
                <a:latin typeface="Candara" panose="020E0502030303020204" pitchFamily="34" charset="0"/>
              </a:rPr>
              <a:t>   4-H Extension Assistant		      4-H Extension Assistant		      4-H Support Staff</a:t>
            </a:r>
          </a:p>
          <a:p>
            <a:r>
              <a:rPr lang="en-US" sz="1200" dirty="0">
                <a:latin typeface="Candara" panose="020E0502030303020204" pitchFamily="34" charset="0"/>
              </a:rPr>
              <a:t>   </a:t>
            </a:r>
            <a:r>
              <a:rPr lang="en-US" sz="1200" dirty="0">
                <a:latin typeface="Candara" panose="020E0502030303020204" pitchFamily="34" charset="0"/>
                <a:hlinkClick r:id="rId3"/>
              </a:rPr>
              <a:t>jaki.zahourek@unl.edu</a:t>
            </a:r>
            <a:r>
              <a:rPr lang="en-US" sz="1200" dirty="0">
                <a:latin typeface="Candara" panose="020E0502030303020204" pitchFamily="34" charset="0"/>
              </a:rPr>
              <a:t> 	                                     </a:t>
            </a:r>
            <a:r>
              <a:rPr lang="en-US" sz="1200" dirty="0">
                <a:latin typeface="Candara" panose="020E0502030303020204" pitchFamily="34" charset="0"/>
                <a:hlinkClick r:id="rId4"/>
              </a:rPr>
              <a:t>mblender2@unl.edu</a:t>
            </a:r>
            <a:r>
              <a:rPr lang="en-US" sz="1200" dirty="0">
                <a:latin typeface="Candara" panose="020E0502030303020204" pitchFamily="34" charset="0"/>
              </a:rPr>
              <a:t> 		     </a:t>
            </a:r>
            <a:r>
              <a:rPr lang="en-US" sz="1200" dirty="0">
                <a:latin typeface="Candara" panose="020E0502030303020204" pitchFamily="34" charset="0"/>
                <a:hlinkClick r:id="rId5"/>
              </a:rPr>
              <a:t>mlarsen9@unl.edu</a:t>
            </a:r>
            <a:r>
              <a:rPr lang="en-US" sz="1200" dirty="0">
                <a:latin typeface="Candara" panose="020E0502030303020204" pitchFamily="34" charset="0"/>
              </a:rPr>
              <a:t> </a:t>
            </a:r>
          </a:p>
          <a:p>
            <a:pPr algn="ctr"/>
            <a:endParaRPr lang="en-US" sz="2800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A5174-CDA4-424B-95C6-84F8E8771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2359666"/>
            <a:ext cx="1447800" cy="1809750"/>
          </a:xfrm>
          <a:prstGeom prst="rect">
            <a:avLst/>
          </a:prstGeom>
        </p:spPr>
      </p:pic>
      <p:pic>
        <p:nvPicPr>
          <p:cNvPr id="7" name="Picture 6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2E5BCE11-C94F-44D7-AC3A-98E699A3CF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95" y="2362200"/>
            <a:ext cx="1448410" cy="1810512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1F232447-D4FE-4F00-AB00-904698CC4B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62200"/>
            <a:ext cx="1448410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12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943600"/>
            <a:ext cx="8382000" cy="1107996"/>
          </a:xfrm>
          <a:prstGeom prst="rect">
            <a:avLst/>
          </a:prstGeom>
          <a:noFill/>
        </p:spPr>
        <p:txBody>
          <a:bodyPr wrap="square" numCol="2" spcCol="274320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Extension is a Division of the Institute of Agriculture and Natural Resources at the University of Nebraska</a:t>
            </a:r>
            <a:r>
              <a:rPr lang="en-US" sz="1100" dirty="0">
                <a:solidFill>
                  <a:schemeClr val="bg1"/>
                </a:solidFill>
                <a:cs typeface="Arial" charset="0"/>
              </a:rPr>
              <a:t>–</a:t>
            </a:r>
            <a:r>
              <a:rPr lang="en-US" sz="1100" dirty="0">
                <a:solidFill>
                  <a:schemeClr val="bg1"/>
                </a:solidFill>
              </a:rPr>
              <a:t>Lincoln cooperating with the Counties and the United States Department of Agriculture.</a:t>
            </a: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University of Nebraska</a:t>
            </a:r>
            <a:r>
              <a:rPr lang="en-US" sz="1100" dirty="0">
                <a:solidFill>
                  <a:schemeClr val="bg1"/>
                </a:solidFill>
                <a:cs typeface="Arial" charset="0"/>
              </a:rPr>
              <a:t>–</a:t>
            </a:r>
            <a:r>
              <a:rPr lang="en-US" sz="1100" dirty="0">
                <a:solidFill>
                  <a:schemeClr val="bg1"/>
                </a:solidFill>
              </a:rPr>
              <a:t>Lincoln Extension educational programs abide with the nondiscrimination policies of the University of Nebraska</a:t>
            </a:r>
            <a:r>
              <a:rPr lang="en-US" sz="1100" dirty="0">
                <a:solidFill>
                  <a:schemeClr val="bg1"/>
                </a:solidFill>
                <a:cs typeface="Arial" charset="0"/>
              </a:rPr>
              <a:t>–</a:t>
            </a:r>
            <a:r>
              <a:rPr lang="en-US" sz="1100" dirty="0">
                <a:solidFill>
                  <a:schemeClr val="bg1"/>
                </a:solidFill>
              </a:rPr>
              <a:t>Lincoln and the United States Department of Agriculture.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0" y="2133600"/>
            <a:ext cx="278892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0100" y="990600"/>
            <a:ext cx="7543800" cy="4673600"/>
          </a:xfrm>
        </p:spPr>
        <p:txBody>
          <a:bodyPr/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WELCOME </a:t>
            </a:r>
          </a:p>
          <a:p>
            <a:pPr algn="ctr"/>
            <a:r>
              <a:rPr lang="en-US" sz="5400" b="1" dirty="0">
                <a:latin typeface="Candara" panose="020E0502030303020204" pitchFamily="34" charset="0"/>
              </a:rPr>
              <a:t>&amp; </a:t>
            </a:r>
          </a:p>
          <a:p>
            <a:pPr algn="ctr"/>
            <a:r>
              <a:rPr lang="en-US" sz="5400" b="1" dirty="0">
                <a:latin typeface="Candara" panose="020E0502030303020204" pitchFamily="34" charset="0"/>
              </a:rPr>
              <a:t>INTRODUCTIONS</a:t>
            </a: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  <a:p>
            <a:pPr algn="ctr"/>
            <a:r>
              <a:rPr lang="en-US" sz="2200" b="1" dirty="0">
                <a:latin typeface="Candara" panose="020E0502030303020204" pitchFamily="34" charset="0"/>
              </a:rPr>
              <a:t>SHARE: </a:t>
            </a:r>
          </a:p>
          <a:p>
            <a:pPr algn="ctr"/>
            <a:r>
              <a:rPr lang="en-US" sz="2200" b="1" dirty="0">
                <a:latin typeface="Candara" panose="020E0502030303020204" pitchFamily="34" charset="0"/>
              </a:rPr>
              <a:t>NAME | 4-H AREA OF REPRESENTATION</a:t>
            </a: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</p:spTree>
    <p:extLst>
      <p:ext uri="{BB962C8B-B14F-4D97-AF65-F5344CB8AC3E}">
        <p14:creationId xmlns:p14="http://schemas.microsoft.com/office/powerpoint/2010/main" val="350967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1714500"/>
            <a:ext cx="8686800" cy="3429000"/>
          </a:xfrm>
        </p:spPr>
        <p:txBody>
          <a:bodyPr numCol="2"/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Kevin </a:t>
            </a:r>
            <a:r>
              <a:rPr lang="en-US" sz="2200" b="1" dirty="0" err="1">
                <a:latin typeface="Candara" panose="020E0502030303020204" pitchFamily="34" charset="0"/>
              </a:rPr>
              <a:t>Flesner</a:t>
            </a:r>
            <a:r>
              <a:rPr lang="en-US" sz="2200" b="1" dirty="0">
                <a:latin typeface="Candara" panose="020E0502030303020204" pitchFamily="34" charset="0"/>
              </a:rPr>
              <a:t>, President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Walker Behnken, Vice President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Secretary, Hollie Booth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Treasurer, Karen Murch-Shafer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Carter Behnken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Ella Booth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Norah Cloudt </a:t>
            </a:r>
          </a:p>
          <a:p>
            <a:pPr algn="ctr">
              <a:lnSpc>
                <a:spcPct val="150000"/>
              </a:lnSpc>
            </a:pPr>
            <a:endParaRPr lang="en-US" sz="2200" b="1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Connor </a:t>
            </a:r>
            <a:r>
              <a:rPr lang="en-US" sz="2200" b="1" dirty="0" err="1">
                <a:latin typeface="Candara" panose="020E0502030303020204" pitchFamily="34" charset="0"/>
              </a:rPr>
              <a:t>Flesner</a:t>
            </a:r>
            <a:r>
              <a:rPr lang="en-US" sz="2200" b="1" dirty="0">
                <a:latin typeface="Candara" panose="020E0502030303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Cindy </a:t>
            </a:r>
            <a:r>
              <a:rPr lang="en-US" sz="2200" b="1" dirty="0" err="1">
                <a:latin typeface="Candara" panose="020E0502030303020204" pitchFamily="34" charset="0"/>
              </a:rPr>
              <a:t>Laaker</a:t>
            </a:r>
            <a:endParaRPr lang="en-US" sz="2200" b="1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Chelsea Lambert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Keith Mertz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Russell Quinn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Tyler Thompson</a:t>
            </a: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2021 4-H COUNCIL</a:t>
            </a:r>
          </a:p>
        </p:txBody>
      </p:sp>
    </p:spTree>
    <p:extLst>
      <p:ext uri="{BB962C8B-B14F-4D97-AF65-F5344CB8AC3E}">
        <p14:creationId xmlns:p14="http://schemas.microsoft.com/office/powerpoint/2010/main" val="407696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1828800"/>
            <a:ext cx="8686800" cy="3429000"/>
          </a:xfrm>
        </p:spPr>
        <p:txBody>
          <a:bodyPr numCol="2"/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COMMUNICATIONS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ENROLLMENT – YOUTH &amp; ADULT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CLUB MANAGEMENT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UPCOMING EVENTS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4-H ANIMAL SCIENCE PROCEDURES</a:t>
            </a:r>
          </a:p>
          <a:p>
            <a:pPr algn="ctr">
              <a:lnSpc>
                <a:spcPct val="150000"/>
              </a:lnSpc>
            </a:pPr>
            <a:endParaRPr lang="en-US" sz="2200" b="1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200" b="1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WASHINGTON COUNTY FAIR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NEBRASKA STATE FAIR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END OF YEAR RECOGNITION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andara" panose="020E0502030303020204" pitchFamily="34" charset="0"/>
              </a:rPr>
              <a:t>ACHIEVEMENT CELEBRATION</a:t>
            </a:r>
          </a:p>
          <a:p>
            <a:pPr algn="ctr">
              <a:lnSpc>
                <a:spcPct val="150000"/>
              </a:lnSpc>
            </a:pPr>
            <a:endParaRPr lang="en-US" sz="2200" b="1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UPDATE AGENDA</a:t>
            </a:r>
          </a:p>
        </p:txBody>
      </p:sp>
    </p:spTree>
    <p:extLst>
      <p:ext uri="{BB962C8B-B14F-4D97-AF65-F5344CB8AC3E}">
        <p14:creationId xmlns:p14="http://schemas.microsoft.com/office/powerpoint/2010/main" val="369675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1828800"/>
            <a:ext cx="8686800" cy="3429000"/>
          </a:xfrm>
        </p:spPr>
        <p:txBody>
          <a:bodyPr numCol="1"/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Open a web browser on your computer/or mobile device</a:t>
            </a:r>
          </a:p>
          <a:p>
            <a:pPr algn="ctr"/>
            <a:endParaRPr lang="en-US" sz="4000" b="1" dirty="0">
              <a:latin typeface="Candara" panose="020E0502030303020204" pitchFamily="34" charset="0"/>
            </a:endParaRPr>
          </a:p>
          <a:p>
            <a:pPr algn="ctr"/>
            <a:r>
              <a:rPr lang="en-US" sz="4000" b="1" dirty="0">
                <a:latin typeface="Candara" panose="020E0502030303020204" pitchFamily="34" charset="0"/>
              </a:rPr>
              <a:t>Go to: </a:t>
            </a:r>
            <a:r>
              <a:rPr lang="en-US" sz="4000" b="1" dirty="0">
                <a:latin typeface="Candara" panose="020E0502030303020204" pitchFamily="34" charset="0"/>
                <a:hlinkClick r:id="rId3"/>
              </a:rPr>
              <a:t>https://kahoot.it/</a:t>
            </a:r>
            <a:r>
              <a:rPr lang="en-US" sz="4000" b="1" dirty="0"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n-US" sz="4000" b="1" dirty="0">
                <a:latin typeface="Candara" panose="020E0502030303020204" pitchFamily="34" charset="0"/>
              </a:rPr>
              <a:t>Enter Game Pin: 710502</a:t>
            </a: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4-H TRIVIA</a:t>
            </a:r>
          </a:p>
        </p:txBody>
      </p:sp>
    </p:spTree>
    <p:extLst>
      <p:ext uri="{BB962C8B-B14F-4D97-AF65-F5344CB8AC3E}">
        <p14:creationId xmlns:p14="http://schemas.microsoft.com/office/powerpoint/2010/main" val="368397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1479800"/>
            <a:ext cx="8686800" cy="3429000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Washington County 4-H Program Communication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All Staff E-mail: </a:t>
            </a:r>
            <a:r>
              <a:rPr lang="en-US" sz="2000" dirty="0">
                <a:latin typeface="Candara" panose="020E0502030303020204" pitchFamily="34" charset="0"/>
                <a:hlinkClick r:id="rId3"/>
              </a:rPr>
              <a:t>washingtoncounty4h@unl.edu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Office Phone Number: 402-426-9455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Facebook: @UNLWASHINGTONCOUNTY TWITTER: @WCNE4H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Weekly S’MORE is e-mailed once enrolled or found at </a:t>
            </a:r>
            <a:r>
              <a:rPr lang="en-US" sz="2000" dirty="0">
                <a:latin typeface="Candara" panose="020E0502030303020204" pitchFamily="34" charset="0"/>
                <a:hlinkClick r:id="rId4"/>
              </a:rPr>
              <a:t>https://washington.unl.edu/smore/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Washington County 4-H Program Website – </a:t>
            </a:r>
            <a:r>
              <a:rPr lang="en-US" sz="2000" dirty="0">
                <a:latin typeface="Candara" panose="020E0502030303020204" pitchFamily="34" charset="0"/>
                <a:hlinkClick r:id="rId5"/>
              </a:rPr>
              <a:t>https://washington.unl.edu/4h/</a:t>
            </a:r>
            <a:r>
              <a:rPr lang="en-US" sz="2000" dirty="0">
                <a:latin typeface="Candara" panose="020E0502030303020204" pitchFamily="34" charset="0"/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Nebraska 4-H Program Information – </a:t>
            </a:r>
            <a:r>
              <a:rPr lang="en-US" sz="2000" dirty="0">
                <a:latin typeface="Candara" panose="020E0502030303020204" pitchFamily="34" charset="0"/>
                <a:hlinkClick r:id="rId6"/>
              </a:rPr>
              <a:t>https://4h.unl.edu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7593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" y="1752600"/>
            <a:ext cx="8686800" cy="3429000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4-H ENROLLMENT DEADLINE FOR EXHIBITING ELIGIBILITY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4-H Horse Members entering district/state shows – </a:t>
            </a:r>
            <a:r>
              <a:rPr lang="en-US" sz="2000" b="1" dirty="0">
                <a:latin typeface="Candara" panose="020E0502030303020204" pitchFamily="34" charset="0"/>
              </a:rPr>
              <a:t>May 7</a:t>
            </a:r>
            <a:r>
              <a:rPr lang="en-US" sz="2000" b="1" baseline="30000" dirty="0">
                <a:latin typeface="Candara" panose="020E0502030303020204" pitchFamily="34" charset="0"/>
              </a:rPr>
              <a:t>th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4-H Horse Members NOT entering district/state shows – </a:t>
            </a:r>
            <a:r>
              <a:rPr lang="en-US" sz="2000" b="1" dirty="0">
                <a:latin typeface="Candara" panose="020E0502030303020204" pitchFamily="34" charset="0"/>
              </a:rPr>
              <a:t>June 15</a:t>
            </a:r>
            <a:r>
              <a:rPr lang="en-US" sz="2000" b="1" baseline="30000" dirty="0">
                <a:latin typeface="Candara" panose="020E0502030303020204" pitchFamily="34" charset="0"/>
              </a:rPr>
              <a:t>th</a:t>
            </a:r>
            <a:r>
              <a:rPr lang="en-US" sz="2000" b="1" dirty="0">
                <a:latin typeface="Candara" panose="020E0502030303020204" pitchFamily="34" charset="0"/>
              </a:rPr>
              <a:t>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ALL 4-H Livestock and Other Project Members – </a:t>
            </a:r>
            <a:r>
              <a:rPr lang="en-US" sz="2000" b="1" dirty="0">
                <a:latin typeface="Candara" panose="020E0502030303020204" pitchFamily="34" charset="0"/>
              </a:rPr>
              <a:t>June 15</a:t>
            </a:r>
            <a:r>
              <a:rPr lang="en-US" sz="2000" b="1" baseline="30000" dirty="0">
                <a:latin typeface="Candara" panose="020E0502030303020204" pitchFamily="34" charset="0"/>
              </a:rPr>
              <a:t>th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>
                <a:latin typeface="Candara" panose="020E0502030303020204" pitchFamily="34" charset="0"/>
              </a:rPr>
              <a:t>4-H members may change or add project to online enrollment until June 15th 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4-H Adult Volunteer Enrollment &amp; Screening – </a:t>
            </a:r>
            <a:r>
              <a:rPr lang="en-US" sz="2000" b="1" dirty="0">
                <a:latin typeface="Candara" panose="020E0502030303020204" pitchFamily="34" charset="0"/>
              </a:rPr>
              <a:t>June 15</a:t>
            </a:r>
            <a:r>
              <a:rPr lang="en-US" sz="2000" b="1" baseline="30000" dirty="0">
                <a:latin typeface="Candara" panose="020E0502030303020204" pitchFamily="34" charset="0"/>
              </a:rPr>
              <a:t>th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  <a:p>
            <a:pPr algn="ctr"/>
            <a:endParaRPr lang="en-US" sz="2200" b="1" dirty="0"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B9E56-89B5-4372-8E78-4F77C216C475}"/>
              </a:ext>
            </a:extLst>
          </p:cNvPr>
          <p:cNvSpPr txBox="1"/>
          <p:nvPr/>
        </p:nvSpPr>
        <p:spPr>
          <a:xfrm>
            <a:off x="18288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2021 WASHINGTON COUNTY 4-H UPDATE | MARCH 18,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2761-1A3E-4EDE-8DF1-FF8314B6C442}"/>
              </a:ext>
            </a:extLst>
          </p:cNvPr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</a:rPr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3228969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2924F12-1473-8E49-831B-FBB4E4A414A7}" vid="{35A26E46-BF1B-B54F-9F22-B5AED23D99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078149F5DA1E4A8AC2920FFA9C39DE" ma:contentTypeVersion="10" ma:contentTypeDescription="Create a new document." ma:contentTypeScope="" ma:versionID="07de7983ebad91bbc5ccc124bbb258d0">
  <xsd:schema xmlns:xsd="http://www.w3.org/2001/XMLSchema" xmlns:xs="http://www.w3.org/2001/XMLSchema" xmlns:p="http://schemas.microsoft.com/office/2006/metadata/properties" xmlns:ns2="171f17da-b49e-413a-892d-528883714b7b" targetNamespace="http://schemas.microsoft.com/office/2006/metadata/properties" ma:root="true" ma:fieldsID="711ef1630f0c95fe503bb09c0e9a42ba" ns2:_="">
    <xsd:import namespace="171f17da-b49e-413a-892d-528883714b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f17da-b49e-413a-892d-528883714b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4DF28B-5F91-411A-95A0-CEF7F4444A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F9D3EC-6D82-4D54-BBFA-F3A81AED26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1f17da-b49e-413a-892d-528883714b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EEC5FD-2B53-4AA3-AF07-858A0944F801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71f17da-b49e-413a-892d-528883714b7b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4H EXT 1</Template>
  <TotalTime>3092</TotalTime>
  <Words>2477</Words>
  <Application>Microsoft Office PowerPoint</Application>
  <PresentationFormat>On-screen Show (4:3)</PresentationFormat>
  <Paragraphs>385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Candara</vt:lpstr>
      <vt:lpstr>Gotham SSm A</vt:lpstr>
      <vt:lpstr>Minion</vt:lpstr>
      <vt:lpstr>URW Grotesk Medium</vt:lpstr>
      <vt:lpstr>Office Theme</vt:lpstr>
      <vt:lpstr>2021 Washington County 4-h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DOOR PRIZE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DOOR PRIZE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Washington County 4-h Update</dc:title>
  <dc:creator>Jaki Zahourek</dc:creator>
  <cp:lastModifiedBy>Jaki Zahourek</cp:lastModifiedBy>
  <cp:revision>27</cp:revision>
  <cp:lastPrinted>2021-03-18T19:27:02Z</cp:lastPrinted>
  <dcterms:created xsi:type="dcterms:W3CDTF">2021-03-11T16:18:28Z</dcterms:created>
  <dcterms:modified xsi:type="dcterms:W3CDTF">2021-03-19T14:32:51Z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0x0101004A078149F5DA1E4A8AC2920FFA9C39DE</vt:lpwstr>
  </property>
</Properties>
</file>