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9_75263750.xml" ContentType="application/vnd.ms-powerpoint.comments+xml"/>
  <Override PartName="/ppt/comments/modernComment_10B_4181487D.xml" ContentType="application/vnd.ms-powerpoint.comments+xml"/>
  <Override PartName="/ppt/comments/modernComment_10C_9ACD4974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9" r:id="rId7"/>
    <p:sldId id="260" r:id="rId8"/>
    <p:sldId id="261" r:id="rId9"/>
    <p:sldId id="265" r:id="rId10"/>
    <p:sldId id="262" r:id="rId11"/>
    <p:sldId id="267" r:id="rId12"/>
    <p:sldId id="266" r:id="rId13"/>
    <p:sldId id="268" r:id="rId14"/>
    <p:sldId id="263" r:id="rId15"/>
    <p:sldId id="264" r:id="rId16"/>
    <p:sldId id="272" r:id="rId17"/>
    <p:sldId id="269" r:id="rId18"/>
    <p:sldId id="270" r:id="rId19"/>
    <p:sldId id="273" r:id="rId20"/>
    <p:sldId id="275" r:id="rId21"/>
    <p:sldId id="276" r:id="rId22"/>
    <p:sldId id="274" r:id="rId23"/>
    <p:sldId id="277" r:id="rId24"/>
    <p:sldId id="278" r:id="rId25"/>
    <p:sldId id="279" r:id="rId26"/>
    <p:sldId id="280" r:id="rId27"/>
    <p:sldId id="281" r:id="rId28"/>
    <p:sldId id="282" r:id="rId29"/>
    <p:sldId id="271" r:id="rId30"/>
    <p:sldId id="283" r:id="rId31"/>
    <p:sldId id="284" r:id="rId32"/>
    <p:sldId id="285" r:id="rId33"/>
    <p:sldId id="286" r:id="rId34"/>
    <p:sldId id="287" r:id="rId35"/>
    <p:sldId id="295" r:id="rId36"/>
    <p:sldId id="296" r:id="rId37"/>
    <p:sldId id="297" r:id="rId38"/>
    <p:sldId id="299" r:id="rId39"/>
    <p:sldId id="300" r:id="rId40"/>
    <p:sldId id="288" r:id="rId41"/>
    <p:sldId id="289" r:id="rId42"/>
    <p:sldId id="290" r:id="rId43"/>
    <p:sldId id="291" r:id="rId44"/>
    <p:sldId id="301" r:id="rId45"/>
    <p:sldId id="302" r:id="rId46"/>
    <p:sldId id="292" r:id="rId47"/>
    <p:sldId id="293" r:id="rId48"/>
    <p:sldId id="294" r:id="rId49"/>
    <p:sldId id="304" r:id="rId50"/>
    <p:sldId id="305" r:id="rId51"/>
    <p:sldId id="307" r:id="rId52"/>
    <p:sldId id="310" r:id="rId53"/>
    <p:sldId id="311" r:id="rId54"/>
    <p:sldId id="312" r:id="rId55"/>
    <p:sldId id="314" r:id="rId56"/>
    <p:sldId id="315" r:id="rId57"/>
    <p:sldId id="316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62BC3E-24E6-3391-6049-E37820597010}" name="Tayler Wickham" initials="TW" userId="S::twickham3@unl.edu::410a1b82-bb09-4888-964b-cc5cb4e56c8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D9EC"/>
    <a:srgbClr val="C8E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C0D5AC-8E6E-423F-B83E-2A799A607C0C}" v="19" dt="2021-11-18T15:13:13.922"/>
    <p1510:client id="{3E2468EE-7D14-418B-AD72-39872EA0FFD5}" v="3" dt="2021-12-03T21:27:24.647"/>
    <p1510:client id="{4A59B48D-FC91-4F1F-AE11-2566E6D1D9F4}" v="96" dt="2021-11-30T20:12:13.078"/>
    <p1510:client id="{4E6F61B4-7EA7-495B-8CD6-481696ABF419}" v="697" dt="2021-11-29T21:36:39.196"/>
    <p1510:client id="{6D41E165-D0AC-49D5-B7D7-A46399BBD22A}" v="3730" dt="2021-11-10T21:33:13.494"/>
    <p1510:client id="{7218E3D3-AE37-470C-9BB8-ED91C94C1EBF}" v="700" dt="2021-11-09T22:52:19.102"/>
    <p1510:client id="{8CD99297-21BD-4E15-AB84-5725F677D71E}" v="26" dt="2021-11-09T21:41:08.940"/>
    <p1510:client id="{C192348D-7F96-4D98-B792-A3868E99D6C4}" v="2514" dt="2021-11-08T22:39:52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327"/>
  </p:normalViewPr>
  <p:slideViewPr>
    <p:cSldViewPr snapToGrid="0" snapToObjects="1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 Larsen" userId="S::mlarsen9@unl.edu::9bb8c297-df44-4915-b7b4-d8822f08c1e4" providerId="AD" clId="Web-{6D41E165-D0AC-49D5-B7D7-A46399BBD22A}"/>
    <pc:docChg chg="addSld modSld">
      <pc:chgData name="Mary Larsen" userId="S::mlarsen9@unl.edu::9bb8c297-df44-4915-b7b4-d8822f08c1e4" providerId="AD" clId="Web-{6D41E165-D0AC-49D5-B7D7-A46399BBD22A}" dt="2021-11-10T21:33:13.494" v="2025" actId="14100"/>
      <pc:docMkLst>
        <pc:docMk/>
      </pc:docMkLst>
      <pc:sldChg chg="addSp modSp">
        <pc:chgData name="Mary Larsen" userId="S::mlarsen9@unl.edu::9bb8c297-df44-4915-b7b4-d8822f08c1e4" providerId="AD" clId="Web-{6D41E165-D0AC-49D5-B7D7-A46399BBD22A}" dt="2021-11-10T19:14:49.926" v="493" actId="14100"/>
        <pc:sldMkLst>
          <pc:docMk/>
          <pc:sldMk cId="2458333821" sldId="288"/>
        </pc:sldMkLst>
        <pc:spChg chg="add mod">
          <ac:chgData name="Mary Larsen" userId="S::mlarsen9@unl.edu::9bb8c297-df44-4915-b7b4-d8822f08c1e4" providerId="AD" clId="Web-{6D41E165-D0AC-49D5-B7D7-A46399BBD22A}" dt="2021-11-10T19:14:45.254" v="492" actId="14100"/>
          <ac:spMkLst>
            <pc:docMk/>
            <pc:sldMk cId="2458333821" sldId="288"/>
            <ac:spMk id="4" creationId="{9A5A7F4E-F973-4813-B953-2161928E1882}"/>
          </ac:spMkLst>
        </pc:spChg>
        <pc:spChg chg="mod">
          <ac:chgData name="Mary Larsen" userId="S::mlarsen9@unl.edu::9bb8c297-df44-4915-b7b4-d8822f08c1e4" providerId="AD" clId="Web-{6D41E165-D0AC-49D5-B7D7-A46399BBD22A}" dt="2021-11-10T19:09:29.574" v="388" actId="14100"/>
          <ac:spMkLst>
            <pc:docMk/>
            <pc:sldMk cId="2458333821" sldId="288"/>
            <ac:spMk id="6" creationId="{B618FDD6-D1CD-7F41-AC54-42FA30649105}"/>
          </ac:spMkLst>
        </pc:spChg>
        <pc:spChg chg="add mod">
          <ac:chgData name="Mary Larsen" userId="S::mlarsen9@unl.edu::9bb8c297-df44-4915-b7b4-d8822f08c1e4" providerId="AD" clId="Web-{6D41E165-D0AC-49D5-B7D7-A46399BBD22A}" dt="2021-11-10T19:14:49.926" v="493" actId="14100"/>
          <ac:spMkLst>
            <pc:docMk/>
            <pc:sldMk cId="2458333821" sldId="288"/>
            <ac:spMk id="7" creationId="{2B992093-03B5-4212-A280-110094E810B9}"/>
          </ac:spMkLst>
        </pc:spChg>
        <pc:picChg chg="mod">
          <ac:chgData name="Mary Larsen" userId="S::mlarsen9@unl.edu::9bb8c297-df44-4915-b7b4-d8822f08c1e4" providerId="AD" clId="Web-{6D41E165-D0AC-49D5-B7D7-A46399BBD22A}" dt="2021-11-10T19:10:20.060" v="393" actId="1076"/>
          <ac:picMkLst>
            <pc:docMk/>
            <pc:sldMk cId="2458333821" sldId="288"/>
            <ac:picMk id="3" creationId="{1CF4E2AF-40CB-2649-8DC9-6E9200B391B0}"/>
          </ac:picMkLst>
        </pc:picChg>
        <pc:picChg chg="mod">
          <ac:chgData name="Mary Larsen" userId="S::mlarsen9@unl.edu::9bb8c297-df44-4915-b7b4-d8822f08c1e4" providerId="AD" clId="Web-{6D41E165-D0AC-49D5-B7D7-A46399BBD22A}" dt="2021-11-10T19:10:12.856" v="392" actId="1076"/>
          <ac:picMkLst>
            <pc:docMk/>
            <pc:sldMk cId="2458333821" sldId="288"/>
            <ac:picMk id="8" creationId="{FD2DA22A-56ED-44B4-B879-A5CF0421D286}"/>
          </ac:picMkLst>
        </pc:picChg>
      </pc:sldChg>
      <pc:sldChg chg="addSp modSp">
        <pc:chgData name="Mary Larsen" userId="S::mlarsen9@unl.edu::9bb8c297-df44-4915-b7b4-d8822f08c1e4" providerId="AD" clId="Web-{6D41E165-D0AC-49D5-B7D7-A46399BBD22A}" dt="2021-11-10T19:20:44.201" v="620" actId="14100"/>
        <pc:sldMkLst>
          <pc:docMk/>
          <pc:sldMk cId="3084051618" sldId="290"/>
        </pc:sldMkLst>
        <pc:spChg chg="add mod">
          <ac:chgData name="Mary Larsen" userId="S::mlarsen9@unl.edu::9bb8c297-df44-4915-b7b4-d8822f08c1e4" providerId="AD" clId="Web-{6D41E165-D0AC-49D5-B7D7-A46399BBD22A}" dt="2021-11-10T19:20:44.201" v="620" actId="14100"/>
          <ac:spMkLst>
            <pc:docMk/>
            <pc:sldMk cId="3084051618" sldId="290"/>
            <ac:spMk id="4" creationId="{CA6FE182-BB45-4830-8E91-1FAFB18D11A3}"/>
          </ac:spMkLst>
        </pc:spChg>
        <pc:spChg chg="add mod">
          <ac:chgData name="Mary Larsen" userId="S::mlarsen9@unl.edu::9bb8c297-df44-4915-b7b4-d8822f08c1e4" providerId="AD" clId="Web-{6D41E165-D0AC-49D5-B7D7-A46399BBD22A}" dt="2021-11-10T19:20:35.701" v="619" actId="14100"/>
          <ac:spMkLst>
            <pc:docMk/>
            <pc:sldMk cId="3084051618" sldId="290"/>
            <ac:spMk id="7" creationId="{97896A76-EDA7-4589-80BD-FFEE2F2DE9AB}"/>
          </ac:spMkLst>
        </pc:spChg>
      </pc:sldChg>
      <pc:sldChg chg="modSp">
        <pc:chgData name="Mary Larsen" userId="S::mlarsen9@unl.edu::9bb8c297-df44-4915-b7b4-d8822f08c1e4" providerId="AD" clId="Web-{6D41E165-D0AC-49D5-B7D7-A46399BBD22A}" dt="2021-11-10T19:21:21.655" v="621" actId="20577"/>
        <pc:sldMkLst>
          <pc:docMk/>
          <pc:sldMk cId="3806208840" sldId="291"/>
        </pc:sldMkLst>
        <pc:spChg chg="mod">
          <ac:chgData name="Mary Larsen" userId="S::mlarsen9@unl.edu::9bb8c297-df44-4915-b7b4-d8822f08c1e4" providerId="AD" clId="Web-{6D41E165-D0AC-49D5-B7D7-A46399BBD22A}" dt="2021-11-10T19:21:21.655" v="621" actId="20577"/>
          <ac:spMkLst>
            <pc:docMk/>
            <pc:sldMk cId="3806208840" sldId="291"/>
            <ac:spMk id="4" creationId="{0BEE160F-03A3-4FD4-9C94-8B8807C923EC}"/>
          </ac:spMkLst>
        </pc:spChg>
      </pc:sldChg>
      <pc:sldChg chg="modSp">
        <pc:chgData name="Mary Larsen" userId="S::mlarsen9@unl.edu::9bb8c297-df44-4915-b7b4-d8822f08c1e4" providerId="AD" clId="Web-{6D41E165-D0AC-49D5-B7D7-A46399BBD22A}" dt="2021-11-10T19:07:33.633" v="385" actId="20577"/>
        <pc:sldMkLst>
          <pc:docMk/>
          <pc:sldMk cId="3590794825" sldId="294"/>
        </pc:sldMkLst>
        <pc:spChg chg="mod">
          <ac:chgData name="Mary Larsen" userId="S::mlarsen9@unl.edu::9bb8c297-df44-4915-b7b4-d8822f08c1e4" providerId="AD" clId="Web-{6D41E165-D0AC-49D5-B7D7-A46399BBD22A}" dt="2021-11-10T19:07:33.633" v="385" actId="20577"/>
          <ac:spMkLst>
            <pc:docMk/>
            <pc:sldMk cId="3590794825" sldId="294"/>
            <ac:spMk id="7" creationId="{B01A1434-D349-42EB-9246-B7AA312B0E1E}"/>
          </ac:spMkLst>
        </pc:spChg>
        <pc:spChg chg="mod">
          <ac:chgData name="Mary Larsen" userId="S::mlarsen9@unl.edu::9bb8c297-df44-4915-b7b4-d8822f08c1e4" providerId="AD" clId="Web-{6D41E165-D0AC-49D5-B7D7-A46399BBD22A}" dt="2021-11-10T18:53:15.236" v="145" actId="20577"/>
          <ac:spMkLst>
            <pc:docMk/>
            <pc:sldMk cId="3590794825" sldId="294"/>
            <ac:spMk id="9" creationId="{4E2F09E0-C76E-48CA-9892-B613B422B7D9}"/>
          </ac:spMkLst>
        </pc:spChg>
      </pc:sldChg>
      <pc:sldChg chg="modSp">
        <pc:chgData name="Mary Larsen" userId="S::mlarsen9@unl.edu::9bb8c297-df44-4915-b7b4-d8822f08c1e4" providerId="AD" clId="Web-{6D41E165-D0AC-49D5-B7D7-A46399BBD22A}" dt="2021-11-10T19:21:40.390" v="622" actId="20577"/>
        <pc:sldMkLst>
          <pc:docMk/>
          <pc:sldMk cId="3535833346" sldId="301"/>
        </pc:sldMkLst>
        <pc:spChg chg="mod">
          <ac:chgData name="Mary Larsen" userId="S::mlarsen9@unl.edu::9bb8c297-df44-4915-b7b4-d8822f08c1e4" providerId="AD" clId="Web-{6D41E165-D0AC-49D5-B7D7-A46399BBD22A}" dt="2021-11-10T19:21:40.390" v="622" actId="20577"/>
          <ac:spMkLst>
            <pc:docMk/>
            <pc:sldMk cId="3535833346" sldId="301"/>
            <ac:spMk id="4" creationId="{0BEE160F-03A3-4FD4-9C94-8B8807C923EC}"/>
          </ac:spMkLst>
        </pc:spChg>
      </pc:sldChg>
      <pc:sldChg chg="modSp">
        <pc:chgData name="Mary Larsen" userId="S::mlarsen9@unl.edu::9bb8c297-df44-4915-b7b4-d8822f08c1e4" providerId="AD" clId="Web-{6D41E165-D0AC-49D5-B7D7-A46399BBD22A}" dt="2021-11-10T19:21:50.796" v="623" actId="20577"/>
        <pc:sldMkLst>
          <pc:docMk/>
          <pc:sldMk cId="2330402272" sldId="302"/>
        </pc:sldMkLst>
        <pc:spChg chg="mod">
          <ac:chgData name="Mary Larsen" userId="S::mlarsen9@unl.edu::9bb8c297-df44-4915-b7b4-d8822f08c1e4" providerId="AD" clId="Web-{6D41E165-D0AC-49D5-B7D7-A46399BBD22A}" dt="2021-11-10T19:21:50.796" v="623" actId="20577"/>
          <ac:spMkLst>
            <pc:docMk/>
            <pc:sldMk cId="2330402272" sldId="302"/>
            <ac:spMk id="4" creationId="{0BEE160F-03A3-4FD4-9C94-8B8807C923EC}"/>
          </ac:spMkLst>
        </pc:spChg>
      </pc:sldChg>
      <pc:sldChg chg="modSp">
        <pc:chgData name="Mary Larsen" userId="S::mlarsen9@unl.edu::9bb8c297-df44-4915-b7b4-d8822f08c1e4" providerId="AD" clId="Web-{6D41E165-D0AC-49D5-B7D7-A46399BBD22A}" dt="2021-11-10T19:22:06.719" v="624" actId="20577"/>
        <pc:sldMkLst>
          <pc:docMk/>
          <pc:sldMk cId="1092533523" sldId="303"/>
        </pc:sldMkLst>
        <pc:spChg chg="mod">
          <ac:chgData name="Mary Larsen" userId="S::mlarsen9@unl.edu::9bb8c297-df44-4915-b7b4-d8822f08c1e4" providerId="AD" clId="Web-{6D41E165-D0AC-49D5-B7D7-A46399BBD22A}" dt="2021-11-10T19:22:06.719" v="624" actId="20577"/>
          <ac:spMkLst>
            <pc:docMk/>
            <pc:sldMk cId="1092533523" sldId="303"/>
            <ac:spMk id="4" creationId="{0BEE160F-03A3-4FD4-9C94-8B8807C923EC}"/>
          </ac:spMkLst>
        </pc:spChg>
      </pc:sldChg>
      <pc:sldChg chg="modSp">
        <pc:chgData name="Mary Larsen" userId="S::mlarsen9@unl.edu::9bb8c297-df44-4915-b7b4-d8822f08c1e4" providerId="AD" clId="Web-{6D41E165-D0AC-49D5-B7D7-A46399BBD22A}" dt="2021-11-10T19:01:30.265" v="279" actId="20577"/>
        <pc:sldMkLst>
          <pc:docMk/>
          <pc:sldMk cId="4058148561" sldId="304"/>
        </pc:sldMkLst>
        <pc:spChg chg="mod">
          <ac:chgData name="Mary Larsen" userId="S::mlarsen9@unl.edu::9bb8c297-df44-4915-b7b4-d8822f08c1e4" providerId="AD" clId="Web-{6D41E165-D0AC-49D5-B7D7-A46399BBD22A}" dt="2021-11-10T19:00:18.060" v="267" actId="20577"/>
          <ac:spMkLst>
            <pc:docMk/>
            <pc:sldMk cId="4058148561" sldId="304"/>
            <ac:spMk id="7" creationId="{B01A1434-D349-42EB-9246-B7AA312B0E1E}"/>
          </ac:spMkLst>
        </pc:spChg>
        <pc:spChg chg="mod">
          <ac:chgData name="Mary Larsen" userId="S::mlarsen9@unl.edu::9bb8c297-df44-4915-b7b4-d8822f08c1e4" providerId="AD" clId="Web-{6D41E165-D0AC-49D5-B7D7-A46399BBD22A}" dt="2021-11-10T19:01:30.265" v="279" actId="20577"/>
          <ac:spMkLst>
            <pc:docMk/>
            <pc:sldMk cId="4058148561" sldId="304"/>
            <ac:spMk id="9" creationId="{4E2F09E0-C76E-48CA-9892-B613B422B7D9}"/>
          </ac:spMkLst>
        </pc:spChg>
      </pc:sldChg>
      <pc:sldChg chg="modSp">
        <pc:chgData name="Mary Larsen" userId="S::mlarsen9@unl.edu::9bb8c297-df44-4915-b7b4-d8822f08c1e4" providerId="AD" clId="Web-{6D41E165-D0AC-49D5-B7D7-A46399BBD22A}" dt="2021-11-10T17:22:41.453" v="39" actId="20577"/>
        <pc:sldMkLst>
          <pc:docMk/>
          <pc:sldMk cId="2572638404" sldId="305"/>
        </pc:sldMkLst>
        <pc:spChg chg="mod">
          <ac:chgData name="Mary Larsen" userId="S::mlarsen9@unl.edu::9bb8c297-df44-4915-b7b4-d8822f08c1e4" providerId="AD" clId="Web-{6D41E165-D0AC-49D5-B7D7-A46399BBD22A}" dt="2021-11-10T17:22:41.453" v="39" actId="20577"/>
          <ac:spMkLst>
            <pc:docMk/>
            <pc:sldMk cId="2572638404" sldId="305"/>
            <ac:spMk id="10" creationId="{60DA38EB-9311-4DB8-AE52-07C799C261EA}"/>
          </ac:spMkLst>
        </pc:spChg>
      </pc:sldChg>
      <pc:sldChg chg="addSp delSp modSp add replId">
        <pc:chgData name="Mary Larsen" userId="S::mlarsen9@unl.edu::9bb8c297-df44-4915-b7b4-d8822f08c1e4" providerId="AD" clId="Web-{6D41E165-D0AC-49D5-B7D7-A46399BBD22A}" dt="2021-11-10T19:38:33.416" v="914" actId="20577"/>
        <pc:sldMkLst>
          <pc:docMk/>
          <pc:sldMk cId="1141325368" sldId="306"/>
        </pc:sldMkLst>
        <pc:spChg chg="add mod">
          <ac:chgData name="Mary Larsen" userId="S::mlarsen9@unl.edu::9bb8c297-df44-4915-b7b4-d8822f08c1e4" providerId="AD" clId="Web-{6D41E165-D0AC-49D5-B7D7-A46399BBD22A}" dt="2021-11-10T19:38:33.416" v="914" actId="20577"/>
          <ac:spMkLst>
            <pc:docMk/>
            <pc:sldMk cId="1141325368" sldId="306"/>
            <ac:spMk id="3" creationId="{B0582A3C-F428-4F75-A401-3FC7BD8397B2}"/>
          </ac:spMkLst>
        </pc:spChg>
        <pc:spChg chg="mod">
          <ac:chgData name="Mary Larsen" userId="S::mlarsen9@unl.edu::9bb8c297-df44-4915-b7b4-d8822f08c1e4" providerId="AD" clId="Web-{6D41E165-D0AC-49D5-B7D7-A46399BBD22A}" dt="2021-11-10T19:28:43.776" v="644" actId="20577"/>
          <ac:spMkLst>
            <pc:docMk/>
            <pc:sldMk cId="1141325368" sldId="306"/>
            <ac:spMk id="4" creationId="{FAD68C08-9800-4B35-96B9-F5EF2DA2CF20}"/>
          </ac:spMkLst>
        </pc:spChg>
        <pc:spChg chg="mod">
          <ac:chgData name="Mary Larsen" userId="S::mlarsen9@unl.edu::9bb8c297-df44-4915-b7b4-d8822f08c1e4" providerId="AD" clId="Web-{6D41E165-D0AC-49D5-B7D7-A46399BBD22A}" dt="2021-11-10T19:28:56.979" v="650" actId="20577"/>
          <ac:spMkLst>
            <pc:docMk/>
            <pc:sldMk cId="1141325368" sldId="306"/>
            <ac:spMk id="7" creationId="{B01A1434-D349-42EB-9246-B7AA312B0E1E}"/>
          </ac:spMkLst>
        </pc:spChg>
        <pc:spChg chg="mod">
          <ac:chgData name="Mary Larsen" userId="S::mlarsen9@unl.edu::9bb8c297-df44-4915-b7b4-d8822f08c1e4" providerId="AD" clId="Web-{6D41E165-D0AC-49D5-B7D7-A46399BBD22A}" dt="2021-11-10T19:29:20.105" v="712" actId="20577"/>
          <ac:spMkLst>
            <pc:docMk/>
            <pc:sldMk cId="1141325368" sldId="306"/>
            <ac:spMk id="10" creationId="{60DA38EB-9311-4DB8-AE52-07C799C261EA}"/>
          </ac:spMkLst>
        </pc:spChg>
        <pc:picChg chg="del">
          <ac:chgData name="Mary Larsen" userId="S::mlarsen9@unl.edu::9bb8c297-df44-4915-b7b4-d8822f08c1e4" providerId="AD" clId="Web-{6D41E165-D0AC-49D5-B7D7-A46399BBD22A}" dt="2021-11-10T19:29:01.323" v="651"/>
          <ac:picMkLst>
            <pc:docMk/>
            <pc:sldMk cId="1141325368" sldId="306"/>
            <ac:picMk id="11" creationId="{7B8E25C6-7811-4331-A6B1-936BE103334F}"/>
          </ac:picMkLst>
        </pc:picChg>
      </pc:sldChg>
      <pc:sldChg chg="modSp add replId">
        <pc:chgData name="Mary Larsen" userId="S::mlarsen9@unl.edu::9bb8c297-df44-4915-b7b4-d8822f08c1e4" providerId="AD" clId="Web-{6D41E165-D0AC-49D5-B7D7-A46399BBD22A}" dt="2021-11-10T19:39:29.496" v="925" actId="14100"/>
        <pc:sldMkLst>
          <pc:docMk/>
          <pc:sldMk cId="374421084" sldId="307"/>
        </pc:sldMkLst>
        <pc:spChg chg="mod">
          <ac:chgData name="Mary Larsen" userId="S::mlarsen9@unl.edu::9bb8c297-df44-4915-b7b4-d8822f08c1e4" providerId="AD" clId="Web-{6D41E165-D0AC-49D5-B7D7-A46399BBD22A}" dt="2021-11-10T19:39:29.496" v="925" actId="14100"/>
          <ac:spMkLst>
            <pc:docMk/>
            <pc:sldMk cId="374421084" sldId="307"/>
            <ac:spMk id="3" creationId="{B0582A3C-F428-4F75-A401-3FC7BD8397B2}"/>
          </ac:spMkLst>
        </pc:spChg>
      </pc:sldChg>
      <pc:sldChg chg="addSp delSp modSp add replId">
        <pc:chgData name="Mary Larsen" userId="S::mlarsen9@unl.edu::9bb8c297-df44-4915-b7b4-d8822f08c1e4" providerId="AD" clId="Web-{6D41E165-D0AC-49D5-B7D7-A46399BBD22A}" dt="2021-11-10T20:23:02.651" v="1423" actId="20577"/>
        <pc:sldMkLst>
          <pc:docMk/>
          <pc:sldMk cId="1688581795" sldId="308"/>
        </pc:sldMkLst>
        <pc:spChg chg="add mod">
          <ac:chgData name="Mary Larsen" userId="S::mlarsen9@unl.edu::9bb8c297-df44-4915-b7b4-d8822f08c1e4" providerId="AD" clId="Web-{6D41E165-D0AC-49D5-B7D7-A46399BBD22A}" dt="2021-11-10T20:23:02.651" v="1423" actId="20577"/>
          <ac:spMkLst>
            <pc:docMk/>
            <pc:sldMk cId="1688581795" sldId="308"/>
            <ac:spMk id="3" creationId="{60E93439-F1AF-406D-B990-58914E094E5D}"/>
          </ac:spMkLst>
        </pc:spChg>
        <pc:spChg chg="del">
          <ac:chgData name="Mary Larsen" userId="S::mlarsen9@unl.edu::9bb8c297-df44-4915-b7b4-d8822f08c1e4" providerId="AD" clId="Web-{6D41E165-D0AC-49D5-B7D7-A46399BBD22A}" dt="2021-11-10T19:40:06.497" v="927"/>
          <ac:spMkLst>
            <pc:docMk/>
            <pc:sldMk cId="1688581795" sldId="308"/>
            <ac:spMk id="3" creationId="{B0582A3C-F428-4F75-A401-3FC7BD8397B2}"/>
          </ac:spMkLst>
        </pc:spChg>
        <pc:spChg chg="mod">
          <ac:chgData name="Mary Larsen" userId="S::mlarsen9@unl.edu::9bb8c297-df44-4915-b7b4-d8822f08c1e4" providerId="AD" clId="Web-{6D41E165-D0AC-49D5-B7D7-A46399BBD22A}" dt="2021-11-10T19:40:12.856" v="928" actId="20577"/>
          <ac:spMkLst>
            <pc:docMk/>
            <pc:sldMk cId="1688581795" sldId="308"/>
            <ac:spMk id="4" creationId="{FAD68C08-9800-4B35-96B9-F5EF2DA2CF20}"/>
          </ac:spMkLst>
        </pc:spChg>
        <pc:spChg chg="add mod">
          <ac:chgData name="Mary Larsen" userId="S::mlarsen9@unl.edu::9bb8c297-df44-4915-b7b4-d8822f08c1e4" providerId="AD" clId="Web-{6D41E165-D0AC-49D5-B7D7-A46399BBD22A}" dt="2021-11-10T20:14:12.872" v="1232" actId="20577"/>
          <ac:spMkLst>
            <pc:docMk/>
            <pc:sldMk cId="1688581795" sldId="308"/>
            <ac:spMk id="8" creationId="{4CF188F9-7983-431E-8E7A-534A04EB415A}"/>
          </ac:spMkLst>
        </pc:spChg>
        <pc:spChg chg="mod">
          <ac:chgData name="Mary Larsen" userId="S::mlarsen9@unl.edu::9bb8c297-df44-4915-b7b4-d8822f08c1e4" providerId="AD" clId="Web-{6D41E165-D0AC-49D5-B7D7-A46399BBD22A}" dt="2021-11-10T20:19:25.333" v="1320" actId="20577"/>
          <ac:spMkLst>
            <pc:docMk/>
            <pc:sldMk cId="1688581795" sldId="308"/>
            <ac:spMk id="10" creationId="{60DA38EB-9311-4DB8-AE52-07C799C261EA}"/>
          </ac:spMkLst>
        </pc:spChg>
        <pc:spChg chg="add mod">
          <ac:chgData name="Mary Larsen" userId="S::mlarsen9@unl.edu::9bb8c297-df44-4915-b7b4-d8822f08c1e4" providerId="AD" clId="Web-{6D41E165-D0AC-49D5-B7D7-A46399BBD22A}" dt="2021-11-10T20:18:11.644" v="1319" actId="14100"/>
          <ac:spMkLst>
            <pc:docMk/>
            <pc:sldMk cId="1688581795" sldId="308"/>
            <ac:spMk id="11" creationId="{1B3F0833-0B3D-4E7C-88CA-190B77209ABC}"/>
          </ac:spMkLst>
        </pc:spChg>
      </pc:sldChg>
      <pc:sldChg chg="modSp add replId">
        <pc:chgData name="Mary Larsen" userId="S::mlarsen9@unl.edu::9bb8c297-df44-4915-b7b4-d8822f08c1e4" providerId="AD" clId="Web-{6D41E165-D0AC-49D5-B7D7-A46399BBD22A}" dt="2021-11-10T20:23:29.917" v="1468" actId="20577"/>
        <pc:sldMkLst>
          <pc:docMk/>
          <pc:sldMk cId="4159720941" sldId="309"/>
        </pc:sldMkLst>
        <pc:spChg chg="mod">
          <ac:chgData name="Mary Larsen" userId="S::mlarsen9@unl.edu::9bb8c297-df44-4915-b7b4-d8822f08c1e4" providerId="AD" clId="Web-{6D41E165-D0AC-49D5-B7D7-A46399BBD22A}" dt="2021-11-10T20:21:13.039" v="1376" actId="20577"/>
          <ac:spMkLst>
            <pc:docMk/>
            <pc:sldMk cId="4159720941" sldId="309"/>
            <ac:spMk id="3" creationId="{60E93439-F1AF-406D-B990-58914E094E5D}"/>
          </ac:spMkLst>
        </pc:spChg>
        <pc:spChg chg="mod">
          <ac:chgData name="Mary Larsen" userId="S::mlarsen9@unl.edu::9bb8c297-df44-4915-b7b4-d8822f08c1e4" providerId="AD" clId="Web-{6D41E165-D0AC-49D5-B7D7-A46399BBD22A}" dt="2021-11-10T20:22:10.603" v="1385" actId="20577"/>
          <ac:spMkLst>
            <pc:docMk/>
            <pc:sldMk cId="4159720941" sldId="309"/>
            <ac:spMk id="8" creationId="{4CF188F9-7983-431E-8E7A-534A04EB415A}"/>
          </ac:spMkLst>
        </pc:spChg>
        <pc:spChg chg="mod">
          <ac:chgData name="Mary Larsen" userId="S::mlarsen9@unl.edu::9bb8c297-df44-4915-b7b4-d8822f08c1e4" providerId="AD" clId="Web-{6D41E165-D0AC-49D5-B7D7-A46399BBD22A}" dt="2021-11-10T20:23:19.995" v="1445" actId="20577"/>
          <ac:spMkLst>
            <pc:docMk/>
            <pc:sldMk cId="4159720941" sldId="309"/>
            <ac:spMk id="10" creationId="{60DA38EB-9311-4DB8-AE52-07C799C261EA}"/>
          </ac:spMkLst>
        </pc:spChg>
        <pc:spChg chg="mod">
          <ac:chgData name="Mary Larsen" userId="S::mlarsen9@unl.edu::9bb8c297-df44-4915-b7b4-d8822f08c1e4" providerId="AD" clId="Web-{6D41E165-D0AC-49D5-B7D7-A46399BBD22A}" dt="2021-11-10T20:23:29.917" v="1468" actId="20577"/>
          <ac:spMkLst>
            <pc:docMk/>
            <pc:sldMk cId="4159720941" sldId="309"/>
            <ac:spMk id="11" creationId="{1B3F0833-0B3D-4E7C-88CA-190B77209ABC}"/>
          </ac:spMkLst>
        </pc:spChg>
      </pc:sldChg>
      <pc:sldChg chg="modSp add replId">
        <pc:chgData name="Mary Larsen" userId="S::mlarsen9@unl.edu::9bb8c297-df44-4915-b7b4-d8822f08c1e4" providerId="AD" clId="Web-{6D41E165-D0AC-49D5-B7D7-A46399BBD22A}" dt="2021-11-10T20:27:25.705" v="1537" actId="20577"/>
        <pc:sldMkLst>
          <pc:docMk/>
          <pc:sldMk cId="66544800" sldId="310"/>
        </pc:sldMkLst>
        <pc:spChg chg="mod">
          <ac:chgData name="Mary Larsen" userId="S::mlarsen9@unl.edu::9bb8c297-df44-4915-b7b4-d8822f08c1e4" providerId="AD" clId="Web-{6D41E165-D0AC-49D5-B7D7-A46399BBD22A}" dt="2021-11-10T20:26:32.844" v="1515" actId="20577"/>
          <ac:spMkLst>
            <pc:docMk/>
            <pc:sldMk cId="66544800" sldId="310"/>
            <ac:spMk id="3" creationId="{60E93439-F1AF-406D-B990-58914E094E5D}"/>
          </ac:spMkLst>
        </pc:spChg>
        <pc:spChg chg="mod">
          <ac:chgData name="Mary Larsen" userId="S::mlarsen9@unl.edu::9bb8c297-df44-4915-b7b4-d8822f08c1e4" providerId="AD" clId="Web-{6D41E165-D0AC-49D5-B7D7-A46399BBD22A}" dt="2021-11-10T20:27:25.705" v="1537" actId="20577"/>
          <ac:spMkLst>
            <pc:docMk/>
            <pc:sldMk cId="66544800" sldId="310"/>
            <ac:spMk id="10" creationId="{60DA38EB-9311-4DB8-AE52-07C799C261EA}"/>
          </ac:spMkLst>
        </pc:spChg>
      </pc:sldChg>
      <pc:sldChg chg="delSp modSp add replId">
        <pc:chgData name="Mary Larsen" userId="S::mlarsen9@unl.edu::9bb8c297-df44-4915-b7b4-d8822f08c1e4" providerId="AD" clId="Web-{6D41E165-D0AC-49D5-B7D7-A46399BBD22A}" dt="2021-11-10T20:30:55.570" v="1613" actId="20577"/>
        <pc:sldMkLst>
          <pc:docMk/>
          <pc:sldMk cId="2919174592" sldId="311"/>
        </pc:sldMkLst>
        <pc:spChg chg="mod">
          <ac:chgData name="Mary Larsen" userId="S::mlarsen9@unl.edu::9bb8c297-df44-4915-b7b4-d8822f08c1e4" providerId="AD" clId="Web-{6D41E165-D0AC-49D5-B7D7-A46399BBD22A}" dt="2021-11-10T20:30:55.570" v="1613" actId="20577"/>
          <ac:spMkLst>
            <pc:docMk/>
            <pc:sldMk cId="2919174592" sldId="311"/>
            <ac:spMk id="3" creationId="{60E93439-F1AF-406D-B990-58914E094E5D}"/>
          </ac:spMkLst>
        </pc:spChg>
        <pc:spChg chg="del">
          <ac:chgData name="Mary Larsen" userId="S::mlarsen9@unl.edu::9bb8c297-df44-4915-b7b4-d8822f08c1e4" providerId="AD" clId="Web-{6D41E165-D0AC-49D5-B7D7-A46399BBD22A}" dt="2021-11-10T20:30:00.115" v="1608"/>
          <ac:spMkLst>
            <pc:docMk/>
            <pc:sldMk cId="2919174592" sldId="311"/>
            <ac:spMk id="8" creationId="{4CF188F9-7983-431E-8E7A-534A04EB415A}"/>
          </ac:spMkLst>
        </pc:spChg>
        <pc:spChg chg="mod">
          <ac:chgData name="Mary Larsen" userId="S::mlarsen9@unl.edu::9bb8c297-df44-4915-b7b4-d8822f08c1e4" providerId="AD" clId="Web-{6D41E165-D0AC-49D5-B7D7-A46399BBD22A}" dt="2021-11-10T20:30:27.897" v="1612" actId="20577"/>
          <ac:spMkLst>
            <pc:docMk/>
            <pc:sldMk cId="2919174592" sldId="311"/>
            <ac:spMk id="10" creationId="{60DA38EB-9311-4DB8-AE52-07C799C261EA}"/>
          </ac:spMkLst>
        </pc:spChg>
      </pc:sldChg>
      <pc:sldChg chg="addSp delSp modSp add replId">
        <pc:chgData name="Mary Larsen" userId="S::mlarsen9@unl.edu::9bb8c297-df44-4915-b7b4-d8822f08c1e4" providerId="AD" clId="Web-{6D41E165-D0AC-49D5-B7D7-A46399BBD22A}" dt="2021-11-10T21:02:09.118" v="1673" actId="20577"/>
        <pc:sldMkLst>
          <pc:docMk/>
          <pc:sldMk cId="644530917" sldId="312"/>
        </pc:sldMkLst>
        <pc:spChg chg="mod">
          <ac:chgData name="Mary Larsen" userId="S::mlarsen9@unl.edu::9bb8c297-df44-4915-b7b4-d8822f08c1e4" providerId="AD" clId="Web-{6D41E165-D0AC-49D5-B7D7-A46399BBD22A}" dt="2021-11-10T21:02:09.118" v="1673" actId="20577"/>
          <ac:spMkLst>
            <pc:docMk/>
            <pc:sldMk cId="644530917" sldId="312"/>
            <ac:spMk id="3" creationId="{60E93439-F1AF-406D-B990-58914E094E5D}"/>
          </ac:spMkLst>
        </pc:spChg>
        <pc:spChg chg="mod">
          <ac:chgData name="Mary Larsen" userId="S::mlarsen9@unl.edu::9bb8c297-df44-4915-b7b4-d8822f08c1e4" providerId="AD" clId="Web-{6D41E165-D0AC-49D5-B7D7-A46399BBD22A}" dt="2021-11-10T20:58:24.925" v="1660" actId="14100"/>
          <ac:spMkLst>
            <pc:docMk/>
            <pc:sldMk cId="644530917" sldId="312"/>
            <ac:spMk id="10" creationId="{60DA38EB-9311-4DB8-AE52-07C799C261EA}"/>
          </ac:spMkLst>
        </pc:spChg>
        <pc:spChg chg="del mod">
          <ac:chgData name="Mary Larsen" userId="S::mlarsen9@unl.edu::9bb8c297-df44-4915-b7b4-d8822f08c1e4" providerId="AD" clId="Web-{6D41E165-D0AC-49D5-B7D7-A46399BBD22A}" dt="2021-11-10T20:31:33.946" v="1631"/>
          <ac:spMkLst>
            <pc:docMk/>
            <pc:sldMk cId="644530917" sldId="312"/>
            <ac:spMk id="11" creationId="{1B3F0833-0B3D-4E7C-88CA-190B77209ABC}"/>
          </ac:spMkLst>
        </pc:spChg>
        <pc:picChg chg="add del mod">
          <ac:chgData name="Mary Larsen" userId="S::mlarsen9@unl.edu::9bb8c297-df44-4915-b7b4-d8822f08c1e4" providerId="AD" clId="Web-{6D41E165-D0AC-49D5-B7D7-A46399BBD22A}" dt="2021-11-10T20:55:39.545" v="1651"/>
          <ac:picMkLst>
            <pc:docMk/>
            <pc:sldMk cId="644530917" sldId="312"/>
            <ac:picMk id="8" creationId="{B03DEBF1-59B1-4F3A-8FF5-15C3CA2D7FB7}"/>
          </ac:picMkLst>
        </pc:picChg>
        <pc:picChg chg="add mod">
          <ac:chgData name="Mary Larsen" userId="S::mlarsen9@unl.edu::9bb8c297-df44-4915-b7b4-d8822f08c1e4" providerId="AD" clId="Web-{6D41E165-D0AC-49D5-B7D7-A46399BBD22A}" dt="2021-11-10T20:58:01.861" v="1659" actId="14100"/>
          <ac:picMkLst>
            <pc:docMk/>
            <pc:sldMk cId="644530917" sldId="312"/>
            <ac:picMk id="12" creationId="{565AF515-0FED-4DC7-9057-149787258C9C}"/>
          </ac:picMkLst>
        </pc:picChg>
        <pc:picChg chg="add del mod">
          <ac:chgData name="Mary Larsen" userId="S::mlarsen9@unl.edu::9bb8c297-df44-4915-b7b4-d8822f08c1e4" providerId="AD" clId="Web-{6D41E165-D0AC-49D5-B7D7-A46399BBD22A}" dt="2021-11-10T20:56:50.641" v="1654"/>
          <ac:picMkLst>
            <pc:docMk/>
            <pc:sldMk cId="644530917" sldId="312"/>
            <ac:picMk id="13" creationId="{D83F680D-8685-4E21-9BEB-ACDDFAD9C9A9}"/>
          </ac:picMkLst>
        </pc:picChg>
        <pc:picChg chg="add mod">
          <ac:chgData name="Mary Larsen" userId="S::mlarsen9@unl.edu::9bb8c297-df44-4915-b7b4-d8822f08c1e4" providerId="AD" clId="Web-{6D41E165-D0AC-49D5-B7D7-A46399BBD22A}" dt="2021-11-10T20:57:40.361" v="1656" actId="1076"/>
          <ac:picMkLst>
            <pc:docMk/>
            <pc:sldMk cId="644530917" sldId="312"/>
            <ac:picMk id="14" creationId="{96D47905-A5AC-45F4-B3A4-87D88636D9B1}"/>
          </ac:picMkLst>
        </pc:picChg>
        <pc:picChg chg="add mod">
          <ac:chgData name="Mary Larsen" userId="S::mlarsen9@unl.edu::9bb8c297-df44-4915-b7b4-d8822f08c1e4" providerId="AD" clId="Web-{6D41E165-D0AC-49D5-B7D7-A46399BBD22A}" dt="2021-11-10T20:59:49.567" v="1668" actId="1076"/>
          <ac:picMkLst>
            <pc:docMk/>
            <pc:sldMk cId="644530917" sldId="312"/>
            <ac:picMk id="15" creationId="{AD9324B8-D44C-42D9-BCB5-9A4ABDF04FC3}"/>
          </ac:picMkLst>
        </pc:picChg>
        <pc:picChg chg="add mod">
          <ac:chgData name="Mary Larsen" userId="S::mlarsen9@unl.edu::9bb8c297-df44-4915-b7b4-d8822f08c1e4" providerId="AD" clId="Web-{6D41E165-D0AC-49D5-B7D7-A46399BBD22A}" dt="2021-11-10T21:01:15.335" v="1672" actId="1076"/>
          <ac:picMkLst>
            <pc:docMk/>
            <pc:sldMk cId="644530917" sldId="312"/>
            <ac:picMk id="16" creationId="{B760EA62-FD94-4830-846A-68C4FFE1059C}"/>
          </ac:picMkLst>
        </pc:picChg>
      </pc:sldChg>
      <pc:sldChg chg="addSp delSp modSp new">
        <pc:chgData name="Mary Larsen" userId="S::mlarsen9@unl.edu::9bb8c297-df44-4915-b7b4-d8822f08c1e4" providerId="AD" clId="Web-{6D41E165-D0AC-49D5-B7D7-A46399BBD22A}" dt="2021-11-10T21:04:06.074" v="1678"/>
        <pc:sldMkLst>
          <pc:docMk/>
          <pc:sldMk cId="2877759664" sldId="313"/>
        </pc:sldMkLst>
        <pc:spChg chg="del mod">
          <ac:chgData name="Mary Larsen" userId="S::mlarsen9@unl.edu::9bb8c297-df44-4915-b7b4-d8822f08c1e4" providerId="AD" clId="Web-{6D41E165-D0AC-49D5-B7D7-A46399BBD22A}" dt="2021-11-10T21:04:06.074" v="1678"/>
          <ac:spMkLst>
            <pc:docMk/>
            <pc:sldMk cId="2877759664" sldId="313"/>
            <ac:spMk id="2" creationId="{BF80D607-7CA4-4E91-9274-B5DF6A5A9F5F}"/>
          </ac:spMkLst>
        </pc:spChg>
        <pc:spChg chg="add mod">
          <ac:chgData name="Mary Larsen" userId="S::mlarsen9@unl.edu::9bb8c297-df44-4915-b7b4-d8822f08c1e4" providerId="AD" clId="Web-{6D41E165-D0AC-49D5-B7D7-A46399BBD22A}" dt="2021-11-10T21:04:06.074" v="1678"/>
          <ac:spMkLst>
            <pc:docMk/>
            <pc:sldMk cId="2877759664" sldId="313"/>
            <ac:spMk id="5" creationId="{E781FCA5-5723-42A7-9149-481A36BBFE7D}"/>
          </ac:spMkLst>
        </pc:spChg>
      </pc:sldChg>
      <pc:sldChg chg="addSp delSp modSp add replId">
        <pc:chgData name="Mary Larsen" userId="S::mlarsen9@unl.edu::9bb8c297-df44-4915-b7b4-d8822f08c1e4" providerId="AD" clId="Web-{6D41E165-D0AC-49D5-B7D7-A46399BBD22A}" dt="2021-11-10T21:26:17.483" v="1899" actId="14100"/>
        <pc:sldMkLst>
          <pc:docMk/>
          <pc:sldMk cId="4152403945" sldId="314"/>
        </pc:sldMkLst>
        <pc:spChg chg="del mod">
          <ac:chgData name="Mary Larsen" userId="S::mlarsen9@unl.edu::9bb8c297-df44-4915-b7b4-d8822f08c1e4" providerId="AD" clId="Web-{6D41E165-D0AC-49D5-B7D7-A46399BBD22A}" dt="2021-11-10T21:04:35.731" v="1681"/>
          <ac:spMkLst>
            <pc:docMk/>
            <pc:sldMk cId="4152403945" sldId="314"/>
            <ac:spMk id="3" creationId="{60E93439-F1AF-406D-B990-58914E094E5D}"/>
          </ac:spMkLst>
        </pc:spChg>
        <pc:spChg chg="mod">
          <ac:chgData name="Mary Larsen" userId="S::mlarsen9@unl.edu::9bb8c297-df44-4915-b7b4-d8822f08c1e4" providerId="AD" clId="Web-{6D41E165-D0AC-49D5-B7D7-A46399BBD22A}" dt="2021-11-10T21:25:40.295" v="1898" actId="20577"/>
          <ac:spMkLst>
            <pc:docMk/>
            <pc:sldMk cId="4152403945" sldId="314"/>
            <ac:spMk id="4" creationId="{FAD68C08-9800-4B35-96B9-F5EF2DA2CF20}"/>
          </ac:spMkLst>
        </pc:spChg>
        <pc:spChg chg="del">
          <ac:chgData name="Mary Larsen" userId="S::mlarsen9@unl.edu::9bb8c297-df44-4915-b7b4-d8822f08c1e4" providerId="AD" clId="Web-{6D41E165-D0AC-49D5-B7D7-A46399BBD22A}" dt="2021-11-10T21:06:32.984" v="1728"/>
          <ac:spMkLst>
            <pc:docMk/>
            <pc:sldMk cId="4152403945" sldId="314"/>
            <ac:spMk id="7" creationId="{B01A1434-D349-42EB-9246-B7AA312B0E1E}"/>
          </ac:spMkLst>
        </pc:spChg>
        <pc:spChg chg="add mod">
          <ac:chgData name="Mary Larsen" userId="S::mlarsen9@unl.edu::9bb8c297-df44-4915-b7b4-d8822f08c1e4" providerId="AD" clId="Web-{6D41E165-D0AC-49D5-B7D7-A46399BBD22A}" dt="2021-11-10T21:26:17.483" v="1899" actId="14100"/>
          <ac:spMkLst>
            <pc:docMk/>
            <pc:sldMk cId="4152403945" sldId="314"/>
            <ac:spMk id="8" creationId="{2ECF3B13-002E-42EC-82FC-65223118A59D}"/>
          </ac:spMkLst>
        </pc:spChg>
        <pc:spChg chg="del">
          <ac:chgData name="Mary Larsen" userId="S::mlarsen9@unl.edu::9bb8c297-df44-4915-b7b4-d8822f08c1e4" providerId="AD" clId="Web-{6D41E165-D0AC-49D5-B7D7-A46399BBD22A}" dt="2021-11-10T21:07:25.876" v="1737"/>
          <ac:spMkLst>
            <pc:docMk/>
            <pc:sldMk cId="4152403945" sldId="314"/>
            <ac:spMk id="9" creationId="{4E2F09E0-C76E-48CA-9892-B613B422B7D9}"/>
          </ac:spMkLst>
        </pc:spChg>
        <pc:spChg chg="del">
          <ac:chgData name="Mary Larsen" userId="S::mlarsen9@unl.edu::9bb8c297-df44-4915-b7b4-d8822f08c1e4" providerId="AD" clId="Web-{6D41E165-D0AC-49D5-B7D7-A46399BBD22A}" dt="2021-11-10T21:04:47.653" v="1683"/>
          <ac:spMkLst>
            <pc:docMk/>
            <pc:sldMk cId="4152403945" sldId="314"/>
            <ac:spMk id="10" creationId="{60DA38EB-9311-4DB8-AE52-07C799C261EA}"/>
          </ac:spMkLst>
        </pc:spChg>
        <pc:picChg chg="del">
          <ac:chgData name="Mary Larsen" userId="S::mlarsen9@unl.edu::9bb8c297-df44-4915-b7b4-d8822f08c1e4" providerId="AD" clId="Web-{6D41E165-D0AC-49D5-B7D7-A46399BBD22A}" dt="2021-11-10T21:04:58.700" v="1684"/>
          <ac:picMkLst>
            <pc:docMk/>
            <pc:sldMk cId="4152403945" sldId="314"/>
            <ac:picMk id="12" creationId="{565AF515-0FED-4DC7-9057-149787258C9C}"/>
          </ac:picMkLst>
        </pc:picChg>
        <pc:picChg chg="del">
          <ac:chgData name="Mary Larsen" userId="S::mlarsen9@unl.edu::9bb8c297-df44-4915-b7b4-d8822f08c1e4" providerId="AD" clId="Web-{6D41E165-D0AC-49D5-B7D7-A46399BBD22A}" dt="2021-11-10T21:04:42.622" v="1682"/>
          <ac:picMkLst>
            <pc:docMk/>
            <pc:sldMk cId="4152403945" sldId="314"/>
            <ac:picMk id="14" creationId="{96D47905-A5AC-45F4-B3A4-87D88636D9B1}"/>
          </ac:picMkLst>
        </pc:picChg>
        <pc:picChg chg="del">
          <ac:chgData name="Mary Larsen" userId="S::mlarsen9@unl.edu::9bb8c297-df44-4915-b7b4-d8822f08c1e4" providerId="AD" clId="Web-{6D41E165-D0AC-49D5-B7D7-A46399BBD22A}" dt="2021-11-10T21:05:37.920" v="1685"/>
          <ac:picMkLst>
            <pc:docMk/>
            <pc:sldMk cId="4152403945" sldId="314"/>
            <ac:picMk id="15" creationId="{AD9324B8-D44C-42D9-BCB5-9A4ABDF04FC3}"/>
          </ac:picMkLst>
        </pc:picChg>
        <pc:picChg chg="mod">
          <ac:chgData name="Mary Larsen" userId="S::mlarsen9@unl.edu::9bb8c297-df44-4915-b7b4-d8822f08c1e4" providerId="AD" clId="Web-{6D41E165-D0AC-49D5-B7D7-A46399BBD22A}" dt="2021-11-10T21:07:08.579" v="1736" actId="1076"/>
          <ac:picMkLst>
            <pc:docMk/>
            <pc:sldMk cId="4152403945" sldId="314"/>
            <ac:picMk id="16" creationId="{B760EA62-FD94-4830-846A-68C4FFE1059C}"/>
          </ac:picMkLst>
        </pc:picChg>
        <pc:picChg chg="add mod">
          <ac:chgData name="Mary Larsen" userId="S::mlarsen9@unl.edu::9bb8c297-df44-4915-b7b4-d8822f08c1e4" providerId="AD" clId="Web-{6D41E165-D0AC-49D5-B7D7-A46399BBD22A}" dt="2021-11-10T21:13:25.526" v="1793" actId="1076"/>
          <ac:picMkLst>
            <pc:docMk/>
            <pc:sldMk cId="4152403945" sldId="314"/>
            <ac:picMk id="17" creationId="{C5D0F401-A270-47F4-BCD0-1C6DC45D7A27}"/>
          </ac:picMkLst>
        </pc:picChg>
      </pc:sldChg>
      <pc:sldChg chg="modSp add replId">
        <pc:chgData name="Mary Larsen" userId="S::mlarsen9@unl.edu::9bb8c297-df44-4915-b7b4-d8822f08c1e4" providerId="AD" clId="Web-{6D41E165-D0AC-49D5-B7D7-A46399BBD22A}" dt="2021-11-10T21:25:13.654" v="1897" actId="20577"/>
        <pc:sldMkLst>
          <pc:docMk/>
          <pc:sldMk cId="1408801819" sldId="315"/>
        </pc:sldMkLst>
        <pc:spChg chg="mod">
          <ac:chgData name="Mary Larsen" userId="S::mlarsen9@unl.edu::9bb8c297-df44-4915-b7b4-d8822f08c1e4" providerId="AD" clId="Web-{6D41E165-D0AC-49D5-B7D7-A46399BBD22A}" dt="2021-11-10T21:25:13.654" v="1897" actId="20577"/>
          <ac:spMkLst>
            <pc:docMk/>
            <pc:sldMk cId="1408801819" sldId="315"/>
            <ac:spMk id="4" creationId="{FAD68C08-9800-4B35-96B9-F5EF2DA2CF20}"/>
          </ac:spMkLst>
        </pc:spChg>
        <pc:spChg chg="mod">
          <ac:chgData name="Mary Larsen" userId="S::mlarsen9@unl.edu::9bb8c297-df44-4915-b7b4-d8822f08c1e4" providerId="AD" clId="Web-{6D41E165-D0AC-49D5-B7D7-A46399BBD22A}" dt="2021-11-10T21:24:51.403" v="1896" actId="20577"/>
          <ac:spMkLst>
            <pc:docMk/>
            <pc:sldMk cId="1408801819" sldId="315"/>
            <ac:spMk id="8" creationId="{2ECF3B13-002E-42EC-82FC-65223118A59D}"/>
          </ac:spMkLst>
        </pc:spChg>
      </pc:sldChg>
      <pc:sldChg chg="modSp add replId">
        <pc:chgData name="Mary Larsen" userId="S::mlarsen9@unl.edu::9bb8c297-df44-4915-b7b4-d8822f08c1e4" providerId="AD" clId="Web-{6D41E165-D0AC-49D5-B7D7-A46399BBD22A}" dt="2021-11-10T21:33:13.494" v="2025" actId="14100"/>
        <pc:sldMkLst>
          <pc:docMk/>
          <pc:sldMk cId="3045793941" sldId="316"/>
        </pc:sldMkLst>
        <pc:spChg chg="mod">
          <ac:chgData name="Mary Larsen" userId="S::mlarsen9@unl.edu::9bb8c297-df44-4915-b7b4-d8822f08c1e4" providerId="AD" clId="Web-{6D41E165-D0AC-49D5-B7D7-A46399BBD22A}" dt="2021-11-10T21:30:34.662" v="1963" actId="20577"/>
          <ac:spMkLst>
            <pc:docMk/>
            <pc:sldMk cId="3045793941" sldId="316"/>
            <ac:spMk id="4" creationId="{FAD68C08-9800-4B35-96B9-F5EF2DA2CF20}"/>
          </ac:spMkLst>
        </pc:spChg>
        <pc:spChg chg="mod">
          <ac:chgData name="Mary Larsen" userId="S::mlarsen9@unl.edu::9bb8c297-df44-4915-b7b4-d8822f08c1e4" providerId="AD" clId="Web-{6D41E165-D0AC-49D5-B7D7-A46399BBD22A}" dt="2021-11-10T21:33:13.494" v="2025" actId="14100"/>
          <ac:spMkLst>
            <pc:docMk/>
            <pc:sldMk cId="3045793941" sldId="316"/>
            <ac:spMk id="8" creationId="{2ECF3B13-002E-42EC-82FC-65223118A59D}"/>
          </ac:spMkLst>
        </pc:spChg>
      </pc:sldChg>
    </pc:docChg>
  </pc:docChgLst>
  <pc:docChgLst>
    <pc:chgData name="Mary Larsen" userId="S::mlarsen9@unl.edu::9bb8c297-df44-4915-b7b4-d8822f08c1e4" providerId="AD" clId="Web-{3E2468EE-7D14-418B-AD72-39872EA0FFD5}"/>
    <pc:docChg chg="delSld">
      <pc:chgData name="Mary Larsen" userId="S::mlarsen9@unl.edu::9bb8c297-df44-4915-b7b4-d8822f08c1e4" providerId="AD" clId="Web-{3E2468EE-7D14-418B-AD72-39872EA0FFD5}" dt="2021-12-03T21:27:24.647" v="2"/>
      <pc:docMkLst>
        <pc:docMk/>
      </pc:docMkLst>
      <pc:sldChg chg="del">
        <pc:chgData name="Mary Larsen" userId="S::mlarsen9@unl.edu::9bb8c297-df44-4915-b7b4-d8822f08c1e4" providerId="AD" clId="Web-{3E2468EE-7D14-418B-AD72-39872EA0FFD5}" dt="2021-12-03T21:26:39.585" v="0"/>
        <pc:sldMkLst>
          <pc:docMk/>
          <pc:sldMk cId="1688581795" sldId="308"/>
        </pc:sldMkLst>
      </pc:sldChg>
      <pc:sldChg chg="del">
        <pc:chgData name="Mary Larsen" userId="S::mlarsen9@unl.edu::9bb8c297-df44-4915-b7b4-d8822f08c1e4" providerId="AD" clId="Web-{3E2468EE-7D14-418B-AD72-39872EA0FFD5}" dt="2021-12-03T21:26:46.991" v="1"/>
        <pc:sldMkLst>
          <pc:docMk/>
          <pc:sldMk cId="4159720941" sldId="309"/>
        </pc:sldMkLst>
      </pc:sldChg>
      <pc:sldChg chg="del">
        <pc:chgData name="Mary Larsen" userId="S::mlarsen9@unl.edu::9bb8c297-df44-4915-b7b4-d8822f08c1e4" providerId="AD" clId="Web-{3E2468EE-7D14-418B-AD72-39872EA0FFD5}" dt="2021-12-03T21:27:24.647" v="2"/>
        <pc:sldMkLst>
          <pc:docMk/>
          <pc:sldMk cId="2877759664" sldId="313"/>
        </pc:sldMkLst>
      </pc:sldChg>
    </pc:docChg>
  </pc:docChgLst>
  <pc:docChgLst>
    <pc:chgData name="Mary Larsen" userId="S::mlarsen9@unl.edu::9bb8c297-df44-4915-b7b4-d8822f08c1e4" providerId="AD" clId="Web-{C192348D-7F96-4D98-B792-A3868E99D6C4}"/>
    <pc:docChg chg="addSld modSld">
      <pc:chgData name="Mary Larsen" userId="S::mlarsen9@unl.edu::9bb8c297-df44-4915-b7b4-d8822f08c1e4" providerId="AD" clId="Web-{C192348D-7F96-4D98-B792-A3868E99D6C4}" dt="2021-11-08T22:39:49.805" v="1385" actId="20577"/>
      <pc:docMkLst>
        <pc:docMk/>
      </pc:docMkLst>
      <pc:sldChg chg="modSp">
        <pc:chgData name="Mary Larsen" userId="S::mlarsen9@unl.edu::9bb8c297-df44-4915-b7b4-d8822f08c1e4" providerId="AD" clId="Web-{C192348D-7F96-4D98-B792-A3868E99D6C4}" dt="2021-11-08T20:56:50.724" v="4" actId="20577"/>
        <pc:sldMkLst>
          <pc:docMk/>
          <pc:sldMk cId="2153525812" sldId="289"/>
        </pc:sldMkLst>
        <pc:spChg chg="mod">
          <ac:chgData name="Mary Larsen" userId="S::mlarsen9@unl.edu::9bb8c297-df44-4915-b7b4-d8822f08c1e4" providerId="AD" clId="Web-{C192348D-7F96-4D98-B792-A3868E99D6C4}" dt="2021-11-08T20:56:50.724" v="4" actId="20577"/>
          <ac:spMkLst>
            <pc:docMk/>
            <pc:sldMk cId="2153525812" sldId="289"/>
            <ac:spMk id="2" creationId="{AB79D61E-DDCD-40AD-BB22-E284DC1E4B4C}"/>
          </ac:spMkLst>
        </pc:spChg>
        <pc:spChg chg="mod">
          <ac:chgData name="Mary Larsen" userId="S::mlarsen9@unl.edu::9bb8c297-df44-4915-b7b4-d8822f08c1e4" providerId="AD" clId="Web-{C192348D-7F96-4D98-B792-A3868E99D6C4}" dt="2021-11-08T20:56:28.959" v="1" actId="14100"/>
          <ac:spMkLst>
            <pc:docMk/>
            <pc:sldMk cId="2153525812" sldId="289"/>
            <ac:spMk id="6" creationId="{B618FDD6-D1CD-7F41-AC54-42FA30649105}"/>
          </ac:spMkLst>
        </pc:spChg>
      </pc:sldChg>
      <pc:sldChg chg="modSp">
        <pc:chgData name="Mary Larsen" userId="S::mlarsen9@unl.edu::9bb8c297-df44-4915-b7b4-d8822f08c1e4" providerId="AD" clId="Web-{C192348D-7F96-4D98-B792-A3868E99D6C4}" dt="2021-11-08T20:57:15.943" v="6" actId="14100"/>
        <pc:sldMkLst>
          <pc:docMk/>
          <pc:sldMk cId="3084051618" sldId="290"/>
        </pc:sldMkLst>
        <pc:spChg chg="mod">
          <ac:chgData name="Mary Larsen" userId="S::mlarsen9@unl.edu::9bb8c297-df44-4915-b7b4-d8822f08c1e4" providerId="AD" clId="Web-{C192348D-7F96-4D98-B792-A3868E99D6C4}" dt="2021-11-08T20:57:15.943" v="6" actId="14100"/>
          <ac:spMkLst>
            <pc:docMk/>
            <pc:sldMk cId="3084051618" sldId="290"/>
            <ac:spMk id="6" creationId="{B618FDD6-D1CD-7F41-AC54-42FA30649105}"/>
          </ac:spMkLst>
        </pc:spChg>
      </pc:sldChg>
      <pc:sldChg chg="addSp modSp">
        <pc:chgData name="Mary Larsen" userId="S::mlarsen9@unl.edu::9bb8c297-df44-4915-b7b4-d8822f08c1e4" providerId="AD" clId="Web-{C192348D-7F96-4D98-B792-A3868E99D6C4}" dt="2021-11-08T21:19:08.362" v="203" actId="20577"/>
        <pc:sldMkLst>
          <pc:docMk/>
          <pc:sldMk cId="3806208840" sldId="291"/>
        </pc:sldMkLst>
        <pc:spChg chg="add mod">
          <ac:chgData name="Mary Larsen" userId="S::mlarsen9@unl.edu::9bb8c297-df44-4915-b7b4-d8822f08c1e4" providerId="AD" clId="Web-{C192348D-7F96-4D98-B792-A3868E99D6C4}" dt="2021-11-08T21:01:54.848" v="43" actId="20577"/>
          <ac:spMkLst>
            <pc:docMk/>
            <pc:sldMk cId="3806208840" sldId="291"/>
            <ac:spMk id="2" creationId="{91C65D54-451D-4580-AFC8-CECC5C824A92}"/>
          </ac:spMkLst>
        </pc:spChg>
        <pc:spChg chg="add mod">
          <ac:chgData name="Mary Larsen" userId="S::mlarsen9@unl.edu::9bb8c297-df44-4915-b7b4-d8822f08c1e4" providerId="AD" clId="Web-{C192348D-7F96-4D98-B792-A3868E99D6C4}" dt="2021-11-08T21:19:08.362" v="203" actId="20577"/>
          <ac:spMkLst>
            <pc:docMk/>
            <pc:sldMk cId="3806208840" sldId="291"/>
            <ac:spMk id="4" creationId="{0BEE160F-03A3-4FD4-9C94-8B8807C923EC}"/>
          </ac:spMkLst>
        </pc:spChg>
        <pc:spChg chg="mod">
          <ac:chgData name="Mary Larsen" userId="S::mlarsen9@unl.edu::9bb8c297-df44-4915-b7b4-d8822f08c1e4" providerId="AD" clId="Web-{C192348D-7F96-4D98-B792-A3868E99D6C4}" dt="2021-11-08T20:58:24.443" v="8" actId="14100"/>
          <ac:spMkLst>
            <pc:docMk/>
            <pc:sldMk cId="3806208840" sldId="291"/>
            <ac:spMk id="6" creationId="{B618FDD6-D1CD-7F41-AC54-42FA30649105}"/>
          </ac:spMkLst>
        </pc:spChg>
        <pc:spChg chg="add mod">
          <ac:chgData name="Mary Larsen" userId="S::mlarsen9@unl.edu::9bb8c297-df44-4915-b7b4-d8822f08c1e4" providerId="AD" clId="Web-{C192348D-7F96-4D98-B792-A3868E99D6C4}" dt="2021-11-08T21:07:33.442" v="111" actId="20577"/>
          <ac:spMkLst>
            <pc:docMk/>
            <pc:sldMk cId="3806208840" sldId="291"/>
            <ac:spMk id="7" creationId="{2D747909-9A45-4ADE-9AF9-C159358DFCB9}"/>
          </ac:spMkLst>
        </pc:spChg>
        <pc:picChg chg="mod">
          <ac:chgData name="Mary Larsen" userId="S::mlarsen9@unl.edu::9bb8c297-df44-4915-b7b4-d8822f08c1e4" providerId="AD" clId="Web-{C192348D-7F96-4D98-B792-A3868E99D6C4}" dt="2021-11-08T21:17:37.237" v="196" actId="14100"/>
          <ac:picMkLst>
            <pc:docMk/>
            <pc:sldMk cId="3806208840" sldId="291"/>
            <ac:picMk id="3" creationId="{1CF4E2AF-40CB-2649-8DC9-6E9200B391B0}"/>
          </ac:picMkLst>
        </pc:picChg>
        <pc:picChg chg="mod">
          <ac:chgData name="Mary Larsen" userId="S::mlarsen9@unl.edu::9bb8c297-df44-4915-b7b4-d8822f08c1e4" providerId="AD" clId="Web-{C192348D-7F96-4D98-B792-A3868E99D6C4}" dt="2021-11-08T21:17:18.284" v="192" actId="14100"/>
          <ac:picMkLst>
            <pc:docMk/>
            <pc:sldMk cId="3806208840" sldId="291"/>
            <ac:picMk id="8" creationId="{FD2DA22A-56ED-44B4-B879-A5CF0421D286}"/>
          </ac:picMkLst>
        </pc:picChg>
      </pc:sldChg>
      <pc:sldChg chg="addSp modSp">
        <pc:chgData name="Mary Larsen" userId="S::mlarsen9@unl.edu::9bb8c297-df44-4915-b7b4-d8822f08c1e4" providerId="AD" clId="Web-{C192348D-7F96-4D98-B792-A3868E99D6C4}" dt="2021-11-08T21:27:44.861" v="334" actId="14100"/>
        <pc:sldMkLst>
          <pc:docMk/>
          <pc:sldMk cId="3813616200" sldId="292"/>
        </pc:sldMkLst>
        <pc:spChg chg="add mod">
          <ac:chgData name="Mary Larsen" userId="S::mlarsen9@unl.edu::9bb8c297-df44-4915-b7b4-d8822f08c1e4" providerId="AD" clId="Web-{C192348D-7F96-4D98-B792-A3868E99D6C4}" dt="2021-11-08T21:27:44.861" v="334" actId="14100"/>
          <ac:spMkLst>
            <pc:docMk/>
            <pc:sldMk cId="3813616200" sldId="292"/>
            <ac:spMk id="2" creationId="{CDA38B73-D6A8-442E-B938-440F33CEAC03}"/>
          </ac:spMkLst>
        </pc:spChg>
        <pc:spChg chg="mod">
          <ac:chgData name="Mary Larsen" userId="S::mlarsen9@unl.edu::9bb8c297-df44-4915-b7b4-d8822f08c1e4" providerId="AD" clId="Web-{C192348D-7F96-4D98-B792-A3868E99D6C4}" dt="2021-11-08T21:23:56.127" v="263" actId="14100"/>
          <ac:spMkLst>
            <pc:docMk/>
            <pc:sldMk cId="3813616200" sldId="292"/>
            <ac:spMk id="6" creationId="{B618FDD6-D1CD-7F41-AC54-42FA30649105}"/>
          </ac:spMkLst>
        </pc:spChg>
      </pc:sldChg>
      <pc:sldChg chg="addSp delSp modSp">
        <pc:chgData name="Mary Larsen" userId="S::mlarsen9@unl.edu::9bb8c297-df44-4915-b7b4-d8822f08c1e4" providerId="AD" clId="Web-{C192348D-7F96-4D98-B792-A3868E99D6C4}" dt="2021-11-08T21:43:39.015" v="734" actId="20577"/>
        <pc:sldMkLst>
          <pc:docMk/>
          <pc:sldMk cId="4051502423" sldId="293"/>
        </pc:sldMkLst>
        <pc:spChg chg="add mod">
          <ac:chgData name="Mary Larsen" userId="S::mlarsen9@unl.edu::9bb8c297-df44-4915-b7b4-d8822f08c1e4" providerId="AD" clId="Web-{C192348D-7F96-4D98-B792-A3868E99D6C4}" dt="2021-11-08T21:31:21.673" v="377" actId="20577"/>
          <ac:spMkLst>
            <pc:docMk/>
            <pc:sldMk cId="4051502423" sldId="293"/>
            <ac:spMk id="2" creationId="{277240F2-401E-46F5-872D-9F034B5BC045}"/>
          </ac:spMkLst>
        </pc:spChg>
        <pc:spChg chg="add del mod">
          <ac:chgData name="Mary Larsen" userId="S::mlarsen9@unl.edu::9bb8c297-df44-4915-b7b4-d8822f08c1e4" providerId="AD" clId="Web-{C192348D-7F96-4D98-B792-A3868E99D6C4}" dt="2021-11-08T21:32:46.095" v="381"/>
          <ac:spMkLst>
            <pc:docMk/>
            <pc:sldMk cId="4051502423" sldId="293"/>
            <ac:spMk id="4" creationId="{F4C9886C-C371-4F7E-A9CA-A9D37943F1CF}"/>
          </ac:spMkLst>
        </pc:spChg>
        <pc:spChg chg="mod">
          <ac:chgData name="Mary Larsen" userId="S::mlarsen9@unl.edu::9bb8c297-df44-4915-b7b4-d8822f08c1e4" providerId="AD" clId="Web-{C192348D-7F96-4D98-B792-A3868E99D6C4}" dt="2021-11-08T21:29:12.751" v="336" actId="14100"/>
          <ac:spMkLst>
            <pc:docMk/>
            <pc:sldMk cId="4051502423" sldId="293"/>
            <ac:spMk id="6" creationId="{B618FDD6-D1CD-7F41-AC54-42FA30649105}"/>
          </ac:spMkLst>
        </pc:spChg>
        <pc:spChg chg="add mod">
          <ac:chgData name="Mary Larsen" userId="S::mlarsen9@unl.edu::9bb8c297-df44-4915-b7b4-d8822f08c1e4" providerId="AD" clId="Web-{C192348D-7F96-4D98-B792-A3868E99D6C4}" dt="2021-11-08T21:43:39.015" v="734" actId="20577"/>
          <ac:spMkLst>
            <pc:docMk/>
            <pc:sldMk cId="4051502423" sldId="293"/>
            <ac:spMk id="7" creationId="{76E73F32-5E22-4C99-AEB7-CE0C7C54EA03}"/>
          </ac:spMkLst>
        </pc:spChg>
        <pc:picChg chg="mod">
          <ac:chgData name="Mary Larsen" userId="S::mlarsen9@unl.edu::9bb8c297-df44-4915-b7b4-d8822f08c1e4" providerId="AD" clId="Web-{C192348D-7F96-4D98-B792-A3868E99D6C4}" dt="2021-11-08T21:33:14.782" v="385" actId="1076"/>
          <ac:picMkLst>
            <pc:docMk/>
            <pc:sldMk cId="4051502423" sldId="293"/>
            <ac:picMk id="3" creationId="{1CF4E2AF-40CB-2649-8DC9-6E9200B391B0}"/>
          </ac:picMkLst>
        </pc:picChg>
        <pc:picChg chg="mod">
          <ac:chgData name="Mary Larsen" userId="S::mlarsen9@unl.edu::9bb8c297-df44-4915-b7b4-d8822f08c1e4" providerId="AD" clId="Web-{C192348D-7F96-4D98-B792-A3868E99D6C4}" dt="2021-11-08T21:33:01.610" v="384" actId="1076"/>
          <ac:picMkLst>
            <pc:docMk/>
            <pc:sldMk cId="4051502423" sldId="293"/>
            <ac:picMk id="8" creationId="{FD2DA22A-56ED-44B4-B879-A5CF0421D286}"/>
          </ac:picMkLst>
        </pc:picChg>
      </pc:sldChg>
      <pc:sldChg chg="addSp modSp">
        <pc:chgData name="Mary Larsen" userId="S::mlarsen9@unl.edu::9bb8c297-df44-4915-b7b4-d8822f08c1e4" providerId="AD" clId="Web-{C192348D-7F96-4D98-B792-A3868E99D6C4}" dt="2021-11-08T22:25:59.635" v="1260" actId="14100"/>
        <pc:sldMkLst>
          <pc:docMk/>
          <pc:sldMk cId="3590794825" sldId="294"/>
        </pc:sldMkLst>
        <pc:spChg chg="add mod">
          <ac:chgData name="Mary Larsen" userId="S::mlarsen9@unl.edu::9bb8c297-df44-4915-b7b4-d8822f08c1e4" providerId="AD" clId="Web-{C192348D-7F96-4D98-B792-A3868E99D6C4}" dt="2021-11-08T21:44:49.875" v="738" actId="20577"/>
          <ac:spMkLst>
            <pc:docMk/>
            <pc:sldMk cId="3590794825" sldId="294"/>
            <ac:spMk id="2" creationId="{91F7F06D-27A7-44BA-A021-208BBA089DA8}"/>
          </ac:spMkLst>
        </pc:spChg>
        <pc:spChg chg="add mod">
          <ac:chgData name="Mary Larsen" userId="S::mlarsen9@unl.edu::9bb8c297-df44-4915-b7b4-d8822f08c1e4" providerId="AD" clId="Web-{C192348D-7F96-4D98-B792-A3868E99D6C4}" dt="2021-11-08T21:46:29.468" v="770" actId="20577"/>
          <ac:spMkLst>
            <pc:docMk/>
            <pc:sldMk cId="3590794825" sldId="294"/>
            <ac:spMk id="4" creationId="{FAD68C08-9800-4B35-96B9-F5EF2DA2CF20}"/>
          </ac:spMkLst>
        </pc:spChg>
        <pc:spChg chg="mod">
          <ac:chgData name="Mary Larsen" userId="S::mlarsen9@unl.edu::9bb8c297-df44-4915-b7b4-d8822f08c1e4" providerId="AD" clId="Web-{C192348D-7F96-4D98-B792-A3868E99D6C4}" dt="2021-11-08T21:44:20.062" v="736" actId="14100"/>
          <ac:spMkLst>
            <pc:docMk/>
            <pc:sldMk cId="3590794825" sldId="294"/>
            <ac:spMk id="6" creationId="{B618FDD6-D1CD-7F41-AC54-42FA30649105}"/>
          </ac:spMkLst>
        </pc:spChg>
        <pc:spChg chg="add mod">
          <ac:chgData name="Mary Larsen" userId="S::mlarsen9@unl.edu::9bb8c297-df44-4915-b7b4-d8822f08c1e4" providerId="AD" clId="Web-{C192348D-7F96-4D98-B792-A3868E99D6C4}" dt="2021-11-08T22:25:59.635" v="1260" actId="14100"/>
          <ac:spMkLst>
            <pc:docMk/>
            <pc:sldMk cId="3590794825" sldId="294"/>
            <ac:spMk id="7" creationId="{B01A1434-D349-42EB-9246-B7AA312B0E1E}"/>
          </ac:spMkLst>
        </pc:spChg>
        <pc:spChg chg="add mod">
          <ac:chgData name="Mary Larsen" userId="S::mlarsen9@unl.edu::9bb8c297-df44-4915-b7b4-d8822f08c1e4" providerId="AD" clId="Web-{C192348D-7F96-4D98-B792-A3868E99D6C4}" dt="2021-11-08T22:25:41.573" v="1258" actId="14100"/>
          <ac:spMkLst>
            <pc:docMk/>
            <pc:sldMk cId="3590794825" sldId="294"/>
            <ac:spMk id="9" creationId="{4E2F09E0-C76E-48CA-9892-B613B422B7D9}"/>
          </ac:spMkLst>
        </pc:spChg>
        <pc:picChg chg="mod">
          <ac:chgData name="Mary Larsen" userId="S::mlarsen9@unl.edu::9bb8c297-df44-4915-b7b4-d8822f08c1e4" providerId="AD" clId="Web-{C192348D-7F96-4D98-B792-A3868E99D6C4}" dt="2021-11-08T21:53:08.124" v="805" actId="1076"/>
          <ac:picMkLst>
            <pc:docMk/>
            <pc:sldMk cId="3590794825" sldId="294"/>
            <ac:picMk id="3" creationId="{1CF4E2AF-40CB-2649-8DC9-6E9200B391B0}"/>
          </ac:picMkLst>
        </pc:picChg>
        <pc:picChg chg="mod">
          <ac:chgData name="Mary Larsen" userId="S::mlarsen9@unl.edu::9bb8c297-df44-4915-b7b4-d8822f08c1e4" providerId="AD" clId="Web-{C192348D-7F96-4D98-B792-A3868E99D6C4}" dt="2021-11-08T21:52:50.233" v="803" actId="1076"/>
          <ac:picMkLst>
            <pc:docMk/>
            <pc:sldMk cId="3590794825" sldId="294"/>
            <ac:picMk id="8" creationId="{FD2DA22A-56ED-44B4-B879-A5CF0421D286}"/>
          </ac:picMkLst>
        </pc:picChg>
      </pc:sldChg>
      <pc:sldChg chg="modSp add replId">
        <pc:chgData name="Mary Larsen" userId="S::mlarsen9@unl.edu::9bb8c297-df44-4915-b7b4-d8822f08c1e4" providerId="AD" clId="Web-{C192348D-7F96-4D98-B792-A3868E99D6C4}" dt="2021-11-08T21:20:48.471" v="217" actId="20577"/>
        <pc:sldMkLst>
          <pc:docMk/>
          <pc:sldMk cId="3535833346" sldId="301"/>
        </pc:sldMkLst>
        <pc:spChg chg="mod">
          <ac:chgData name="Mary Larsen" userId="S::mlarsen9@unl.edu::9bb8c297-df44-4915-b7b4-d8822f08c1e4" providerId="AD" clId="Web-{C192348D-7F96-4D98-B792-A3868E99D6C4}" dt="2021-11-08T21:20:48.471" v="217" actId="20577"/>
          <ac:spMkLst>
            <pc:docMk/>
            <pc:sldMk cId="3535833346" sldId="301"/>
            <ac:spMk id="7" creationId="{2D747909-9A45-4ADE-9AF9-C159358DFCB9}"/>
          </ac:spMkLst>
        </pc:spChg>
      </pc:sldChg>
      <pc:sldChg chg="modSp add replId">
        <pc:chgData name="Mary Larsen" userId="S::mlarsen9@unl.edu::9bb8c297-df44-4915-b7b4-d8822f08c1e4" providerId="AD" clId="Web-{C192348D-7F96-4D98-B792-A3868E99D6C4}" dt="2021-11-08T21:23:05.018" v="261" actId="20577"/>
        <pc:sldMkLst>
          <pc:docMk/>
          <pc:sldMk cId="2330402272" sldId="302"/>
        </pc:sldMkLst>
        <pc:spChg chg="mod">
          <ac:chgData name="Mary Larsen" userId="S::mlarsen9@unl.edu::9bb8c297-df44-4915-b7b4-d8822f08c1e4" providerId="AD" clId="Web-{C192348D-7F96-4D98-B792-A3868E99D6C4}" dt="2021-11-08T21:23:05.018" v="261" actId="20577"/>
          <ac:spMkLst>
            <pc:docMk/>
            <pc:sldMk cId="2330402272" sldId="302"/>
            <ac:spMk id="7" creationId="{2D747909-9A45-4ADE-9AF9-C159358DFCB9}"/>
          </ac:spMkLst>
        </pc:spChg>
      </pc:sldChg>
      <pc:sldChg chg="modSp add replId">
        <pc:chgData name="Mary Larsen" userId="S::mlarsen9@unl.edu::9bb8c297-df44-4915-b7b4-d8822f08c1e4" providerId="AD" clId="Web-{C192348D-7F96-4D98-B792-A3868E99D6C4}" dt="2021-11-08T21:22:54.143" v="260" actId="20577"/>
        <pc:sldMkLst>
          <pc:docMk/>
          <pc:sldMk cId="1092533523" sldId="303"/>
        </pc:sldMkLst>
        <pc:spChg chg="mod">
          <ac:chgData name="Mary Larsen" userId="S::mlarsen9@unl.edu::9bb8c297-df44-4915-b7b4-d8822f08c1e4" providerId="AD" clId="Web-{C192348D-7F96-4D98-B792-A3868E99D6C4}" dt="2021-11-08T21:22:54.143" v="260" actId="20577"/>
          <ac:spMkLst>
            <pc:docMk/>
            <pc:sldMk cId="1092533523" sldId="303"/>
            <ac:spMk id="7" creationId="{2D747909-9A45-4ADE-9AF9-C159358DFCB9}"/>
          </ac:spMkLst>
        </pc:spChg>
      </pc:sldChg>
      <pc:sldChg chg="modSp add replId">
        <pc:chgData name="Mary Larsen" userId="S::mlarsen9@unl.edu::9bb8c297-df44-4915-b7b4-d8822f08c1e4" providerId="AD" clId="Web-{C192348D-7F96-4D98-B792-A3868E99D6C4}" dt="2021-11-08T22:39:49.805" v="1385" actId="20577"/>
        <pc:sldMkLst>
          <pc:docMk/>
          <pc:sldMk cId="4058148561" sldId="304"/>
        </pc:sldMkLst>
        <pc:spChg chg="mod">
          <ac:chgData name="Mary Larsen" userId="S::mlarsen9@unl.edu::9bb8c297-df44-4915-b7b4-d8822f08c1e4" providerId="AD" clId="Web-{C192348D-7F96-4D98-B792-A3868E99D6C4}" dt="2021-11-08T22:27:22.916" v="1280" actId="20577"/>
          <ac:spMkLst>
            <pc:docMk/>
            <pc:sldMk cId="4058148561" sldId="304"/>
            <ac:spMk id="4" creationId="{FAD68C08-9800-4B35-96B9-F5EF2DA2CF20}"/>
          </ac:spMkLst>
        </pc:spChg>
        <pc:spChg chg="mod">
          <ac:chgData name="Mary Larsen" userId="S::mlarsen9@unl.edu::9bb8c297-df44-4915-b7b4-d8822f08c1e4" providerId="AD" clId="Web-{C192348D-7F96-4D98-B792-A3868E99D6C4}" dt="2021-11-08T22:38:12.884" v="1379" actId="20577"/>
          <ac:spMkLst>
            <pc:docMk/>
            <pc:sldMk cId="4058148561" sldId="304"/>
            <ac:spMk id="7" creationId="{B01A1434-D349-42EB-9246-B7AA312B0E1E}"/>
          </ac:spMkLst>
        </pc:spChg>
        <pc:spChg chg="mod">
          <ac:chgData name="Mary Larsen" userId="S::mlarsen9@unl.edu::9bb8c297-df44-4915-b7b4-d8822f08c1e4" providerId="AD" clId="Web-{C192348D-7F96-4D98-B792-A3868E99D6C4}" dt="2021-11-08T22:39:49.805" v="1385" actId="20577"/>
          <ac:spMkLst>
            <pc:docMk/>
            <pc:sldMk cId="4058148561" sldId="304"/>
            <ac:spMk id="9" creationId="{4E2F09E0-C76E-48CA-9892-B613B422B7D9}"/>
          </ac:spMkLst>
        </pc:spChg>
      </pc:sldChg>
    </pc:docChg>
  </pc:docChgLst>
  <pc:docChgLst>
    <pc:chgData name="Mary Larsen" userId="S::mlarsen9@unl.edu::9bb8c297-df44-4915-b7b4-d8822f08c1e4" providerId="AD" clId="Web-{8CD99297-21BD-4E15-AB84-5725F677D71E}"/>
    <pc:docChg chg="modSld">
      <pc:chgData name="Mary Larsen" userId="S::mlarsen9@unl.edu::9bb8c297-df44-4915-b7b4-d8822f08c1e4" providerId="AD" clId="Web-{8CD99297-21BD-4E15-AB84-5725F677D71E}" dt="2021-11-09T21:41:02.643" v="20" actId="20577"/>
      <pc:docMkLst>
        <pc:docMk/>
      </pc:docMkLst>
      <pc:sldChg chg="modSp">
        <pc:chgData name="Mary Larsen" userId="S::mlarsen9@unl.edu::9bb8c297-df44-4915-b7b4-d8822f08c1e4" providerId="AD" clId="Web-{8CD99297-21BD-4E15-AB84-5725F677D71E}" dt="2021-11-09T21:24:05.555" v="3" actId="14100"/>
        <pc:sldMkLst>
          <pc:docMk/>
          <pc:sldMk cId="3579374882" sldId="271"/>
        </pc:sldMkLst>
        <pc:spChg chg="mod">
          <ac:chgData name="Mary Larsen" userId="S::mlarsen9@unl.edu::9bb8c297-df44-4915-b7b4-d8822f08c1e4" providerId="AD" clId="Web-{8CD99297-21BD-4E15-AB84-5725F677D71E}" dt="2021-11-09T21:24:05.555" v="3" actId="14100"/>
          <ac:spMkLst>
            <pc:docMk/>
            <pc:sldMk cId="3579374882" sldId="271"/>
            <ac:spMk id="6" creationId="{B618FDD6-D1CD-7F41-AC54-42FA30649105}"/>
          </ac:spMkLst>
        </pc:spChg>
      </pc:sldChg>
      <pc:sldChg chg="addSp modSp">
        <pc:chgData name="Mary Larsen" userId="S::mlarsen9@unl.edu::9bb8c297-df44-4915-b7b4-d8822f08c1e4" providerId="AD" clId="Web-{8CD99297-21BD-4E15-AB84-5725F677D71E}" dt="2021-11-09T19:56:48.635" v="1" actId="20577"/>
        <pc:sldMkLst>
          <pc:docMk/>
          <pc:sldMk cId="53454789" sldId="274"/>
        </pc:sldMkLst>
        <pc:spChg chg="add mod">
          <ac:chgData name="Mary Larsen" userId="S::mlarsen9@unl.edu::9bb8c297-df44-4915-b7b4-d8822f08c1e4" providerId="AD" clId="Web-{8CD99297-21BD-4E15-AB84-5725F677D71E}" dt="2021-11-09T19:56:48.635" v="1" actId="20577"/>
          <ac:spMkLst>
            <pc:docMk/>
            <pc:sldMk cId="53454789" sldId="274"/>
            <ac:spMk id="9" creationId="{2C0DE448-DF29-48F7-B335-DAE33CCBF4CD}"/>
          </ac:spMkLst>
        </pc:spChg>
      </pc:sldChg>
      <pc:sldChg chg="modSp">
        <pc:chgData name="Mary Larsen" userId="S::mlarsen9@unl.edu::9bb8c297-df44-4915-b7b4-d8822f08c1e4" providerId="AD" clId="Web-{8CD99297-21BD-4E15-AB84-5725F677D71E}" dt="2021-11-09T21:24:36.540" v="5" actId="14100"/>
        <pc:sldMkLst>
          <pc:docMk/>
          <pc:sldMk cId="1608331552" sldId="283"/>
        </pc:sldMkLst>
        <pc:spChg chg="mod">
          <ac:chgData name="Mary Larsen" userId="S::mlarsen9@unl.edu::9bb8c297-df44-4915-b7b4-d8822f08c1e4" providerId="AD" clId="Web-{8CD99297-21BD-4E15-AB84-5725F677D71E}" dt="2021-11-09T21:24:36.540" v="5" actId="14100"/>
          <ac:spMkLst>
            <pc:docMk/>
            <pc:sldMk cId="1608331552" sldId="283"/>
            <ac:spMk id="6" creationId="{B618FDD6-D1CD-7F41-AC54-42FA30649105}"/>
          </ac:spMkLst>
        </pc:spChg>
      </pc:sldChg>
      <pc:sldChg chg="modSp">
        <pc:chgData name="Mary Larsen" userId="S::mlarsen9@unl.edu::9bb8c297-df44-4915-b7b4-d8822f08c1e4" providerId="AD" clId="Web-{8CD99297-21BD-4E15-AB84-5725F677D71E}" dt="2021-11-09T21:24:50.211" v="7" actId="14100"/>
        <pc:sldMkLst>
          <pc:docMk/>
          <pc:sldMk cId="3943548114" sldId="284"/>
        </pc:sldMkLst>
        <pc:spChg chg="mod">
          <ac:chgData name="Mary Larsen" userId="S::mlarsen9@unl.edu::9bb8c297-df44-4915-b7b4-d8822f08c1e4" providerId="AD" clId="Web-{8CD99297-21BD-4E15-AB84-5725F677D71E}" dt="2021-11-09T21:24:50.211" v="7" actId="14100"/>
          <ac:spMkLst>
            <pc:docMk/>
            <pc:sldMk cId="3943548114" sldId="284"/>
            <ac:spMk id="6" creationId="{B618FDD6-D1CD-7F41-AC54-42FA30649105}"/>
          </ac:spMkLst>
        </pc:spChg>
      </pc:sldChg>
      <pc:sldChg chg="modSp">
        <pc:chgData name="Mary Larsen" userId="S::mlarsen9@unl.edu::9bb8c297-df44-4915-b7b4-d8822f08c1e4" providerId="AD" clId="Web-{8CD99297-21BD-4E15-AB84-5725F677D71E}" dt="2021-11-09T21:25:06.446" v="9" actId="14100"/>
        <pc:sldMkLst>
          <pc:docMk/>
          <pc:sldMk cId="3551746444" sldId="285"/>
        </pc:sldMkLst>
        <pc:spChg chg="mod">
          <ac:chgData name="Mary Larsen" userId="S::mlarsen9@unl.edu::9bb8c297-df44-4915-b7b4-d8822f08c1e4" providerId="AD" clId="Web-{8CD99297-21BD-4E15-AB84-5725F677D71E}" dt="2021-11-09T21:25:06.446" v="9" actId="14100"/>
          <ac:spMkLst>
            <pc:docMk/>
            <pc:sldMk cId="3551746444" sldId="285"/>
            <ac:spMk id="6" creationId="{B618FDD6-D1CD-7F41-AC54-42FA30649105}"/>
          </ac:spMkLst>
        </pc:spChg>
      </pc:sldChg>
      <pc:sldChg chg="modSp">
        <pc:chgData name="Mary Larsen" userId="S::mlarsen9@unl.edu::9bb8c297-df44-4915-b7b4-d8822f08c1e4" providerId="AD" clId="Web-{8CD99297-21BD-4E15-AB84-5725F677D71E}" dt="2021-11-09T21:25:40.430" v="12" actId="20577"/>
        <pc:sldMkLst>
          <pc:docMk/>
          <pc:sldMk cId="3124204445" sldId="286"/>
        </pc:sldMkLst>
        <pc:spChg chg="mod">
          <ac:chgData name="Mary Larsen" userId="S::mlarsen9@unl.edu::9bb8c297-df44-4915-b7b4-d8822f08c1e4" providerId="AD" clId="Web-{8CD99297-21BD-4E15-AB84-5725F677D71E}" dt="2021-11-09T21:25:23.852" v="11" actId="14100"/>
          <ac:spMkLst>
            <pc:docMk/>
            <pc:sldMk cId="3124204445" sldId="286"/>
            <ac:spMk id="6" creationId="{B618FDD6-D1CD-7F41-AC54-42FA30649105}"/>
          </ac:spMkLst>
        </pc:spChg>
        <pc:spChg chg="mod">
          <ac:chgData name="Mary Larsen" userId="S::mlarsen9@unl.edu::9bb8c297-df44-4915-b7b4-d8822f08c1e4" providerId="AD" clId="Web-{8CD99297-21BD-4E15-AB84-5725F677D71E}" dt="2021-11-09T21:25:40.430" v="12" actId="20577"/>
          <ac:spMkLst>
            <pc:docMk/>
            <pc:sldMk cId="3124204445" sldId="286"/>
            <ac:spMk id="7" creationId="{9E114CB4-EE2D-4B6B-9DD2-7349520E1E9D}"/>
          </ac:spMkLst>
        </pc:spChg>
      </pc:sldChg>
      <pc:sldChg chg="modSp">
        <pc:chgData name="Mary Larsen" userId="S::mlarsen9@unl.edu::9bb8c297-df44-4915-b7b4-d8822f08c1e4" providerId="AD" clId="Web-{8CD99297-21BD-4E15-AB84-5725F677D71E}" dt="2021-11-09T21:25:52.852" v="14" actId="14100"/>
        <pc:sldMkLst>
          <pc:docMk/>
          <pc:sldMk cId="2442994717" sldId="287"/>
        </pc:sldMkLst>
        <pc:spChg chg="mod">
          <ac:chgData name="Mary Larsen" userId="S::mlarsen9@unl.edu::9bb8c297-df44-4915-b7b4-d8822f08c1e4" providerId="AD" clId="Web-{8CD99297-21BD-4E15-AB84-5725F677D71E}" dt="2021-11-09T21:25:52.852" v="14" actId="14100"/>
          <ac:spMkLst>
            <pc:docMk/>
            <pc:sldMk cId="2442994717" sldId="287"/>
            <ac:spMk id="6" creationId="{B618FDD6-D1CD-7F41-AC54-42FA30649105}"/>
          </ac:spMkLst>
        </pc:spChg>
      </pc:sldChg>
      <pc:sldChg chg="modSp">
        <pc:chgData name="Mary Larsen" userId="S::mlarsen9@unl.edu::9bb8c297-df44-4915-b7b4-d8822f08c1e4" providerId="AD" clId="Web-{8CD99297-21BD-4E15-AB84-5725F677D71E}" dt="2021-11-09T21:41:02.643" v="20" actId="20577"/>
        <pc:sldMkLst>
          <pc:docMk/>
          <pc:sldMk cId="3813616200" sldId="292"/>
        </pc:sldMkLst>
        <pc:spChg chg="mod">
          <ac:chgData name="Mary Larsen" userId="S::mlarsen9@unl.edu::9bb8c297-df44-4915-b7b4-d8822f08c1e4" providerId="AD" clId="Web-{8CD99297-21BD-4E15-AB84-5725F677D71E}" dt="2021-11-09T21:41:02.643" v="20" actId="20577"/>
          <ac:spMkLst>
            <pc:docMk/>
            <pc:sldMk cId="3813616200" sldId="292"/>
            <ac:spMk id="2" creationId="{CDA38B73-D6A8-442E-B938-440F33CEAC03}"/>
          </ac:spMkLst>
        </pc:spChg>
      </pc:sldChg>
      <pc:sldChg chg="modSp">
        <pc:chgData name="Mary Larsen" userId="S::mlarsen9@unl.edu::9bb8c297-df44-4915-b7b4-d8822f08c1e4" providerId="AD" clId="Web-{8CD99297-21BD-4E15-AB84-5725F677D71E}" dt="2021-11-09T21:26:06.102" v="16" actId="1076"/>
        <pc:sldMkLst>
          <pc:docMk/>
          <pc:sldMk cId="1925134776" sldId="295"/>
        </pc:sldMkLst>
        <pc:spChg chg="mod">
          <ac:chgData name="Mary Larsen" userId="S::mlarsen9@unl.edu::9bb8c297-df44-4915-b7b4-d8822f08c1e4" providerId="AD" clId="Web-{8CD99297-21BD-4E15-AB84-5725F677D71E}" dt="2021-11-09T21:26:06.102" v="16" actId="1076"/>
          <ac:spMkLst>
            <pc:docMk/>
            <pc:sldMk cId="1925134776" sldId="295"/>
            <ac:spMk id="6" creationId="{B618FDD6-D1CD-7F41-AC54-42FA30649105}"/>
          </ac:spMkLst>
        </pc:spChg>
      </pc:sldChg>
    </pc:docChg>
  </pc:docChgLst>
  <pc:docChgLst>
    <pc:chgData name="Mary Larsen" userId="S::mlarsen9@unl.edu::9bb8c297-df44-4915-b7b4-d8822f08c1e4" providerId="AD" clId="Web-{7218E3D3-AE37-470C-9BB8-ED91C94C1EBF}"/>
    <pc:docChg chg="addSld modSld">
      <pc:chgData name="Mary Larsen" userId="S::mlarsen9@unl.edu::9bb8c297-df44-4915-b7b4-d8822f08c1e4" providerId="AD" clId="Web-{7218E3D3-AE37-470C-9BB8-ED91C94C1EBF}" dt="2021-11-09T22:52:18.008" v="389" actId="20577"/>
      <pc:docMkLst>
        <pc:docMk/>
      </pc:docMkLst>
      <pc:sldChg chg="modSp">
        <pc:chgData name="Mary Larsen" userId="S::mlarsen9@unl.edu::9bb8c297-df44-4915-b7b4-d8822f08c1e4" providerId="AD" clId="Web-{7218E3D3-AE37-470C-9BB8-ED91C94C1EBF}" dt="2021-11-09T22:37:45.429" v="85" actId="20577"/>
        <pc:sldMkLst>
          <pc:docMk/>
          <pc:sldMk cId="3590794825" sldId="294"/>
        </pc:sldMkLst>
        <pc:spChg chg="mod">
          <ac:chgData name="Mary Larsen" userId="S::mlarsen9@unl.edu::9bb8c297-df44-4915-b7b4-d8822f08c1e4" providerId="AD" clId="Web-{7218E3D3-AE37-470C-9BB8-ED91C94C1EBF}" dt="2021-11-09T22:37:45.429" v="85" actId="20577"/>
          <ac:spMkLst>
            <pc:docMk/>
            <pc:sldMk cId="3590794825" sldId="294"/>
            <ac:spMk id="7" creationId="{B01A1434-D349-42EB-9246-B7AA312B0E1E}"/>
          </ac:spMkLst>
        </pc:spChg>
        <pc:spChg chg="mod">
          <ac:chgData name="Mary Larsen" userId="S::mlarsen9@unl.edu::9bb8c297-df44-4915-b7b4-d8822f08c1e4" providerId="AD" clId="Web-{7218E3D3-AE37-470C-9BB8-ED91C94C1EBF}" dt="2021-11-09T22:37:03.726" v="25" actId="20577"/>
          <ac:spMkLst>
            <pc:docMk/>
            <pc:sldMk cId="3590794825" sldId="294"/>
            <ac:spMk id="9" creationId="{4E2F09E0-C76E-48CA-9892-B613B422B7D9}"/>
          </ac:spMkLst>
        </pc:spChg>
      </pc:sldChg>
      <pc:sldChg chg="addSp delSp modSp">
        <pc:chgData name="Mary Larsen" userId="S::mlarsen9@unl.edu::9bb8c297-df44-4915-b7b4-d8822f08c1e4" providerId="AD" clId="Web-{7218E3D3-AE37-470C-9BB8-ED91C94C1EBF}" dt="2021-11-09T22:39:03.289" v="133" actId="14100"/>
        <pc:sldMkLst>
          <pc:docMk/>
          <pc:sldMk cId="4058148561" sldId="304"/>
        </pc:sldMkLst>
        <pc:spChg chg="add del mod">
          <ac:chgData name="Mary Larsen" userId="S::mlarsen9@unl.edu::9bb8c297-df44-4915-b7b4-d8822f08c1e4" providerId="AD" clId="Web-{7218E3D3-AE37-470C-9BB8-ED91C94C1EBF}" dt="2021-11-09T22:39:03.289" v="133" actId="14100"/>
          <ac:spMkLst>
            <pc:docMk/>
            <pc:sldMk cId="4058148561" sldId="304"/>
            <ac:spMk id="7" creationId="{B01A1434-D349-42EB-9246-B7AA312B0E1E}"/>
          </ac:spMkLst>
        </pc:spChg>
        <pc:spChg chg="mod">
          <ac:chgData name="Mary Larsen" userId="S::mlarsen9@unl.edu::9bb8c297-df44-4915-b7b4-d8822f08c1e4" providerId="AD" clId="Web-{7218E3D3-AE37-470C-9BB8-ED91C94C1EBF}" dt="2021-11-09T22:38:05.711" v="97" actId="20577"/>
          <ac:spMkLst>
            <pc:docMk/>
            <pc:sldMk cId="4058148561" sldId="304"/>
            <ac:spMk id="9" creationId="{4E2F09E0-C76E-48CA-9892-B613B422B7D9}"/>
          </ac:spMkLst>
        </pc:spChg>
      </pc:sldChg>
      <pc:sldChg chg="addSp delSp modSp add replId">
        <pc:chgData name="Mary Larsen" userId="S::mlarsen9@unl.edu::9bb8c297-df44-4915-b7b4-d8822f08c1e4" providerId="AD" clId="Web-{7218E3D3-AE37-470C-9BB8-ED91C94C1EBF}" dt="2021-11-09T22:52:18.008" v="389" actId="20577"/>
        <pc:sldMkLst>
          <pc:docMk/>
          <pc:sldMk cId="2572638404" sldId="305"/>
        </pc:sldMkLst>
        <pc:spChg chg="mod">
          <ac:chgData name="Mary Larsen" userId="S::mlarsen9@unl.edu::9bb8c297-df44-4915-b7b4-d8822f08c1e4" providerId="AD" clId="Web-{7218E3D3-AE37-470C-9BB8-ED91C94C1EBF}" dt="2021-11-09T22:52:18.008" v="389" actId="20577"/>
          <ac:spMkLst>
            <pc:docMk/>
            <pc:sldMk cId="2572638404" sldId="305"/>
            <ac:spMk id="4" creationId="{FAD68C08-9800-4B35-96B9-F5EF2DA2CF20}"/>
          </ac:spMkLst>
        </pc:spChg>
        <pc:spChg chg="mod">
          <ac:chgData name="Mary Larsen" userId="S::mlarsen9@unl.edu::9bb8c297-df44-4915-b7b4-d8822f08c1e4" providerId="AD" clId="Web-{7218E3D3-AE37-470C-9BB8-ED91C94C1EBF}" dt="2021-11-09T22:48:25.086" v="374" actId="20577"/>
          <ac:spMkLst>
            <pc:docMk/>
            <pc:sldMk cId="2572638404" sldId="305"/>
            <ac:spMk id="7" creationId="{B01A1434-D349-42EB-9246-B7AA312B0E1E}"/>
          </ac:spMkLst>
        </pc:spChg>
        <pc:spChg chg="mod">
          <ac:chgData name="Mary Larsen" userId="S::mlarsen9@unl.edu::9bb8c297-df44-4915-b7b4-d8822f08c1e4" providerId="AD" clId="Web-{7218E3D3-AE37-470C-9BB8-ED91C94C1EBF}" dt="2021-11-09T22:40:10.242" v="203" actId="20577"/>
          <ac:spMkLst>
            <pc:docMk/>
            <pc:sldMk cId="2572638404" sldId="305"/>
            <ac:spMk id="9" creationId="{4E2F09E0-C76E-48CA-9892-B613B422B7D9}"/>
          </ac:spMkLst>
        </pc:spChg>
        <pc:spChg chg="add mod">
          <ac:chgData name="Mary Larsen" userId="S::mlarsen9@unl.edu::9bb8c297-df44-4915-b7b4-d8822f08c1e4" providerId="AD" clId="Web-{7218E3D3-AE37-470C-9BB8-ED91C94C1EBF}" dt="2021-11-09T22:50:59.571" v="383" actId="14100"/>
          <ac:spMkLst>
            <pc:docMk/>
            <pc:sldMk cId="2572638404" sldId="305"/>
            <ac:spMk id="10" creationId="{60DA38EB-9311-4DB8-AE52-07C799C261EA}"/>
          </ac:spMkLst>
        </pc:spChg>
        <pc:picChg chg="del">
          <ac:chgData name="Mary Larsen" userId="S::mlarsen9@unl.edu::9bb8c297-df44-4915-b7b4-d8822f08c1e4" providerId="AD" clId="Web-{7218E3D3-AE37-470C-9BB8-ED91C94C1EBF}" dt="2021-11-09T22:40:26.679" v="205"/>
          <ac:picMkLst>
            <pc:docMk/>
            <pc:sldMk cId="2572638404" sldId="305"/>
            <ac:picMk id="3" creationId="{1CF4E2AF-40CB-2649-8DC9-6E9200B391B0}"/>
          </ac:picMkLst>
        </pc:picChg>
        <pc:picChg chg="del">
          <ac:chgData name="Mary Larsen" userId="S::mlarsen9@unl.edu::9bb8c297-df44-4915-b7b4-d8822f08c1e4" providerId="AD" clId="Web-{7218E3D3-AE37-470C-9BB8-ED91C94C1EBF}" dt="2021-11-09T22:40:22.976" v="204"/>
          <ac:picMkLst>
            <pc:docMk/>
            <pc:sldMk cId="2572638404" sldId="305"/>
            <ac:picMk id="8" creationId="{FD2DA22A-56ED-44B4-B879-A5CF0421D286}"/>
          </ac:picMkLst>
        </pc:picChg>
        <pc:picChg chg="add mod">
          <ac:chgData name="Mary Larsen" userId="S::mlarsen9@unl.edu::9bb8c297-df44-4915-b7b4-d8822f08c1e4" providerId="AD" clId="Web-{7218E3D3-AE37-470C-9BB8-ED91C94C1EBF}" dt="2021-11-09T22:51:14.336" v="384" actId="14100"/>
          <ac:picMkLst>
            <pc:docMk/>
            <pc:sldMk cId="2572638404" sldId="305"/>
            <ac:picMk id="11" creationId="{7B8E25C6-7811-4331-A6B1-936BE103334F}"/>
          </ac:picMkLst>
        </pc:picChg>
      </pc:sldChg>
    </pc:docChg>
  </pc:docChgLst>
  <pc:docChgLst>
    <pc:chgData name="Mary Larsen" userId="S::mlarsen9@unl.edu::9bb8c297-df44-4915-b7b4-d8822f08c1e4" providerId="AD" clId="Web-{18C0D5AC-8E6E-423F-B83E-2A799A607C0C}"/>
    <pc:docChg chg="modSld">
      <pc:chgData name="Mary Larsen" userId="S::mlarsen9@unl.edu::9bb8c297-df44-4915-b7b4-d8822f08c1e4" providerId="AD" clId="Web-{18C0D5AC-8E6E-423F-B83E-2A799A607C0C}" dt="2021-11-18T15:13:13.922" v="16" actId="1076"/>
      <pc:docMkLst>
        <pc:docMk/>
      </pc:docMkLst>
      <pc:sldChg chg="addSp modSp">
        <pc:chgData name="Mary Larsen" userId="S::mlarsen9@unl.edu::9bb8c297-df44-4915-b7b4-d8822f08c1e4" providerId="AD" clId="Web-{18C0D5AC-8E6E-423F-B83E-2A799A607C0C}" dt="2021-11-18T15:13:13.922" v="16" actId="1076"/>
        <pc:sldMkLst>
          <pc:docMk/>
          <pc:sldMk cId="2919174592" sldId="311"/>
        </pc:sldMkLst>
        <pc:spChg chg="mod">
          <ac:chgData name="Mary Larsen" userId="S::mlarsen9@unl.edu::9bb8c297-df44-4915-b7b4-d8822f08c1e4" providerId="AD" clId="Web-{18C0D5AC-8E6E-423F-B83E-2A799A607C0C}" dt="2021-11-18T15:08:54.078" v="0" actId="14100"/>
          <ac:spMkLst>
            <pc:docMk/>
            <pc:sldMk cId="2919174592" sldId="311"/>
            <ac:spMk id="10" creationId="{60DA38EB-9311-4DB8-AE52-07C799C261EA}"/>
          </ac:spMkLst>
        </pc:spChg>
        <pc:picChg chg="add mod">
          <ac:chgData name="Mary Larsen" userId="S::mlarsen9@unl.edu::9bb8c297-df44-4915-b7b4-d8822f08c1e4" providerId="AD" clId="Web-{18C0D5AC-8E6E-423F-B83E-2A799A607C0C}" dt="2021-11-18T15:13:13.922" v="16" actId="1076"/>
          <ac:picMkLst>
            <pc:docMk/>
            <pc:sldMk cId="2919174592" sldId="311"/>
            <ac:picMk id="8" creationId="{E8B63522-5E5D-47B3-9096-E6C5FDB639E1}"/>
          </ac:picMkLst>
        </pc:picChg>
        <pc:picChg chg="add mod">
          <ac:chgData name="Mary Larsen" userId="S::mlarsen9@unl.edu::9bb8c297-df44-4915-b7b4-d8822f08c1e4" providerId="AD" clId="Web-{18C0D5AC-8E6E-423F-B83E-2A799A607C0C}" dt="2021-11-18T15:13:11.579" v="15" actId="1076"/>
          <ac:picMkLst>
            <pc:docMk/>
            <pc:sldMk cId="2919174592" sldId="311"/>
            <ac:picMk id="12" creationId="{A0D2C80A-F650-4408-BE20-AAE81F764AAE}"/>
          </ac:picMkLst>
        </pc:picChg>
      </pc:sldChg>
    </pc:docChg>
  </pc:docChgLst>
  <pc:docChgLst>
    <pc:chgData name="Mary Larsen" userId="S::mlarsen9@unl.edu::9bb8c297-df44-4915-b7b4-d8822f08c1e4" providerId="AD" clId="Web-{4E6F61B4-7EA7-495B-8CD6-481696ABF419}"/>
    <pc:docChg chg="delSld modSld">
      <pc:chgData name="Mary Larsen" userId="S::mlarsen9@unl.edu::9bb8c297-df44-4915-b7b4-d8822f08c1e4" providerId="AD" clId="Web-{4E6F61B4-7EA7-495B-8CD6-481696ABF419}" dt="2021-11-29T21:36:11.587" v="371" actId="20577"/>
      <pc:docMkLst>
        <pc:docMk/>
      </pc:docMkLst>
      <pc:sldChg chg="modSp">
        <pc:chgData name="Mary Larsen" userId="S::mlarsen9@unl.edu::9bb8c297-df44-4915-b7b4-d8822f08c1e4" providerId="AD" clId="Web-{4E6F61B4-7EA7-495B-8CD6-481696ABF419}" dt="2021-11-29T21:36:11.587" v="371" actId="20577"/>
        <pc:sldMkLst>
          <pc:docMk/>
          <pc:sldMk cId="1965438800" sldId="265"/>
        </pc:sldMkLst>
        <pc:spChg chg="mod">
          <ac:chgData name="Mary Larsen" userId="S::mlarsen9@unl.edu::9bb8c297-df44-4915-b7b4-d8822f08c1e4" providerId="AD" clId="Web-{4E6F61B4-7EA7-495B-8CD6-481696ABF419}" dt="2021-11-29T21:35:08.789" v="332" actId="20577"/>
          <ac:spMkLst>
            <pc:docMk/>
            <pc:sldMk cId="1965438800" sldId="265"/>
            <ac:spMk id="4" creationId="{F1B73AB9-190C-4C8C-A25B-E8F36C31DFA8}"/>
          </ac:spMkLst>
        </pc:spChg>
        <pc:spChg chg="mod">
          <ac:chgData name="Mary Larsen" userId="S::mlarsen9@unl.edu::9bb8c297-df44-4915-b7b4-d8822f08c1e4" providerId="AD" clId="Web-{4E6F61B4-7EA7-495B-8CD6-481696ABF419}" dt="2021-11-29T21:36:11.587" v="371" actId="20577"/>
          <ac:spMkLst>
            <pc:docMk/>
            <pc:sldMk cId="1965438800" sldId="265"/>
            <ac:spMk id="7" creationId="{AA22F81D-2C89-44DC-938D-A04BFC3434CD}"/>
          </ac:spMkLst>
        </pc:spChg>
      </pc:sldChg>
      <pc:sldChg chg="modSp">
        <pc:chgData name="Mary Larsen" userId="S::mlarsen9@unl.edu::9bb8c297-df44-4915-b7b4-d8822f08c1e4" providerId="AD" clId="Web-{4E6F61B4-7EA7-495B-8CD6-481696ABF419}" dt="2021-11-29T20:57:57.787" v="78" actId="20577"/>
        <pc:sldMkLst>
          <pc:docMk/>
          <pc:sldMk cId="3806208840" sldId="291"/>
        </pc:sldMkLst>
        <pc:spChg chg="mod">
          <ac:chgData name="Mary Larsen" userId="S::mlarsen9@unl.edu::9bb8c297-df44-4915-b7b4-d8822f08c1e4" providerId="AD" clId="Web-{4E6F61B4-7EA7-495B-8CD6-481696ABF419}" dt="2021-11-29T20:57:57.787" v="78" actId="20577"/>
          <ac:spMkLst>
            <pc:docMk/>
            <pc:sldMk cId="3806208840" sldId="291"/>
            <ac:spMk id="4" creationId="{0BEE160F-03A3-4FD4-9C94-8B8807C923EC}"/>
          </ac:spMkLst>
        </pc:spChg>
      </pc:sldChg>
      <pc:sldChg chg="addSp modSp">
        <pc:chgData name="Mary Larsen" userId="S::mlarsen9@unl.edu::9bb8c297-df44-4915-b7b4-d8822f08c1e4" providerId="AD" clId="Web-{4E6F61B4-7EA7-495B-8CD6-481696ABF419}" dt="2021-11-29T21:04:28.848" v="133" actId="20577"/>
        <pc:sldMkLst>
          <pc:docMk/>
          <pc:sldMk cId="3535833346" sldId="301"/>
        </pc:sldMkLst>
        <pc:spChg chg="mod">
          <ac:chgData name="Mary Larsen" userId="S::mlarsen9@unl.edu::9bb8c297-df44-4915-b7b4-d8822f08c1e4" providerId="AD" clId="Web-{4E6F61B4-7EA7-495B-8CD6-481696ABF419}" dt="2021-11-29T20:59:19.287" v="87" actId="1076"/>
          <ac:spMkLst>
            <pc:docMk/>
            <pc:sldMk cId="3535833346" sldId="301"/>
            <ac:spMk id="4" creationId="{0BEE160F-03A3-4FD4-9C94-8B8807C923EC}"/>
          </ac:spMkLst>
        </pc:spChg>
        <pc:spChg chg="add mod">
          <ac:chgData name="Mary Larsen" userId="S::mlarsen9@unl.edu::9bb8c297-df44-4915-b7b4-d8822f08c1e4" providerId="AD" clId="Web-{4E6F61B4-7EA7-495B-8CD6-481696ABF419}" dt="2021-11-29T21:00:37.021" v="101" actId="14100"/>
          <ac:spMkLst>
            <pc:docMk/>
            <pc:sldMk cId="3535833346" sldId="301"/>
            <ac:spMk id="9" creationId="{5C9869C0-76DC-4A18-8CB4-482F5F9B1256}"/>
          </ac:spMkLst>
        </pc:spChg>
        <pc:spChg chg="add mod">
          <ac:chgData name="Mary Larsen" userId="S::mlarsen9@unl.edu::9bb8c297-df44-4915-b7b4-d8822f08c1e4" providerId="AD" clId="Web-{4E6F61B4-7EA7-495B-8CD6-481696ABF419}" dt="2021-11-29T21:04:28.848" v="133" actId="20577"/>
          <ac:spMkLst>
            <pc:docMk/>
            <pc:sldMk cId="3535833346" sldId="301"/>
            <ac:spMk id="10" creationId="{326FAE78-09C3-47D4-B870-0F35A7CD1876}"/>
          </ac:spMkLst>
        </pc:spChg>
      </pc:sldChg>
      <pc:sldChg chg="modSp">
        <pc:chgData name="Mary Larsen" userId="S::mlarsen9@unl.edu::9bb8c297-df44-4915-b7b4-d8822f08c1e4" providerId="AD" clId="Web-{4E6F61B4-7EA7-495B-8CD6-481696ABF419}" dt="2021-11-29T21:27:20.723" v="277" actId="20577"/>
        <pc:sldMkLst>
          <pc:docMk/>
          <pc:sldMk cId="2330402272" sldId="302"/>
        </pc:sldMkLst>
        <pc:spChg chg="mod">
          <ac:chgData name="Mary Larsen" userId="S::mlarsen9@unl.edu::9bb8c297-df44-4915-b7b4-d8822f08c1e4" providerId="AD" clId="Web-{4E6F61B4-7EA7-495B-8CD6-481696ABF419}" dt="2021-11-29T21:27:20.723" v="277" actId="20577"/>
          <ac:spMkLst>
            <pc:docMk/>
            <pc:sldMk cId="2330402272" sldId="302"/>
            <ac:spMk id="4" creationId="{0BEE160F-03A3-4FD4-9C94-8B8807C923EC}"/>
          </ac:spMkLst>
        </pc:spChg>
      </pc:sldChg>
      <pc:sldChg chg="del">
        <pc:chgData name="Mary Larsen" userId="S::mlarsen9@unl.edu::9bb8c297-df44-4915-b7b4-d8822f08c1e4" providerId="AD" clId="Web-{4E6F61B4-7EA7-495B-8CD6-481696ABF419}" dt="2021-11-29T21:27:40.098" v="278"/>
        <pc:sldMkLst>
          <pc:docMk/>
          <pc:sldMk cId="1092533523" sldId="303"/>
        </pc:sldMkLst>
      </pc:sldChg>
      <pc:sldChg chg="del">
        <pc:chgData name="Mary Larsen" userId="S::mlarsen9@unl.edu::9bb8c297-df44-4915-b7b4-d8822f08c1e4" providerId="AD" clId="Web-{4E6F61B4-7EA7-495B-8CD6-481696ABF419}" dt="2021-11-29T21:30:57.506" v="279"/>
        <pc:sldMkLst>
          <pc:docMk/>
          <pc:sldMk cId="1141325368" sldId="306"/>
        </pc:sldMkLst>
      </pc:sldChg>
    </pc:docChg>
  </pc:docChgLst>
  <pc:docChgLst>
    <pc:chgData name="Tayler Wickham" userId="S::twickham3@unl.edu::410a1b82-bb09-4888-964b-cc5cb4e56c8d" providerId="AD" clId="Web-{4A59B48D-FC91-4F1F-AE11-2566E6D1D9F4}"/>
    <pc:docChg chg="mod delSld modSld">
      <pc:chgData name="Tayler Wickham" userId="S::twickham3@unl.edu::410a1b82-bb09-4888-964b-cc5cb4e56c8d" providerId="AD" clId="Web-{4A59B48D-FC91-4F1F-AE11-2566E6D1D9F4}" dt="2021-11-30T20:12:13.078" v="52"/>
      <pc:docMkLst>
        <pc:docMk/>
      </pc:docMkLst>
      <pc:sldChg chg="modSp">
        <pc:chgData name="Tayler Wickham" userId="S::twickham3@unl.edu::410a1b82-bb09-4888-964b-cc5cb4e56c8d" providerId="AD" clId="Web-{4A59B48D-FC91-4F1F-AE11-2566E6D1D9F4}" dt="2021-11-30T19:48:04.354" v="4" actId="20577"/>
        <pc:sldMkLst>
          <pc:docMk/>
          <pc:sldMk cId="333407791" sldId="259"/>
        </pc:sldMkLst>
        <pc:spChg chg="mod">
          <ac:chgData name="Tayler Wickham" userId="S::twickham3@unl.edu::410a1b82-bb09-4888-964b-cc5cb4e56c8d" providerId="AD" clId="Web-{4A59B48D-FC91-4F1F-AE11-2566E6D1D9F4}" dt="2021-11-30T19:48:04.354" v="4" actId="20577"/>
          <ac:spMkLst>
            <pc:docMk/>
            <pc:sldMk cId="333407791" sldId="259"/>
            <ac:spMk id="7" creationId="{7440D0D8-8D10-452D-8207-F9B5F36927AE}"/>
          </ac:spMkLst>
        </pc:spChg>
      </pc:sldChg>
      <pc:sldChg chg="modSp addCm">
        <pc:chgData name="Tayler Wickham" userId="S::twickham3@unl.edu::410a1b82-bb09-4888-964b-cc5cb4e56c8d" providerId="AD" clId="Web-{4A59B48D-FC91-4F1F-AE11-2566E6D1D9F4}" dt="2021-11-30T19:53:53.301" v="14"/>
        <pc:sldMkLst>
          <pc:docMk/>
          <pc:sldMk cId="1965438800" sldId="265"/>
        </pc:sldMkLst>
        <pc:spChg chg="mod">
          <ac:chgData name="Tayler Wickham" userId="S::twickham3@unl.edu::410a1b82-bb09-4888-964b-cc5cb4e56c8d" providerId="AD" clId="Web-{4A59B48D-FC91-4F1F-AE11-2566E6D1D9F4}" dt="2021-11-30T19:49:07.368" v="12" actId="20577"/>
          <ac:spMkLst>
            <pc:docMk/>
            <pc:sldMk cId="1965438800" sldId="265"/>
            <ac:spMk id="4" creationId="{F1B73AB9-190C-4C8C-A25B-E8F36C31DFA8}"/>
          </ac:spMkLst>
        </pc:spChg>
      </pc:sldChg>
      <pc:sldChg chg="addCm">
        <pc:chgData name="Tayler Wickham" userId="S::twickham3@unl.edu::410a1b82-bb09-4888-964b-cc5cb4e56c8d" providerId="AD" clId="Web-{4A59B48D-FC91-4F1F-AE11-2566E6D1D9F4}" dt="2021-11-30T19:54:06.847" v="15"/>
        <pc:sldMkLst>
          <pc:docMk/>
          <pc:sldMk cId="1098991741" sldId="267"/>
        </pc:sldMkLst>
      </pc:sldChg>
      <pc:sldChg chg="addCm">
        <pc:chgData name="Tayler Wickham" userId="S::twickham3@unl.edu::410a1b82-bb09-4888-964b-cc5cb4e56c8d" providerId="AD" clId="Web-{4A59B48D-FC91-4F1F-AE11-2566E6D1D9F4}" dt="2021-11-30T19:54:17.066" v="16"/>
        <pc:sldMkLst>
          <pc:docMk/>
          <pc:sldMk cId="2597144948" sldId="268"/>
        </pc:sldMkLst>
      </pc:sldChg>
      <pc:sldChg chg="modSp">
        <pc:chgData name="Tayler Wickham" userId="S::twickham3@unl.edu::410a1b82-bb09-4888-964b-cc5cb4e56c8d" providerId="AD" clId="Web-{4A59B48D-FC91-4F1F-AE11-2566E6D1D9F4}" dt="2021-11-30T19:55:47.080" v="19" actId="20577"/>
        <pc:sldMkLst>
          <pc:docMk/>
          <pc:sldMk cId="130861051" sldId="269"/>
        </pc:sldMkLst>
        <pc:spChg chg="mod">
          <ac:chgData name="Tayler Wickham" userId="S::twickham3@unl.edu::410a1b82-bb09-4888-964b-cc5cb4e56c8d" providerId="AD" clId="Web-{4A59B48D-FC91-4F1F-AE11-2566E6D1D9F4}" dt="2021-11-30T19:55:47.080" v="19" actId="20577"/>
          <ac:spMkLst>
            <pc:docMk/>
            <pc:sldMk cId="130861051" sldId="269"/>
            <ac:spMk id="2" creationId="{6F54807C-3A3F-4617-B459-42A6241A92CD}"/>
          </ac:spMkLst>
        </pc:spChg>
      </pc:sldChg>
      <pc:sldChg chg="modSp">
        <pc:chgData name="Tayler Wickham" userId="S::twickham3@unl.edu::410a1b82-bb09-4888-964b-cc5cb4e56c8d" providerId="AD" clId="Web-{4A59B48D-FC91-4F1F-AE11-2566E6D1D9F4}" dt="2021-11-30T19:55:28.346" v="18" actId="20577"/>
        <pc:sldMkLst>
          <pc:docMk/>
          <pc:sldMk cId="889374557" sldId="272"/>
        </pc:sldMkLst>
        <pc:spChg chg="mod">
          <ac:chgData name="Tayler Wickham" userId="S::twickham3@unl.edu::410a1b82-bb09-4888-964b-cc5cb4e56c8d" providerId="AD" clId="Web-{4A59B48D-FC91-4F1F-AE11-2566E6D1D9F4}" dt="2021-11-30T19:55:28.346" v="18" actId="20577"/>
          <ac:spMkLst>
            <pc:docMk/>
            <pc:sldMk cId="889374557" sldId="272"/>
            <ac:spMk id="7" creationId="{3195DAAD-6FF0-44D7-BB87-C8031DD07880}"/>
          </ac:spMkLst>
        </pc:spChg>
      </pc:sldChg>
      <pc:sldChg chg="modSp">
        <pc:chgData name="Tayler Wickham" userId="S::twickham3@unl.edu::410a1b82-bb09-4888-964b-cc5cb4e56c8d" providerId="AD" clId="Web-{4A59B48D-FC91-4F1F-AE11-2566E6D1D9F4}" dt="2021-11-30T20:05:09.038" v="51" actId="20577"/>
        <pc:sldMkLst>
          <pc:docMk/>
          <pc:sldMk cId="3124204445" sldId="286"/>
        </pc:sldMkLst>
        <pc:spChg chg="mod">
          <ac:chgData name="Tayler Wickham" userId="S::twickham3@unl.edu::410a1b82-bb09-4888-964b-cc5cb4e56c8d" providerId="AD" clId="Web-{4A59B48D-FC91-4F1F-AE11-2566E6D1D9F4}" dt="2021-11-30T20:04:48.617" v="50" actId="20577"/>
          <ac:spMkLst>
            <pc:docMk/>
            <pc:sldMk cId="3124204445" sldId="286"/>
            <ac:spMk id="4" creationId="{334C4D66-C4DF-4B4D-BABF-CBA3E27D177D}"/>
          </ac:spMkLst>
        </pc:spChg>
        <pc:spChg chg="mod">
          <ac:chgData name="Tayler Wickham" userId="S::twickham3@unl.edu::410a1b82-bb09-4888-964b-cc5cb4e56c8d" providerId="AD" clId="Web-{4A59B48D-FC91-4F1F-AE11-2566E6D1D9F4}" dt="2021-11-30T20:05:09.038" v="51" actId="20577"/>
          <ac:spMkLst>
            <pc:docMk/>
            <pc:sldMk cId="3124204445" sldId="286"/>
            <ac:spMk id="7" creationId="{9E114CB4-EE2D-4B6B-9DD2-7349520E1E9D}"/>
          </ac:spMkLst>
        </pc:spChg>
      </pc:sldChg>
      <pc:sldChg chg="del">
        <pc:chgData name="Tayler Wickham" userId="S::twickham3@unl.edu::410a1b82-bb09-4888-964b-cc5cb4e56c8d" providerId="AD" clId="Web-{4A59B48D-FC91-4F1F-AE11-2566E6D1D9F4}" dt="2021-11-30T20:12:13.078" v="52"/>
        <pc:sldMkLst>
          <pc:docMk/>
          <pc:sldMk cId="3377523426" sldId="298"/>
        </pc:sldMkLst>
      </pc:sldChg>
    </pc:docChg>
  </pc:docChgLst>
</pc:chgInfo>
</file>

<file path=ppt/comments/modernComment_109_7526375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873DAF2-F6A4-40C1-B3C5-7419085208BE}" authorId="{7E62BC3E-24E6-3391-6049-E37820597010}" created="2021-11-30T19:53:53.301">
    <pc:sldMkLst xmlns:pc="http://schemas.microsoft.com/office/powerpoint/2013/main/command">
      <pc:docMk/>
      <pc:sldMk cId="1965438800" sldId="265"/>
    </pc:sldMkLst>
    <p188:txBody>
      <a:bodyPr/>
      <a:lstStyle/>
      <a:p>
        <a:r>
          <a:rPr lang="en-US"/>
          <a:t>DELETE</a:t>
        </a:r>
      </a:p>
    </p188:txBody>
  </p188:cm>
</p188:cmLst>
</file>

<file path=ppt/comments/modernComment_10B_4181487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E1231D6-24EC-4CB1-89DD-5C18FD0394C3}" authorId="{7E62BC3E-24E6-3391-6049-E37820597010}" created="2021-11-30T19:54:06.847">
    <pc:sldMkLst xmlns:pc="http://schemas.microsoft.com/office/powerpoint/2013/main/command">
      <pc:docMk/>
      <pc:sldMk cId="1098991741" sldId="267"/>
    </pc:sldMkLst>
    <p188:txBody>
      <a:bodyPr/>
      <a:lstStyle/>
      <a:p>
        <a:r>
          <a:rPr lang="en-US"/>
          <a:t>DELETE</a:t>
        </a:r>
      </a:p>
    </p188:txBody>
  </p188:cm>
</p188:cmLst>
</file>

<file path=ppt/comments/modernComment_10C_9ACD497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ED0D2DD-B8CA-4632-8185-06A9CE75677D}" authorId="{7E62BC3E-24E6-3391-6049-E37820597010}" created="2021-11-30T19:54:17.066">
    <pc:sldMkLst xmlns:pc="http://schemas.microsoft.com/office/powerpoint/2013/main/command">
      <pc:docMk/>
      <pc:sldMk cId="2597144948" sldId="268"/>
    </pc:sldMkLst>
    <p188:txBody>
      <a:bodyPr/>
      <a:lstStyle/>
      <a:p>
        <a:r>
          <a:rPr lang="en-US"/>
          <a:t>DELETE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8FC03-1BCF-DD4F-ABEE-D696DF361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42D7EE-4C24-954A-82DB-5241666AD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81C3-5114-984B-AF10-36C1FFDD0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BC3-F11C-2049-BED5-B3483127BAE3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80B69-992B-204C-B2DF-5E762F05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6C4E4-E015-8A4C-B256-4C22799C6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15C4-35E4-124D-AD93-5022C0B2E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1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AE988-3373-8B4D-A36F-F3501413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C6026-3822-7F46-BBD3-B8E93C942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36254-F9C6-8741-A51A-C98BEFEFC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BC3-F11C-2049-BED5-B3483127BAE3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EDB8F-8202-2240-A392-25D76AD2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C29E7-1C46-D64E-96D5-58E7C0387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15C4-35E4-124D-AD93-5022C0B2E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6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9856E1-A677-4342-A94F-0E0673D00B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9788F8-7A27-3E41-9058-F6697172E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967B3-CDFB-4F46-A88F-39C822DAF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BC3-F11C-2049-BED5-B3483127BAE3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D6A94-612C-2244-AFA4-059574F6B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FA730-53AA-7D4F-9C1A-A2A815B1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15C4-35E4-124D-AD93-5022C0B2E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7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C12B-5B84-D641-9EF7-076D0ADA2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DF78D-E8E7-BD45-A0E4-A83585409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1A589-49D2-BE4B-9DD9-161E5E65C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BC3-F11C-2049-BED5-B3483127BAE3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F0C37-43C5-A247-96C4-2DF70101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24B2C-AC38-154F-981C-D5F68139B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15C4-35E4-124D-AD93-5022C0B2E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4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494BD-DBD1-9840-89E2-A7151F52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5665F-8E42-A14B-854A-CE89CD375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4A193-F369-E04B-8F07-1521B8B50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BC3-F11C-2049-BED5-B3483127BAE3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7C584-B2E1-F744-817C-E3CAA3E6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D10F0-CC75-C446-BD86-A4401DEB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15C4-35E4-124D-AD93-5022C0B2E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66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EAEE7-A17C-5341-A651-1475F7911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A3B6-1CE0-E447-96C8-1A9522568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B7C74-3B31-E84C-99E7-C8EBF8F6A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91186-0AEB-8048-A580-F280510C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BC3-F11C-2049-BED5-B3483127BAE3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C5EDE-D3E8-0040-AF53-F5A3ED031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AEFCF-1867-674C-AFAA-9E15F18E3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15C4-35E4-124D-AD93-5022C0B2E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7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31FF8-0467-2E47-8ADB-BA0BE0897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E9ACE-663B-1249-A733-F36C592E9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244FB-1FEC-5E49-B24B-E848B70A9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653ED-FC7F-B142-AAAE-625CF11758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BAF18-C7DF-AA42-A481-EC3F703FE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3EB06-6DDB-1742-B0BF-485B0868E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BC3-F11C-2049-BED5-B3483127BAE3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970AD1-ED8F-6246-97D0-EB886054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9F19A1-7BFC-EE49-AAE6-9DADC6425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15C4-35E4-124D-AD93-5022C0B2E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2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C16CF-B3CC-AB40-8ACE-0FE17A742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823FF-4D28-7C4D-84EE-07D56E9FE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BC3-F11C-2049-BED5-B3483127BAE3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182DB-13BF-3948-AADF-D538522CC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4BF51-F022-F24B-B5A3-D416ED168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15C4-35E4-124D-AD93-5022C0B2E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48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4E55BB-66CB-2243-BE6E-A2A6DEEB0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BC3-F11C-2049-BED5-B3483127BAE3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4F2EEA-1008-E241-BC59-6534FD3B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D7578-34CE-624F-97A1-3276AE6A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15C4-35E4-124D-AD93-5022C0B2E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3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6790-D557-8A4B-B12B-7BB2ED99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04B06-60DD-0943-8381-0BDE409D4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CB458-72CE-BA41-AED6-05BB5EE7F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F2C5E-21BF-F749-929F-73DCAE0C6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BC3-F11C-2049-BED5-B3483127BAE3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298EE-3821-BA44-836D-43D1B41B7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4638E-0BC0-4447-A7D7-BE28F0BD9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15C4-35E4-124D-AD93-5022C0B2E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828A5-BD41-0B42-888C-27A1CD9E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35FA06-097B-B843-8D08-760C54165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2A7CC0-C7C0-CA4F-8566-487C287FE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8A9EE-3491-F844-8CAC-F9DCA318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BC3-F11C-2049-BED5-B3483127BAE3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2CE45-1CBB-484B-8A37-52CBB14E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ED73F-FD6C-6441-9E37-E159584E3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15C4-35E4-124D-AD93-5022C0B2E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99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A00CA-3680-DC48-AC39-ED74820B7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C76D-B1D4-A14D-824E-EFF9344D7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17ACF-1AC3-7A4B-B2AE-1C6B149CC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7EBC3-F11C-2049-BED5-B3483127BAE3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E65D1-DA56-084C-924E-1522EF6C3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2A561-775D-014F-9858-C055DAD64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415C4-35E4-124D-AD93-5022C0B2E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3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microsoft.com/office/2018/10/relationships/comments" Target="../comments/modernComment_10C_9ACD497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microsoft.com/office/2018/10/relationships/comments" Target="../comments/modernComment_109_7526375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microsoft.com/office/2018/10/relationships/comments" Target="../comments/modernComment_10B_4181487D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52C5DE1-4749-F444-BB84-F0E1C1152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0" y="5677199"/>
            <a:ext cx="12037806" cy="118080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207D124-AE2E-6348-90D0-349B36FCB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763" y="4337265"/>
            <a:ext cx="11384280" cy="1655762"/>
          </a:xfrm>
        </p:spPr>
        <p:txBody>
          <a:bodyPr>
            <a:normAutofit lnSpcReduction="10000"/>
          </a:bodyPr>
          <a:lstStyle/>
          <a:p>
            <a:r>
              <a:rPr lang="en-US" sz="6000" dirty="0">
                <a:latin typeface="PLAYLIST-SCRIPT" pitchFamily="2" charset="0"/>
              </a:rPr>
              <a:t>2021 Washington County Achievement Celebration </a:t>
            </a:r>
          </a:p>
          <a:p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75DF055-D080-184B-8C44-C23BF8408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930" r="91638">
                        <a14:foregroundMark x1="14199" y1="19677" x2="8972" y2="35161"/>
                        <a14:foregroundMark x1="8972" y1="35161" x2="8275" y2="75645"/>
                        <a14:foregroundMark x1="8275" y1="75645" x2="17944" y2="93710"/>
                        <a14:foregroundMark x1="17944" y1="93710" x2="64721" y2="90323"/>
                        <a14:foregroundMark x1="64721" y1="90323" x2="73258" y2="90645"/>
                        <a14:foregroundMark x1="73258" y1="90645" x2="80488" y2="90323"/>
                        <a14:foregroundMark x1="80488" y1="90323" x2="87195" y2="90968"/>
                        <a14:foregroundMark x1="87195" y1="90968" x2="91376" y2="81290"/>
                        <a14:foregroundMark x1="91376" y1="81290" x2="92509" y2="52903"/>
                        <a14:foregroundMark x1="92509" y1="52903" x2="91638" y2="38871"/>
                        <a14:foregroundMark x1="91638" y1="38871" x2="88589" y2="27742"/>
                        <a14:foregroundMark x1="88589" y1="27742" x2="82491" y2="20161"/>
                        <a14:foregroundMark x1="82491" y1="20161" x2="22822" y2="23226"/>
                        <a14:foregroundMark x1="22822" y1="23226" x2="15767" y2="21290"/>
                        <a14:foregroundMark x1="15767" y1="21290" x2="14547" y2="20323"/>
                        <a14:foregroundMark x1="68118" y1="87742" x2="65157" y2="53871"/>
                        <a14:foregroundMark x1="65157" y1="53871" x2="58014" y2="38871"/>
                        <a14:foregroundMark x1="58014" y1="38871" x2="38415" y2="34194"/>
                        <a14:foregroundMark x1="38415" y1="34194" x2="28049" y2="37097"/>
                        <a14:foregroundMark x1="28049" y1="37097" x2="22213" y2="45000"/>
                        <a14:foregroundMark x1="22213" y1="45000" x2="23606" y2="60806"/>
                        <a14:foregroundMark x1="23606" y1="60806" x2="31098" y2="65645"/>
                        <a14:foregroundMark x1="31098" y1="65645" x2="37979" y2="64839"/>
                        <a14:foregroundMark x1="37979" y1="64839" x2="40767" y2="60484"/>
                        <a14:foregroundMark x1="31969" y1="64516" x2="26045" y2="58710"/>
                        <a14:foregroundMark x1="26045" y1="58710" x2="25697" y2="58065"/>
                        <a14:foregroundMark x1="38240" y1="39516" x2="46516" y2="64355"/>
                        <a14:foregroundMark x1="53659" y1="59194" x2="38240" y2="71129"/>
                        <a14:foregroundMark x1="38240" y1="71129" x2="43206" y2="80645"/>
                        <a14:foregroundMark x1="43206" y1="80645" x2="58972" y2="82419"/>
                        <a14:foregroundMark x1="58972" y1="82419" x2="65767" y2="81290"/>
                        <a14:foregroundMark x1="65767" y1="81290" x2="73258" y2="81452"/>
                        <a14:foregroundMark x1="73258" y1="81452" x2="73868" y2="862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1100" y="171665"/>
            <a:ext cx="72898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41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8357" y="3642495"/>
            <a:ext cx="1588770" cy="1530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A7134E-B23B-42FB-83F6-80EE092C931D}"/>
              </a:ext>
            </a:extLst>
          </p:cNvPr>
          <p:cNvSpPr txBox="1"/>
          <p:nvPr/>
        </p:nvSpPr>
        <p:spPr>
          <a:xfrm>
            <a:off x="2374231" y="1740568"/>
            <a:ext cx="7587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2022 Washington County 4-H Junior Ambassadors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4C1A3-95B3-4636-AEE0-428412212E17}"/>
              </a:ext>
            </a:extLst>
          </p:cNvPr>
          <p:cNvSpPr txBox="1"/>
          <p:nvPr/>
        </p:nvSpPr>
        <p:spPr>
          <a:xfrm>
            <a:off x="3789945" y="3244334"/>
            <a:ext cx="491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Sponsored By:  Washington County 4-H Council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866B3-829A-49E1-9EFE-059375A6010E}"/>
              </a:ext>
            </a:extLst>
          </p:cNvPr>
          <p:cNvSpPr txBox="1"/>
          <p:nvPr/>
        </p:nvSpPr>
        <p:spPr>
          <a:xfrm>
            <a:off x="3874169" y="3850105"/>
            <a:ext cx="19330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Ethan Hilgenkamp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63C3B-72CC-4997-97FE-AA6444532919}"/>
              </a:ext>
            </a:extLst>
          </p:cNvPr>
          <p:cNvSpPr txBox="1"/>
          <p:nvPr/>
        </p:nvSpPr>
        <p:spPr>
          <a:xfrm>
            <a:off x="6601326" y="3845274"/>
            <a:ext cx="20052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Aaron Fuchs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E8CC828-07BA-4D80-9168-1710EC997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6850" y="3642495"/>
            <a:ext cx="1588770" cy="15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449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58" y="1828580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3B6EA0-F65B-454F-96EC-402163F72534}"/>
              </a:ext>
            </a:extLst>
          </p:cNvPr>
          <p:cNvSpPr txBox="1"/>
          <p:nvPr/>
        </p:nvSpPr>
        <p:spPr>
          <a:xfrm>
            <a:off x="2775284" y="2446420"/>
            <a:ext cx="6946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4-H Leader</a:t>
            </a:r>
          </a:p>
          <a:p>
            <a:pPr algn="ctr"/>
            <a:r>
              <a:rPr lang="en-US" sz="8000" b="1" dirty="0"/>
              <a:t>Years of Service</a:t>
            </a:r>
          </a:p>
        </p:txBody>
      </p:sp>
    </p:spTree>
    <p:extLst>
      <p:ext uri="{BB962C8B-B14F-4D97-AF65-F5344CB8AC3E}">
        <p14:creationId xmlns:p14="http://schemas.microsoft.com/office/powerpoint/2010/main" val="3155939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58" y="1828580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A2B437-5015-47C4-A243-B485334D2C32}"/>
              </a:ext>
            </a:extLst>
          </p:cNvPr>
          <p:cNvSpPr txBox="1"/>
          <p:nvPr/>
        </p:nvSpPr>
        <p:spPr>
          <a:xfrm>
            <a:off x="2358190" y="1187647"/>
            <a:ext cx="7764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4-H Leader &amp; Volunteers</a:t>
            </a:r>
          </a:p>
          <a:p>
            <a:pPr algn="ctr"/>
            <a:r>
              <a:rPr lang="en-US" sz="6000" dirty="0"/>
              <a:t>5 Years of Service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95DAAD-6FF0-44D7-BB87-C8031DD07880}"/>
              </a:ext>
            </a:extLst>
          </p:cNvPr>
          <p:cNvSpPr txBox="1"/>
          <p:nvPr/>
        </p:nvSpPr>
        <p:spPr>
          <a:xfrm>
            <a:off x="3858126" y="3429000"/>
            <a:ext cx="18047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Michelle Bentley</a:t>
            </a:r>
          </a:p>
          <a:p>
            <a:endParaRPr lang="en-US" dirty="0"/>
          </a:p>
          <a:p>
            <a:r>
              <a:rPr lang="en-US" dirty="0"/>
              <a:t>Aaron Jensen</a:t>
            </a:r>
          </a:p>
          <a:p>
            <a:endParaRPr lang="en-US" dirty="0"/>
          </a:p>
          <a:p>
            <a:r>
              <a:rPr lang="en-US" dirty="0"/>
              <a:t>Kori Jensen</a:t>
            </a:r>
          </a:p>
          <a:p>
            <a:endParaRPr lang="en-US" dirty="0"/>
          </a:p>
          <a:p>
            <a:r>
              <a:rPr lang="en-US" dirty="0"/>
              <a:t>Keith Mertz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D74DAB-BDCE-42B7-AB2B-1D36306F17AA}"/>
              </a:ext>
            </a:extLst>
          </p:cNvPr>
          <p:cNvSpPr txBox="1"/>
          <p:nvPr/>
        </p:nvSpPr>
        <p:spPr>
          <a:xfrm>
            <a:off x="6986336" y="3429001"/>
            <a:ext cx="18047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Christy Ott</a:t>
            </a:r>
          </a:p>
          <a:p>
            <a:endParaRPr lang="en-US" dirty="0"/>
          </a:p>
          <a:p>
            <a:r>
              <a:rPr lang="en-US" dirty="0"/>
              <a:t>Michelle Strom</a:t>
            </a:r>
          </a:p>
          <a:p>
            <a:endParaRPr lang="en-US" dirty="0"/>
          </a:p>
          <a:p>
            <a:r>
              <a:rPr lang="en-US" dirty="0"/>
              <a:t>Kent Tjardes</a:t>
            </a:r>
          </a:p>
          <a:p>
            <a:endParaRPr lang="en-US" dirty="0"/>
          </a:p>
          <a:p>
            <a:r>
              <a:rPr lang="en-US" dirty="0"/>
              <a:t>Michelle Tjardes</a:t>
            </a:r>
          </a:p>
        </p:txBody>
      </p:sp>
    </p:spTree>
    <p:extLst>
      <p:ext uri="{BB962C8B-B14F-4D97-AF65-F5344CB8AC3E}">
        <p14:creationId xmlns:p14="http://schemas.microsoft.com/office/powerpoint/2010/main" val="51669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58" y="1828580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A2B437-5015-47C4-A243-B485334D2C32}"/>
              </a:ext>
            </a:extLst>
          </p:cNvPr>
          <p:cNvSpPr txBox="1"/>
          <p:nvPr/>
        </p:nvSpPr>
        <p:spPr>
          <a:xfrm>
            <a:off x="2358190" y="1187647"/>
            <a:ext cx="7764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4-H Leader &amp; Volunteers</a:t>
            </a:r>
          </a:p>
          <a:p>
            <a:pPr algn="ctr"/>
            <a:r>
              <a:rPr lang="en-US" sz="6000" dirty="0"/>
              <a:t>10 Years of Service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95DAAD-6FF0-44D7-BB87-C8031DD07880}"/>
              </a:ext>
            </a:extLst>
          </p:cNvPr>
          <p:cNvSpPr txBox="1"/>
          <p:nvPr/>
        </p:nvSpPr>
        <p:spPr>
          <a:xfrm>
            <a:off x="2566737" y="3429000"/>
            <a:ext cx="44917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/>
              <a:t>Jen Hilgenkamp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D74DAB-BDCE-42B7-AB2B-1D36306F17AA}"/>
              </a:ext>
            </a:extLst>
          </p:cNvPr>
          <p:cNvSpPr txBox="1"/>
          <p:nvPr/>
        </p:nvSpPr>
        <p:spPr>
          <a:xfrm>
            <a:off x="7660104" y="3429001"/>
            <a:ext cx="2462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Alicia Rhea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B60C1A-CE19-4396-B729-B72C15060B2A}"/>
              </a:ext>
            </a:extLst>
          </p:cNvPr>
          <p:cNvSpPr txBox="1"/>
          <p:nvPr/>
        </p:nvSpPr>
        <p:spPr>
          <a:xfrm>
            <a:off x="3075895" y="4547937"/>
            <a:ext cx="6345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20 Years of Service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C513BE-3ED0-494C-A5D2-C683774B5EE4}"/>
              </a:ext>
            </a:extLst>
          </p:cNvPr>
          <p:cNvSpPr txBox="1"/>
          <p:nvPr/>
        </p:nvSpPr>
        <p:spPr>
          <a:xfrm>
            <a:off x="4162926" y="5493011"/>
            <a:ext cx="333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Jennifer Opfer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8AF586C-C8EE-44EE-8649-0378DC96C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4130" y="1828580"/>
            <a:ext cx="1588770" cy="153068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B5D9B0B-DC00-40E2-9DA5-4B3D38D62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57" y="4565959"/>
            <a:ext cx="1588770" cy="153068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E698A28-F8EA-4E06-AA16-13A7BCFA8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6098" y="4547937"/>
            <a:ext cx="1588770" cy="15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74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58" y="1828580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54807C-3A3F-4617-B459-42A6241A92CD}"/>
              </a:ext>
            </a:extLst>
          </p:cNvPr>
          <p:cNvSpPr txBox="1"/>
          <p:nvPr/>
        </p:nvSpPr>
        <p:spPr>
          <a:xfrm>
            <a:off x="2462464" y="1692442"/>
            <a:ext cx="8261684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 dirty="0"/>
              <a:t>THANKS TO OUR:</a:t>
            </a:r>
          </a:p>
          <a:p>
            <a:pPr algn="ctr"/>
            <a:r>
              <a:rPr lang="en-US" sz="5400" dirty="0"/>
              <a:t>4-H Organizational Leaders</a:t>
            </a:r>
            <a:endParaRPr lang="en-US" sz="5400" dirty="0">
              <a:cs typeface="Calibri"/>
            </a:endParaRPr>
          </a:p>
          <a:p>
            <a:pPr algn="ctr"/>
            <a:r>
              <a:rPr lang="en-US" sz="5400" dirty="0"/>
              <a:t>4-H Project Leaders</a:t>
            </a:r>
            <a:endParaRPr lang="en-US" sz="5400" dirty="0">
              <a:cs typeface="Calibri"/>
            </a:endParaRPr>
          </a:p>
          <a:p>
            <a:pPr algn="ctr"/>
            <a:r>
              <a:rPr lang="en-US" sz="5400" dirty="0"/>
              <a:t>4-H Event Volunteers</a:t>
            </a:r>
            <a:endParaRPr lang="en-US" sz="5400" dirty="0">
              <a:cs typeface="Calibri"/>
            </a:endParaRPr>
          </a:p>
          <a:p>
            <a:pPr algn="ctr"/>
            <a:r>
              <a:rPr lang="en-US" sz="5400" dirty="0"/>
              <a:t>4-H Parents/Guardians</a:t>
            </a:r>
            <a:endParaRPr lang="en-US" sz="5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61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826" y="3429317"/>
            <a:ext cx="2717921" cy="2618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82B268-4E20-4F5C-B74B-116CAC3F0F71}"/>
              </a:ext>
            </a:extLst>
          </p:cNvPr>
          <p:cNvSpPr txBox="1"/>
          <p:nvPr/>
        </p:nvSpPr>
        <p:spPr>
          <a:xfrm>
            <a:off x="2350167" y="1556979"/>
            <a:ext cx="7652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4-H MEMBER</a:t>
            </a:r>
          </a:p>
          <a:p>
            <a:pPr algn="ctr"/>
            <a:r>
              <a:rPr lang="en-US" sz="5400" b="1" dirty="0"/>
              <a:t>YEARS OF PARTICIPATION</a:t>
            </a:r>
          </a:p>
        </p:txBody>
      </p:sp>
    </p:spTree>
    <p:extLst>
      <p:ext uri="{BB962C8B-B14F-4D97-AF65-F5344CB8AC3E}">
        <p14:creationId xmlns:p14="http://schemas.microsoft.com/office/powerpoint/2010/main" val="2763762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91" y="505571"/>
            <a:ext cx="1777983" cy="1712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E54BFE-44F1-4DDD-8C96-6D4B2B992E24}"/>
              </a:ext>
            </a:extLst>
          </p:cNvPr>
          <p:cNvSpPr txBox="1"/>
          <p:nvPr/>
        </p:nvSpPr>
        <p:spPr>
          <a:xfrm>
            <a:off x="2771098" y="1491916"/>
            <a:ext cx="7268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4-H CLOVER KIDS MEMBERS </a:t>
            </a:r>
            <a:r>
              <a:rPr lang="en-US" sz="3600" dirty="0"/>
              <a:t>(1/3)</a:t>
            </a:r>
            <a:r>
              <a:rPr lang="en-US" sz="3600" b="1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66202-B9D3-43D0-939C-A1C9FEA20A16}"/>
              </a:ext>
            </a:extLst>
          </p:cNvPr>
          <p:cNvSpPr txBox="1"/>
          <p:nvPr/>
        </p:nvSpPr>
        <p:spPr>
          <a:xfrm>
            <a:off x="774240" y="2502568"/>
            <a:ext cx="3388184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Teyadora</a:t>
            </a:r>
            <a:r>
              <a:rPr lang="en-US" sz="2000" dirty="0"/>
              <a:t> Alzuri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Collin Andersen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Eli Andersen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Justin Anthony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Jace </a:t>
            </a:r>
            <a:r>
              <a:rPr lang="en-US" sz="2000" dirty="0" err="1"/>
              <a:t>Biodrowski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/>
              <a:t>Bryleigh</a:t>
            </a:r>
            <a:r>
              <a:rPr lang="en-US" sz="2000" dirty="0"/>
              <a:t> Brown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Camille Buckman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Eden Classen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B1FE83-FBF4-4346-94B0-3DDA86243189}"/>
              </a:ext>
            </a:extLst>
          </p:cNvPr>
          <p:cNvSpPr txBox="1"/>
          <p:nvPr/>
        </p:nvSpPr>
        <p:spPr>
          <a:xfrm>
            <a:off x="5114924" y="2502569"/>
            <a:ext cx="316910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Eric Denker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Karson Depperman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Dani Dodd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Hallie Dryden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Peyton Dryden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Emme </a:t>
            </a:r>
            <a:r>
              <a:rPr lang="en-US" sz="2000" dirty="0" err="1"/>
              <a:t>Dunklau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/>
              <a:t>Maddax</a:t>
            </a:r>
            <a:r>
              <a:rPr lang="en-US" sz="2000" dirty="0"/>
              <a:t> </a:t>
            </a:r>
            <a:r>
              <a:rPr lang="en-US" sz="2000" dirty="0" err="1"/>
              <a:t>Earley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Taryn French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41B914-456A-4F2A-A365-AE66D5CE5B7F}"/>
              </a:ext>
            </a:extLst>
          </p:cNvPr>
          <p:cNvSpPr txBox="1"/>
          <p:nvPr/>
        </p:nvSpPr>
        <p:spPr>
          <a:xfrm>
            <a:off x="9015123" y="2510917"/>
            <a:ext cx="240263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Tenley French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Landon Fuchs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Hadley Grabbe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Sophie Hansen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Jase </a:t>
            </a:r>
            <a:r>
              <a:rPr lang="en-US" sz="2000" dirty="0" err="1"/>
              <a:t>Hemminger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/>
              <a:t>Jenica</a:t>
            </a:r>
            <a:r>
              <a:rPr lang="en-US" sz="2000" dirty="0"/>
              <a:t> Henton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Katelyn Hilgenkamp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Payton Hunter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713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39" y="535376"/>
            <a:ext cx="1876849" cy="18082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E54BFE-44F1-4DDD-8C96-6D4B2B992E24}"/>
              </a:ext>
            </a:extLst>
          </p:cNvPr>
          <p:cNvSpPr txBox="1"/>
          <p:nvPr/>
        </p:nvSpPr>
        <p:spPr>
          <a:xfrm>
            <a:off x="2771098" y="1491916"/>
            <a:ext cx="7230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4-H CLOVER KIDS MEMBERS </a:t>
            </a:r>
            <a:r>
              <a:rPr lang="en-US" sz="3200" dirty="0"/>
              <a:t>(2/3)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66202-B9D3-43D0-939C-A1C9FEA20A16}"/>
              </a:ext>
            </a:extLst>
          </p:cNvPr>
          <p:cNvSpPr txBox="1"/>
          <p:nvPr/>
        </p:nvSpPr>
        <p:spPr>
          <a:xfrm>
            <a:off x="774240" y="2502568"/>
            <a:ext cx="3388184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Jacob Huntley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Lori Jacobson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Wyatt Jenson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Lilly Lage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Max Lage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Zayla</a:t>
            </a:r>
            <a:r>
              <a:rPr lang="en-US" sz="2000" dirty="0"/>
              <a:t> Lambert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Wyatt </a:t>
            </a:r>
            <a:r>
              <a:rPr lang="en-US" sz="2000" dirty="0" err="1"/>
              <a:t>Langel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/>
              <a:t>Emersen</a:t>
            </a:r>
            <a:r>
              <a:rPr lang="en-US" sz="2000" dirty="0"/>
              <a:t> Larsen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B1FE83-FBF4-4346-94B0-3DDA86243189}"/>
              </a:ext>
            </a:extLst>
          </p:cNvPr>
          <p:cNvSpPr txBox="1"/>
          <p:nvPr/>
        </p:nvSpPr>
        <p:spPr>
          <a:xfrm>
            <a:off x="5114924" y="2502569"/>
            <a:ext cx="316910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Timmerlyn</a:t>
            </a:r>
            <a:r>
              <a:rPr lang="en-US" sz="2000" dirty="0"/>
              <a:t> Larsen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Brant Lauritsen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Richard Lucas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Lucas Marcucci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AydanLee</a:t>
            </a:r>
            <a:r>
              <a:rPr lang="en-US" sz="2000" dirty="0"/>
              <a:t> Matz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Haley Mertz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McCoy Mueller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Isla Muse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41B914-456A-4F2A-A365-AE66D5CE5B7F}"/>
              </a:ext>
            </a:extLst>
          </p:cNvPr>
          <p:cNvSpPr txBox="1"/>
          <p:nvPr/>
        </p:nvSpPr>
        <p:spPr>
          <a:xfrm>
            <a:off x="9015123" y="2510917"/>
            <a:ext cx="240263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Ryker Nelson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Aasher</a:t>
            </a:r>
            <a:r>
              <a:rPr lang="en-US" sz="2000" dirty="0"/>
              <a:t> Nobles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Ezekiel </a:t>
            </a:r>
            <a:r>
              <a:rPr lang="en-US" sz="2000" dirty="0" err="1"/>
              <a:t>Oelfke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Stetson Pane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Weston Rasmussen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Aubrey Reese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Emry</a:t>
            </a:r>
            <a:r>
              <a:rPr lang="en-US" sz="2000" dirty="0"/>
              <a:t> Reese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Riley Reese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527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39" y="535376"/>
            <a:ext cx="1876849" cy="18082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E54BFE-44F1-4DDD-8C96-6D4B2B992E24}"/>
              </a:ext>
            </a:extLst>
          </p:cNvPr>
          <p:cNvSpPr txBox="1"/>
          <p:nvPr/>
        </p:nvSpPr>
        <p:spPr>
          <a:xfrm>
            <a:off x="2771098" y="1491916"/>
            <a:ext cx="7230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4-H CLOVER KIDS MEMBERS </a:t>
            </a:r>
            <a:r>
              <a:rPr lang="en-US" sz="3200" dirty="0"/>
              <a:t>(3/3)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66202-B9D3-43D0-939C-A1C9FEA20A16}"/>
              </a:ext>
            </a:extLst>
          </p:cNvPr>
          <p:cNvSpPr txBox="1"/>
          <p:nvPr/>
        </p:nvSpPr>
        <p:spPr>
          <a:xfrm>
            <a:off x="774240" y="2502568"/>
            <a:ext cx="3388184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Grant Robinson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Kaleb </a:t>
            </a:r>
            <a:r>
              <a:rPr lang="en-US" sz="2000" dirty="0" err="1"/>
              <a:t>Royuk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Dawson Saltzman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James Satorie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Leo Schaefer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Holden Scheer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Elizabeth </a:t>
            </a:r>
            <a:r>
              <a:rPr lang="en-US" sz="2000" dirty="0" err="1"/>
              <a:t>Shope</a:t>
            </a: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B1FE83-FBF4-4346-94B0-3DDA86243189}"/>
              </a:ext>
            </a:extLst>
          </p:cNvPr>
          <p:cNvSpPr txBox="1"/>
          <p:nvPr/>
        </p:nvSpPr>
        <p:spPr>
          <a:xfrm>
            <a:off x="5114924" y="2502569"/>
            <a:ext cx="31691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Stetson Smith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Liam Tabor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Ethan Taylor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Frazier Tegtmeier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Lillian </a:t>
            </a:r>
            <a:r>
              <a:rPr lang="en-US" sz="2000" dirty="0" err="1"/>
              <a:t>Tetrick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Carter Thayer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Jacob Thiemann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41B914-456A-4F2A-A365-AE66D5CE5B7F}"/>
              </a:ext>
            </a:extLst>
          </p:cNvPr>
          <p:cNvSpPr txBox="1"/>
          <p:nvPr/>
        </p:nvSpPr>
        <p:spPr>
          <a:xfrm>
            <a:off x="9015123" y="2510917"/>
            <a:ext cx="24026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Nova-Lynn Walford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Anna White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Addison Wilkins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Blake Wilkins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Tennessee Wimpey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Berkely Wolf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Leah Wurtz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97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88" y="1335449"/>
            <a:ext cx="1469495" cy="14157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26C93F-6D93-4784-A010-89CA67D8CD0D}"/>
              </a:ext>
            </a:extLst>
          </p:cNvPr>
          <p:cNvSpPr txBox="1"/>
          <p:nvPr/>
        </p:nvSpPr>
        <p:spPr>
          <a:xfrm>
            <a:off x="2184333" y="1644316"/>
            <a:ext cx="8178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1</a:t>
            </a:r>
            <a:r>
              <a:rPr lang="en-US" sz="5400" baseline="30000" dirty="0"/>
              <a:t>st</a:t>
            </a:r>
            <a:r>
              <a:rPr lang="en-US" sz="5400" dirty="0"/>
              <a:t> Year of Participation </a:t>
            </a:r>
            <a:r>
              <a:rPr lang="en-US" dirty="0"/>
              <a:t>(1/3)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7CD11F4-B44E-422C-B28A-2024C45C9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3685" y="1335449"/>
            <a:ext cx="1469495" cy="1415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0D802-E02D-484F-8E43-29EBC800B748}"/>
              </a:ext>
            </a:extLst>
          </p:cNvPr>
          <p:cNvSpPr txBox="1"/>
          <p:nvPr/>
        </p:nvSpPr>
        <p:spPr>
          <a:xfrm>
            <a:off x="2422359" y="2751221"/>
            <a:ext cx="707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(Starting at 4-H age of 8 years and does not include 4-H Clover Kid years.)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D444F-5FEB-4328-B114-293B283DDC0A}"/>
              </a:ext>
            </a:extLst>
          </p:cNvPr>
          <p:cNvSpPr txBox="1"/>
          <p:nvPr/>
        </p:nvSpPr>
        <p:spPr>
          <a:xfrm>
            <a:off x="473243" y="3120553"/>
            <a:ext cx="2602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Kaylie Adams</a:t>
            </a:r>
          </a:p>
          <a:p>
            <a:r>
              <a:rPr lang="en-US" sz="2400" dirty="0" err="1"/>
              <a:t>Corryn</a:t>
            </a:r>
            <a:r>
              <a:rPr lang="en-US" sz="2400" dirty="0"/>
              <a:t> Albers</a:t>
            </a:r>
          </a:p>
          <a:p>
            <a:r>
              <a:rPr lang="en-US" sz="2400" dirty="0"/>
              <a:t>Iliana Alzuri</a:t>
            </a:r>
          </a:p>
          <a:p>
            <a:r>
              <a:rPr lang="en-US" sz="2400" dirty="0"/>
              <a:t>Haley Andersen</a:t>
            </a:r>
          </a:p>
          <a:p>
            <a:r>
              <a:rPr lang="en-US" sz="2400" dirty="0"/>
              <a:t>Preston Baker</a:t>
            </a:r>
          </a:p>
          <a:p>
            <a:r>
              <a:rPr lang="en-US" sz="2400" dirty="0"/>
              <a:t>Emily Beam</a:t>
            </a:r>
          </a:p>
          <a:p>
            <a:r>
              <a:rPr lang="en-US" sz="2400" dirty="0"/>
              <a:t>Bennett </a:t>
            </a:r>
            <a:r>
              <a:rPr lang="en-US" sz="2400" dirty="0" err="1"/>
              <a:t>Biodrowski</a:t>
            </a:r>
            <a:endParaRPr lang="en-US" sz="2400" dirty="0"/>
          </a:p>
          <a:p>
            <a:r>
              <a:rPr lang="en-US" sz="2400" dirty="0"/>
              <a:t>McKenna Brown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A5429-A06C-4E02-83A5-1399A25246B7}"/>
              </a:ext>
            </a:extLst>
          </p:cNvPr>
          <p:cNvSpPr txBox="1"/>
          <p:nvPr/>
        </p:nvSpPr>
        <p:spPr>
          <a:xfrm>
            <a:off x="4283241" y="3120553"/>
            <a:ext cx="293570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Andrew Byrne</a:t>
            </a:r>
          </a:p>
          <a:p>
            <a:r>
              <a:rPr lang="en-US" sz="2400" dirty="0" err="1"/>
              <a:t>Avrie</a:t>
            </a:r>
            <a:r>
              <a:rPr lang="en-US" sz="2400" dirty="0"/>
              <a:t> </a:t>
            </a:r>
            <a:r>
              <a:rPr lang="en-US" sz="2400" dirty="0" err="1"/>
              <a:t>Camenzind</a:t>
            </a:r>
            <a:endParaRPr lang="en-US" sz="2400" dirty="0"/>
          </a:p>
          <a:p>
            <a:r>
              <a:rPr lang="en-US" sz="2400" dirty="0" err="1"/>
              <a:t>Gracyn</a:t>
            </a:r>
            <a:r>
              <a:rPr lang="en-US" sz="2400" dirty="0"/>
              <a:t> </a:t>
            </a:r>
            <a:r>
              <a:rPr lang="en-US" sz="2400" dirty="0" err="1"/>
              <a:t>Camenzind</a:t>
            </a:r>
            <a:endParaRPr lang="en-US" sz="2400" dirty="0"/>
          </a:p>
          <a:p>
            <a:r>
              <a:rPr lang="en-US" sz="2400" dirty="0"/>
              <a:t>Hunter </a:t>
            </a:r>
            <a:r>
              <a:rPr lang="en-US" sz="2400" dirty="0" err="1"/>
              <a:t>Camenzind</a:t>
            </a:r>
            <a:endParaRPr lang="en-US" sz="2400" dirty="0"/>
          </a:p>
          <a:p>
            <a:r>
              <a:rPr lang="en-US" sz="2400" dirty="0"/>
              <a:t>Mia Christ</a:t>
            </a:r>
          </a:p>
          <a:p>
            <a:r>
              <a:rPr lang="en-US" sz="2400" dirty="0"/>
              <a:t>Lucas Church</a:t>
            </a:r>
          </a:p>
          <a:p>
            <a:r>
              <a:rPr lang="en-US" sz="2400" dirty="0"/>
              <a:t>Liam Cunard</a:t>
            </a:r>
          </a:p>
          <a:p>
            <a:r>
              <a:rPr lang="en-US" sz="2400" dirty="0"/>
              <a:t>Lily Cunard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2CB37A-8F81-4A93-81A9-162936ADA2D8}"/>
              </a:ext>
            </a:extLst>
          </p:cNvPr>
          <p:cNvSpPr txBox="1"/>
          <p:nvPr/>
        </p:nvSpPr>
        <p:spPr>
          <a:xfrm>
            <a:off x="8426292" y="3060088"/>
            <a:ext cx="3164129" cy="310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Arya Denker</a:t>
            </a:r>
          </a:p>
          <a:p>
            <a:r>
              <a:rPr lang="en-US" sz="2400" dirty="0"/>
              <a:t>Ellie Ferry</a:t>
            </a:r>
          </a:p>
          <a:p>
            <a:r>
              <a:rPr lang="en-US" sz="2400" dirty="0"/>
              <a:t>Gemma </a:t>
            </a:r>
            <a:r>
              <a:rPr lang="en-US" sz="2400" dirty="0" err="1"/>
              <a:t>Fullner</a:t>
            </a:r>
            <a:endParaRPr lang="en-US" sz="2400" dirty="0"/>
          </a:p>
          <a:p>
            <a:r>
              <a:rPr lang="en-US" sz="2400" dirty="0"/>
              <a:t>Jessie Goebel</a:t>
            </a:r>
          </a:p>
          <a:p>
            <a:r>
              <a:rPr lang="en-US" sz="2400" dirty="0"/>
              <a:t>Lucy Goertz</a:t>
            </a:r>
          </a:p>
          <a:p>
            <a:r>
              <a:rPr lang="en-US" sz="2400" dirty="0"/>
              <a:t>Makenna Green</a:t>
            </a:r>
          </a:p>
          <a:p>
            <a:r>
              <a:rPr lang="en-US" sz="2400" dirty="0"/>
              <a:t>Emily Guthmann</a:t>
            </a:r>
          </a:p>
          <a:p>
            <a:r>
              <a:rPr lang="en-US" sz="2400" dirty="0"/>
              <a:t>Peyton Hathaway-Rice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0DE448-DF29-48F7-B335-DAE33CCBF4CD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5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0805" y="3962180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08CB80-DAF2-4696-A6EB-814DC5247131}"/>
              </a:ext>
            </a:extLst>
          </p:cNvPr>
          <p:cNvSpPr txBox="1"/>
          <p:nvPr/>
        </p:nvSpPr>
        <p:spPr>
          <a:xfrm>
            <a:off x="2053389" y="2097860"/>
            <a:ext cx="9344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Pledge of Allegiance</a:t>
            </a:r>
          </a:p>
        </p:txBody>
      </p:sp>
    </p:spTree>
    <p:extLst>
      <p:ext uri="{BB962C8B-B14F-4D97-AF65-F5344CB8AC3E}">
        <p14:creationId xmlns:p14="http://schemas.microsoft.com/office/powerpoint/2010/main" val="1551990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20" y="1151874"/>
            <a:ext cx="1469495" cy="14157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26C93F-6D93-4784-A010-89CA67D8CD0D}"/>
              </a:ext>
            </a:extLst>
          </p:cNvPr>
          <p:cNvSpPr txBox="1"/>
          <p:nvPr/>
        </p:nvSpPr>
        <p:spPr>
          <a:xfrm>
            <a:off x="2184333" y="1644316"/>
            <a:ext cx="8178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1</a:t>
            </a:r>
            <a:r>
              <a:rPr lang="en-US" sz="5400" baseline="30000" dirty="0"/>
              <a:t>st</a:t>
            </a:r>
            <a:r>
              <a:rPr lang="en-US" sz="5400" dirty="0"/>
              <a:t> Year of Participation </a:t>
            </a:r>
            <a:r>
              <a:rPr lang="en-US" dirty="0"/>
              <a:t>(2/3)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7CD11F4-B44E-422C-B28A-2024C45C9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5922" y="1335449"/>
            <a:ext cx="1469495" cy="1415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0D802-E02D-484F-8E43-29EBC800B748}"/>
              </a:ext>
            </a:extLst>
          </p:cNvPr>
          <p:cNvSpPr txBox="1"/>
          <p:nvPr/>
        </p:nvSpPr>
        <p:spPr>
          <a:xfrm>
            <a:off x="2422359" y="2751221"/>
            <a:ext cx="707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(Starting at 4-H age of 8 years and does not include 4-H Clover Kid years.)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D444F-5FEB-4328-B114-293B283DDC0A}"/>
              </a:ext>
            </a:extLst>
          </p:cNvPr>
          <p:cNvSpPr txBox="1"/>
          <p:nvPr/>
        </p:nvSpPr>
        <p:spPr>
          <a:xfrm>
            <a:off x="473243" y="3120553"/>
            <a:ext cx="2478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Hannah </a:t>
            </a:r>
            <a:r>
              <a:rPr lang="en-US" sz="2800" dirty="0" err="1"/>
              <a:t>Heuton</a:t>
            </a:r>
            <a:endParaRPr lang="en-US" sz="2800" dirty="0"/>
          </a:p>
          <a:p>
            <a:r>
              <a:rPr lang="en-US" sz="2800" dirty="0"/>
              <a:t>Henry </a:t>
            </a:r>
            <a:r>
              <a:rPr lang="en-US" sz="2800" dirty="0" err="1"/>
              <a:t>Heuton</a:t>
            </a:r>
            <a:endParaRPr lang="en-US" sz="2800" dirty="0"/>
          </a:p>
          <a:p>
            <a:r>
              <a:rPr lang="en-US" sz="2800" dirty="0"/>
              <a:t>Trinity Howard</a:t>
            </a:r>
          </a:p>
          <a:p>
            <a:r>
              <a:rPr lang="en-US" sz="2800" dirty="0"/>
              <a:t>Blake Jackson</a:t>
            </a:r>
          </a:p>
          <a:p>
            <a:r>
              <a:rPr lang="en-US" sz="2800" dirty="0"/>
              <a:t>Kellen Jensen</a:t>
            </a:r>
          </a:p>
          <a:p>
            <a:r>
              <a:rPr lang="en-US" sz="2800" dirty="0"/>
              <a:t>Mahony Jenson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A5429-A06C-4E02-83A5-1399A25246B7}"/>
              </a:ext>
            </a:extLst>
          </p:cNvPr>
          <p:cNvSpPr txBox="1"/>
          <p:nvPr/>
        </p:nvSpPr>
        <p:spPr>
          <a:xfrm>
            <a:off x="4283241" y="3120553"/>
            <a:ext cx="279132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Piper </a:t>
            </a:r>
            <a:r>
              <a:rPr lang="en-US" sz="2800" dirty="0" err="1"/>
              <a:t>Krumel</a:t>
            </a:r>
            <a:endParaRPr lang="en-US" sz="2800" dirty="0"/>
          </a:p>
          <a:p>
            <a:r>
              <a:rPr lang="en-US" sz="2800" dirty="0"/>
              <a:t>Tyler Kuhr</a:t>
            </a:r>
          </a:p>
          <a:p>
            <a:r>
              <a:rPr lang="en-US" sz="2800" dirty="0"/>
              <a:t>William </a:t>
            </a:r>
            <a:r>
              <a:rPr lang="en-US" sz="2800" dirty="0" err="1"/>
              <a:t>Langel</a:t>
            </a:r>
            <a:endParaRPr lang="en-US" sz="2800" dirty="0"/>
          </a:p>
          <a:p>
            <a:r>
              <a:rPr lang="en-US" sz="2800" dirty="0" err="1"/>
              <a:t>Allisen</a:t>
            </a:r>
            <a:r>
              <a:rPr lang="en-US" sz="2800" dirty="0"/>
              <a:t> Larsen</a:t>
            </a:r>
          </a:p>
          <a:p>
            <a:r>
              <a:rPr lang="en-US" sz="2800" dirty="0"/>
              <a:t>Trace Larsen</a:t>
            </a:r>
          </a:p>
          <a:p>
            <a:r>
              <a:rPr lang="en-US" sz="2800" dirty="0"/>
              <a:t>Jesse Lode</a:t>
            </a:r>
          </a:p>
          <a:p>
            <a:r>
              <a:rPr lang="en-US" sz="2800" dirty="0"/>
              <a:t>Toni Martinez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2CB37A-8F81-4A93-81A9-162936ADA2D8}"/>
              </a:ext>
            </a:extLst>
          </p:cNvPr>
          <p:cNvSpPr txBox="1"/>
          <p:nvPr/>
        </p:nvSpPr>
        <p:spPr>
          <a:xfrm>
            <a:off x="8723858" y="3035117"/>
            <a:ext cx="31641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Grayson McIlnay</a:t>
            </a:r>
          </a:p>
          <a:p>
            <a:r>
              <a:rPr lang="en-US" sz="2800" dirty="0" err="1"/>
              <a:t>Eowyn</a:t>
            </a:r>
            <a:r>
              <a:rPr lang="en-US" sz="2800" dirty="0"/>
              <a:t> Melhus</a:t>
            </a:r>
          </a:p>
          <a:p>
            <a:r>
              <a:rPr lang="en-US" sz="2800" dirty="0"/>
              <a:t>Gabrielle Muse</a:t>
            </a:r>
          </a:p>
          <a:p>
            <a:r>
              <a:rPr lang="en-US" sz="2800" dirty="0"/>
              <a:t>Piper Nelson</a:t>
            </a:r>
          </a:p>
          <a:p>
            <a:r>
              <a:rPr lang="en-US" sz="2800" dirty="0"/>
              <a:t>Anika Nemechek</a:t>
            </a:r>
          </a:p>
          <a:p>
            <a:r>
              <a:rPr lang="en-US" sz="2800" dirty="0"/>
              <a:t>Zoey Nemechek</a:t>
            </a:r>
          </a:p>
        </p:txBody>
      </p:sp>
    </p:spTree>
    <p:extLst>
      <p:ext uri="{BB962C8B-B14F-4D97-AF65-F5344CB8AC3E}">
        <p14:creationId xmlns:p14="http://schemas.microsoft.com/office/powerpoint/2010/main" val="1378433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20" y="1072734"/>
            <a:ext cx="1469495" cy="14157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26C93F-6D93-4784-A010-89CA67D8CD0D}"/>
              </a:ext>
            </a:extLst>
          </p:cNvPr>
          <p:cNvSpPr txBox="1"/>
          <p:nvPr/>
        </p:nvSpPr>
        <p:spPr>
          <a:xfrm>
            <a:off x="2184333" y="1644316"/>
            <a:ext cx="8178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1</a:t>
            </a:r>
            <a:r>
              <a:rPr lang="en-US" sz="5400" baseline="30000" dirty="0"/>
              <a:t>st</a:t>
            </a:r>
            <a:r>
              <a:rPr lang="en-US" sz="5400" dirty="0"/>
              <a:t> Year of Participation </a:t>
            </a:r>
            <a:r>
              <a:rPr lang="en-US" dirty="0"/>
              <a:t>(3/3)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7CD11F4-B44E-422C-B28A-2024C45C9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5923" y="1072734"/>
            <a:ext cx="1469495" cy="1415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0D802-E02D-484F-8E43-29EBC800B748}"/>
              </a:ext>
            </a:extLst>
          </p:cNvPr>
          <p:cNvSpPr txBox="1"/>
          <p:nvPr/>
        </p:nvSpPr>
        <p:spPr>
          <a:xfrm>
            <a:off x="2422359" y="2751221"/>
            <a:ext cx="707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(Starting at 4-H age of 8 years and does not include 4-H Clover Kid years.)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D444F-5FEB-4328-B114-293B283DDC0A}"/>
              </a:ext>
            </a:extLst>
          </p:cNvPr>
          <p:cNvSpPr txBox="1"/>
          <p:nvPr/>
        </p:nvSpPr>
        <p:spPr>
          <a:xfrm>
            <a:off x="473242" y="3120553"/>
            <a:ext cx="27833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Aubree Nobles</a:t>
            </a:r>
          </a:p>
          <a:p>
            <a:r>
              <a:rPr lang="en-US" sz="2400" dirty="0" err="1"/>
              <a:t>Kennadee</a:t>
            </a:r>
            <a:r>
              <a:rPr lang="en-US" sz="2400" dirty="0"/>
              <a:t> Nobles</a:t>
            </a:r>
          </a:p>
          <a:p>
            <a:r>
              <a:rPr lang="en-US" sz="2400" dirty="0"/>
              <a:t>Rosemary Ott</a:t>
            </a:r>
          </a:p>
          <a:p>
            <a:r>
              <a:rPr lang="en-US" sz="2400" dirty="0"/>
              <a:t>Avery Reese</a:t>
            </a:r>
          </a:p>
          <a:p>
            <a:r>
              <a:rPr lang="en-US" sz="2400" dirty="0"/>
              <a:t>Mason </a:t>
            </a:r>
            <a:r>
              <a:rPr lang="en-US" sz="2400" dirty="0" err="1"/>
              <a:t>Rezac</a:t>
            </a:r>
            <a:r>
              <a:rPr lang="en-US" sz="2400" dirty="0"/>
              <a:t>-Meads</a:t>
            </a:r>
          </a:p>
          <a:p>
            <a:r>
              <a:rPr lang="en-US" sz="2400" dirty="0" err="1"/>
              <a:t>Jayclyn</a:t>
            </a:r>
            <a:r>
              <a:rPr lang="en-US" sz="2400" dirty="0"/>
              <a:t> Schmitz</a:t>
            </a:r>
          </a:p>
          <a:p>
            <a:r>
              <a:rPr lang="en-US" sz="2400" dirty="0"/>
              <a:t>Landon </a:t>
            </a:r>
            <a:r>
              <a:rPr lang="en-US" sz="2400" dirty="0" err="1"/>
              <a:t>Shada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A5429-A06C-4E02-83A5-1399A25246B7}"/>
              </a:ext>
            </a:extLst>
          </p:cNvPr>
          <p:cNvSpPr txBox="1"/>
          <p:nvPr/>
        </p:nvSpPr>
        <p:spPr>
          <a:xfrm>
            <a:off x="4283241" y="3120553"/>
            <a:ext cx="293570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Graham Shearer</a:t>
            </a:r>
          </a:p>
          <a:p>
            <a:r>
              <a:rPr lang="en-US" sz="2400" dirty="0"/>
              <a:t>Oakley Sheets</a:t>
            </a:r>
          </a:p>
          <a:p>
            <a:r>
              <a:rPr lang="en-US" sz="2400" dirty="0"/>
              <a:t>Annika </a:t>
            </a:r>
            <a:r>
              <a:rPr lang="en-US" sz="2400" dirty="0" err="1"/>
              <a:t>Shope</a:t>
            </a:r>
            <a:endParaRPr lang="en-US" sz="2400" dirty="0"/>
          </a:p>
          <a:p>
            <a:r>
              <a:rPr lang="en-US" sz="2400" dirty="0"/>
              <a:t>Lillian Short</a:t>
            </a:r>
          </a:p>
          <a:p>
            <a:r>
              <a:rPr lang="en-US" sz="2400" dirty="0"/>
              <a:t>Wesley Short</a:t>
            </a:r>
          </a:p>
          <a:p>
            <a:r>
              <a:rPr lang="en-US" sz="2400" dirty="0"/>
              <a:t>Andrew Sorrows</a:t>
            </a:r>
          </a:p>
          <a:p>
            <a:r>
              <a:rPr lang="en-US" sz="2400" dirty="0"/>
              <a:t>Isaac Sorrows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2CB37A-8F81-4A93-81A9-162936ADA2D8}"/>
              </a:ext>
            </a:extLst>
          </p:cNvPr>
          <p:cNvSpPr txBox="1"/>
          <p:nvPr/>
        </p:nvSpPr>
        <p:spPr>
          <a:xfrm>
            <a:off x="8426292" y="3060088"/>
            <a:ext cx="3164129" cy="310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Rylee Strom</a:t>
            </a:r>
          </a:p>
          <a:p>
            <a:r>
              <a:rPr lang="en-US" sz="2400" dirty="0"/>
              <a:t>Hanna Sukraw</a:t>
            </a:r>
          </a:p>
          <a:p>
            <a:r>
              <a:rPr lang="en-US" sz="2400" dirty="0"/>
              <a:t>Finley Timm</a:t>
            </a:r>
          </a:p>
          <a:p>
            <a:r>
              <a:rPr lang="en-US" sz="2400" dirty="0"/>
              <a:t>Jaiden </a:t>
            </a:r>
            <a:r>
              <a:rPr lang="en-US" sz="2400" dirty="0" err="1"/>
              <a:t>Wageman</a:t>
            </a:r>
            <a:endParaRPr lang="en-US" sz="2400" dirty="0"/>
          </a:p>
          <a:p>
            <a:r>
              <a:rPr lang="en-US" sz="2400" dirty="0"/>
              <a:t>Thomas Warfield</a:t>
            </a:r>
          </a:p>
          <a:p>
            <a:r>
              <a:rPr lang="en-US" sz="2400" dirty="0"/>
              <a:t>Noelle Warm</a:t>
            </a:r>
          </a:p>
          <a:p>
            <a:r>
              <a:rPr lang="en-US" sz="2400" dirty="0"/>
              <a:t>Norah Westerhuis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4742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20" y="1072734"/>
            <a:ext cx="1469495" cy="14157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26C93F-6D93-4784-A010-89CA67D8CD0D}"/>
              </a:ext>
            </a:extLst>
          </p:cNvPr>
          <p:cNvSpPr txBox="1"/>
          <p:nvPr/>
        </p:nvSpPr>
        <p:spPr>
          <a:xfrm>
            <a:off x="2184333" y="1644316"/>
            <a:ext cx="8178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5th Year of Participation </a:t>
            </a:r>
            <a:r>
              <a:rPr lang="en-US" dirty="0"/>
              <a:t>(1/2)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7CD11F4-B44E-422C-B28A-2024C45C9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5923" y="1072734"/>
            <a:ext cx="1469495" cy="1415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0D802-E02D-484F-8E43-29EBC800B748}"/>
              </a:ext>
            </a:extLst>
          </p:cNvPr>
          <p:cNvSpPr txBox="1"/>
          <p:nvPr/>
        </p:nvSpPr>
        <p:spPr>
          <a:xfrm>
            <a:off x="2422359" y="2751221"/>
            <a:ext cx="707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(Starting at 4-H age of 8 years and does not include 4-H Clover Kid years.)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D444F-5FEB-4328-B114-293B283DDC0A}"/>
              </a:ext>
            </a:extLst>
          </p:cNvPr>
          <p:cNvSpPr txBox="1"/>
          <p:nvPr/>
        </p:nvSpPr>
        <p:spPr>
          <a:xfrm>
            <a:off x="391293" y="3536301"/>
            <a:ext cx="254650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Emily Barta</a:t>
            </a:r>
          </a:p>
          <a:p>
            <a:r>
              <a:rPr lang="en-US" sz="2800" dirty="0"/>
              <a:t>Morgan Bentley</a:t>
            </a:r>
          </a:p>
          <a:p>
            <a:r>
              <a:rPr lang="en-US" sz="2800" dirty="0"/>
              <a:t>Ruby Booth</a:t>
            </a:r>
          </a:p>
          <a:p>
            <a:r>
              <a:rPr lang="en-US" sz="2800" dirty="0"/>
              <a:t>Judson Cloudt</a:t>
            </a:r>
          </a:p>
          <a:p>
            <a:r>
              <a:rPr lang="en-US" sz="2800" dirty="0"/>
              <a:t>Ryder Crouse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A5429-A06C-4E02-83A5-1399A25246B7}"/>
              </a:ext>
            </a:extLst>
          </p:cNvPr>
          <p:cNvSpPr txBox="1"/>
          <p:nvPr/>
        </p:nvSpPr>
        <p:spPr>
          <a:xfrm>
            <a:off x="4828674" y="3120553"/>
            <a:ext cx="376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2CB37A-8F81-4A93-81A9-162936ADA2D8}"/>
              </a:ext>
            </a:extLst>
          </p:cNvPr>
          <p:cNvSpPr txBox="1"/>
          <p:nvPr/>
        </p:nvSpPr>
        <p:spPr>
          <a:xfrm>
            <a:off x="8426293" y="2806322"/>
            <a:ext cx="286735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800" dirty="0"/>
              <a:t>Ethan Hilgenkamp</a:t>
            </a:r>
          </a:p>
          <a:p>
            <a:r>
              <a:rPr lang="en-US" sz="2800" dirty="0"/>
              <a:t>Gwen Howard</a:t>
            </a:r>
          </a:p>
          <a:p>
            <a:r>
              <a:rPr lang="en-US" sz="2800" dirty="0"/>
              <a:t>Andrew </a:t>
            </a:r>
            <a:r>
              <a:rPr lang="en-US" sz="2800" dirty="0" err="1"/>
              <a:t>Korth</a:t>
            </a:r>
            <a:endParaRPr lang="en-US" sz="2800" dirty="0"/>
          </a:p>
          <a:p>
            <a:r>
              <a:rPr lang="en-US" sz="2800" dirty="0" err="1"/>
              <a:t>Zadyn</a:t>
            </a:r>
            <a:r>
              <a:rPr lang="en-US" sz="2800" dirty="0"/>
              <a:t> Lambert</a:t>
            </a:r>
          </a:p>
          <a:p>
            <a:r>
              <a:rPr lang="en-US" sz="2800" dirty="0"/>
              <a:t>Anna </a:t>
            </a:r>
            <a:r>
              <a:rPr lang="en-US" sz="2800" dirty="0" err="1"/>
              <a:t>Langel</a:t>
            </a:r>
            <a:endParaRPr lang="en-US" sz="2800" dirty="0"/>
          </a:p>
          <a:p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045CC-2940-433C-87F9-FE2AFBC005EF}"/>
              </a:ext>
            </a:extLst>
          </p:cNvPr>
          <p:cNvSpPr txBox="1"/>
          <p:nvPr/>
        </p:nvSpPr>
        <p:spPr>
          <a:xfrm>
            <a:off x="3750018" y="3569368"/>
            <a:ext cx="30518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Erika Cruikshank</a:t>
            </a:r>
          </a:p>
          <a:p>
            <a:r>
              <a:rPr lang="en-US" sz="2800" dirty="0"/>
              <a:t>Braylee Duckworth</a:t>
            </a:r>
          </a:p>
          <a:p>
            <a:r>
              <a:rPr lang="en-US" sz="2800" dirty="0"/>
              <a:t>Leigha Hanusek</a:t>
            </a:r>
          </a:p>
          <a:p>
            <a:r>
              <a:rPr lang="en-US" sz="2800" dirty="0"/>
              <a:t>Haydn Hegemann</a:t>
            </a:r>
          </a:p>
          <a:p>
            <a:r>
              <a:rPr lang="en-US" sz="2800" dirty="0"/>
              <a:t>Johnny Henton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3916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20" y="1072734"/>
            <a:ext cx="1469495" cy="14157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26C93F-6D93-4784-A010-89CA67D8CD0D}"/>
              </a:ext>
            </a:extLst>
          </p:cNvPr>
          <p:cNvSpPr txBox="1"/>
          <p:nvPr/>
        </p:nvSpPr>
        <p:spPr>
          <a:xfrm>
            <a:off x="2184333" y="1644316"/>
            <a:ext cx="8178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5th Year of Participation </a:t>
            </a:r>
            <a:r>
              <a:rPr lang="en-US" dirty="0"/>
              <a:t>(2/2)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7CD11F4-B44E-422C-B28A-2024C45C9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5923" y="1072734"/>
            <a:ext cx="1469495" cy="1415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0D802-E02D-484F-8E43-29EBC800B748}"/>
              </a:ext>
            </a:extLst>
          </p:cNvPr>
          <p:cNvSpPr txBox="1"/>
          <p:nvPr/>
        </p:nvSpPr>
        <p:spPr>
          <a:xfrm>
            <a:off x="2422359" y="2751221"/>
            <a:ext cx="707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(Starting at 4-H age of 8 years and does not include 4-H Clover Kid years.)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D444F-5FEB-4328-B114-293B283DDC0A}"/>
              </a:ext>
            </a:extLst>
          </p:cNvPr>
          <p:cNvSpPr txBox="1"/>
          <p:nvPr/>
        </p:nvSpPr>
        <p:spPr>
          <a:xfrm>
            <a:off x="391293" y="3536301"/>
            <a:ext cx="25465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Madisen Larsen</a:t>
            </a:r>
          </a:p>
          <a:p>
            <a:r>
              <a:rPr lang="en-US" sz="2800" dirty="0"/>
              <a:t>Emma Lucas</a:t>
            </a:r>
          </a:p>
          <a:p>
            <a:r>
              <a:rPr lang="en-US" sz="2800" dirty="0"/>
              <a:t>Annika Melhus</a:t>
            </a:r>
          </a:p>
          <a:p>
            <a:r>
              <a:rPr lang="en-US" sz="2800" dirty="0"/>
              <a:t>Aaron Melville</a:t>
            </a:r>
          </a:p>
          <a:p>
            <a:r>
              <a:rPr lang="en-US" sz="2800" dirty="0"/>
              <a:t>Anna Melville</a:t>
            </a:r>
          </a:p>
          <a:p>
            <a:r>
              <a:rPr lang="en-US" sz="2800" dirty="0"/>
              <a:t>Jesse Mentzer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A5429-A06C-4E02-83A5-1399A25246B7}"/>
              </a:ext>
            </a:extLst>
          </p:cNvPr>
          <p:cNvSpPr txBox="1"/>
          <p:nvPr/>
        </p:nvSpPr>
        <p:spPr>
          <a:xfrm>
            <a:off x="4828674" y="3120553"/>
            <a:ext cx="376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2CB37A-8F81-4A93-81A9-162936ADA2D8}"/>
              </a:ext>
            </a:extLst>
          </p:cNvPr>
          <p:cNvSpPr txBox="1"/>
          <p:nvPr/>
        </p:nvSpPr>
        <p:spPr>
          <a:xfrm>
            <a:off x="8426293" y="2806322"/>
            <a:ext cx="28673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800" dirty="0"/>
              <a:t>Callee Shearer</a:t>
            </a:r>
          </a:p>
          <a:p>
            <a:r>
              <a:rPr lang="en-US" sz="2800" dirty="0"/>
              <a:t>Matthew Smith</a:t>
            </a:r>
          </a:p>
          <a:p>
            <a:r>
              <a:rPr lang="en-US" sz="2800" dirty="0"/>
              <a:t>Kiana Thayer</a:t>
            </a:r>
          </a:p>
          <a:p>
            <a:r>
              <a:rPr lang="en-US" sz="2800" dirty="0"/>
              <a:t>Harper Tjardes</a:t>
            </a:r>
          </a:p>
          <a:p>
            <a:r>
              <a:rPr lang="en-US" sz="2800" dirty="0"/>
              <a:t>Lawson Tjardes</a:t>
            </a:r>
          </a:p>
          <a:p>
            <a:r>
              <a:rPr lang="en-US" sz="2800" dirty="0" err="1"/>
              <a:t>Gradi</a:t>
            </a:r>
            <a:r>
              <a:rPr lang="en-US" sz="2800" dirty="0"/>
              <a:t> Wilkins</a:t>
            </a:r>
          </a:p>
          <a:p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045CC-2940-433C-87F9-FE2AFBC005EF}"/>
              </a:ext>
            </a:extLst>
          </p:cNvPr>
          <p:cNvSpPr txBox="1"/>
          <p:nvPr/>
        </p:nvSpPr>
        <p:spPr>
          <a:xfrm>
            <a:off x="3750018" y="3569368"/>
            <a:ext cx="30518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Madyson </a:t>
            </a:r>
            <a:r>
              <a:rPr lang="en-US" sz="2800" dirty="0" err="1"/>
              <a:t>Mildward</a:t>
            </a:r>
            <a:endParaRPr lang="en-US" sz="2800" dirty="0"/>
          </a:p>
          <a:p>
            <a:r>
              <a:rPr lang="en-US" sz="2800" dirty="0"/>
              <a:t>Lawson </a:t>
            </a:r>
            <a:r>
              <a:rPr lang="en-US" sz="2800" dirty="0" err="1"/>
              <a:t>Oerman</a:t>
            </a:r>
            <a:endParaRPr lang="en-US" sz="2800" dirty="0"/>
          </a:p>
          <a:p>
            <a:r>
              <a:rPr lang="en-US" sz="2800" dirty="0"/>
              <a:t>Ellie Ortmeier</a:t>
            </a:r>
          </a:p>
          <a:p>
            <a:r>
              <a:rPr lang="en-US" sz="2800" dirty="0"/>
              <a:t>Luke Ott</a:t>
            </a:r>
          </a:p>
          <a:p>
            <a:r>
              <a:rPr lang="en-US" sz="2800" dirty="0"/>
              <a:t>Savannah </a:t>
            </a:r>
            <a:r>
              <a:rPr lang="en-US" sz="2800" dirty="0" err="1"/>
              <a:t>Rahn</a:t>
            </a:r>
            <a:endParaRPr lang="en-US" sz="2800" dirty="0"/>
          </a:p>
          <a:p>
            <a:r>
              <a:rPr lang="en-US" sz="2800" dirty="0"/>
              <a:t>Sophia Schaefer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9504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26C93F-6D93-4784-A010-89CA67D8CD0D}"/>
              </a:ext>
            </a:extLst>
          </p:cNvPr>
          <p:cNvSpPr txBox="1"/>
          <p:nvPr/>
        </p:nvSpPr>
        <p:spPr>
          <a:xfrm>
            <a:off x="2184333" y="1644316"/>
            <a:ext cx="8178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10th Year of Participation </a:t>
            </a:r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7CD11F4-B44E-422C-B28A-2024C45C9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263" y="3304128"/>
            <a:ext cx="1998495" cy="1925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0D802-E02D-484F-8E43-29EBC800B748}"/>
              </a:ext>
            </a:extLst>
          </p:cNvPr>
          <p:cNvSpPr txBox="1"/>
          <p:nvPr/>
        </p:nvSpPr>
        <p:spPr>
          <a:xfrm>
            <a:off x="2422359" y="2751221"/>
            <a:ext cx="707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(Starting at 4-H age of 8 years and does not include 4-H Clover Kid years.)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D444F-5FEB-4328-B114-293B283DDC0A}"/>
              </a:ext>
            </a:extLst>
          </p:cNvPr>
          <p:cNvSpPr txBox="1"/>
          <p:nvPr/>
        </p:nvSpPr>
        <p:spPr>
          <a:xfrm>
            <a:off x="1195137" y="3266882"/>
            <a:ext cx="30159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Cassidy Arp</a:t>
            </a:r>
          </a:p>
          <a:p>
            <a:r>
              <a:rPr lang="en-US" sz="3200" dirty="0"/>
              <a:t>Walker Behnken</a:t>
            </a:r>
          </a:p>
          <a:p>
            <a:r>
              <a:rPr lang="en-US" sz="3200" dirty="0" err="1"/>
              <a:t>Bradie</a:t>
            </a:r>
            <a:r>
              <a:rPr lang="en-US" sz="3200" dirty="0"/>
              <a:t> Crouse</a:t>
            </a:r>
          </a:p>
          <a:p>
            <a:r>
              <a:rPr lang="en-US" sz="3200" dirty="0"/>
              <a:t>Tyler Larsen</a:t>
            </a:r>
          </a:p>
          <a:p>
            <a:r>
              <a:rPr lang="en-US" sz="3200" dirty="0"/>
              <a:t>Kendra Loseke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A5429-A06C-4E02-83A5-1399A25246B7}"/>
              </a:ext>
            </a:extLst>
          </p:cNvPr>
          <p:cNvSpPr txBox="1"/>
          <p:nvPr/>
        </p:nvSpPr>
        <p:spPr>
          <a:xfrm>
            <a:off x="4828674" y="3120553"/>
            <a:ext cx="376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2CB37A-8F81-4A93-81A9-162936ADA2D8}"/>
              </a:ext>
            </a:extLst>
          </p:cNvPr>
          <p:cNvSpPr txBox="1"/>
          <p:nvPr/>
        </p:nvSpPr>
        <p:spPr>
          <a:xfrm>
            <a:off x="7724275" y="2806322"/>
            <a:ext cx="408271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3200" dirty="0"/>
              <a:t>James Rhea</a:t>
            </a:r>
          </a:p>
          <a:p>
            <a:r>
              <a:rPr lang="en-US" sz="3200" dirty="0"/>
              <a:t>Alaina </a:t>
            </a:r>
            <a:r>
              <a:rPr lang="en-US" sz="3200" dirty="0" err="1"/>
              <a:t>Schwedhelm</a:t>
            </a:r>
            <a:endParaRPr lang="en-US" sz="3200" dirty="0"/>
          </a:p>
          <a:p>
            <a:r>
              <a:rPr lang="en-US" sz="3200" dirty="0"/>
              <a:t>Bradley Tonn</a:t>
            </a:r>
          </a:p>
          <a:p>
            <a:r>
              <a:rPr lang="en-US" sz="3200" dirty="0"/>
              <a:t>Maria Tonn</a:t>
            </a:r>
          </a:p>
          <a:p>
            <a:r>
              <a:rPr lang="en-US" sz="3200" dirty="0"/>
              <a:t>Margaret </a:t>
            </a:r>
            <a:r>
              <a:rPr lang="en-US" sz="3200" dirty="0" err="1"/>
              <a:t>Valasek</a:t>
            </a:r>
            <a:endParaRPr lang="en-US" sz="3200" dirty="0"/>
          </a:p>
          <a:p>
            <a:endParaRPr lang="en-US" sz="2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5542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26C93F-6D93-4784-A010-89CA67D8CD0D}"/>
              </a:ext>
            </a:extLst>
          </p:cNvPr>
          <p:cNvSpPr txBox="1"/>
          <p:nvPr/>
        </p:nvSpPr>
        <p:spPr>
          <a:xfrm>
            <a:off x="2184333" y="1644316"/>
            <a:ext cx="8178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4-H Graduates in 2021</a:t>
            </a:r>
          </a:p>
          <a:p>
            <a:pPr algn="ctr"/>
            <a:r>
              <a:rPr lang="en-US" sz="5400" dirty="0"/>
              <a:t>Final Year of Participation </a:t>
            </a:r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7CD11F4-B44E-422C-B28A-2024C45C9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416" y="3586861"/>
            <a:ext cx="1998495" cy="1925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D444F-5FEB-4328-B114-293B283DDC0A}"/>
              </a:ext>
            </a:extLst>
          </p:cNvPr>
          <p:cNvSpPr txBox="1"/>
          <p:nvPr/>
        </p:nvSpPr>
        <p:spPr>
          <a:xfrm>
            <a:off x="1195137" y="3586861"/>
            <a:ext cx="30159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Amber Goertz</a:t>
            </a:r>
          </a:p>
          <a:p>
            <a:r>
              <a:rPr lang="en-US" sz="3600" dirty="0"/>
              <a:t>Allison Nielsen</a:t>
            </a:r>
          </a:p>
          <a:p>
            <a:r>
              <a:rPr lang="en-US" sz="3600" dirty="0"/>
              <a:t>Mallory Ruwe</a:t>
            </a:r>
          </a:p>
          <a:p>
            <a:r>
              <a:rPr lang="en-US" sz="3600" dirty="0"/>
              <a:t>Maggie Sheets</a:t>
            </a:r>
          </a:p>
          <a:p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A5429-A06C-4E02-83A5-1399A25246B7}"/>
              </a:ext>
            </a:extLst>
          </p:cNvPr>
          <p:cNvSpPr txBox="1"/>
          <p:nvPr/>
        </p:nvSpPr>
        <p:spPr>
          <a:xfrm>
            <a:off x="4828674" y="3120553"/>
            <a:ext cx="376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2CB37A-8F81-4A93-81A9-162936ADA2D8}"/>
              </a:ext>
            </a:extLst>
          </p:cNvPr>
          <p:cNvSpPr txBox="1"/>
          <p:nvPr/>
        </p:nvSpPr>
        <p:spPr>
          <a:xfrm>
            <a:off x="7724275" y="3459358"/>
            <a:ext cx="39704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3600" dirty="0" err="1"/>
              <a:t>Zaena</a:t>
            </a:r>
            <a:r>
              <a:rPr lang="en-US" sz="3600" dirty="0"/>
              <a:t> Stork</a:t>
            </a:r>
          </a:p>
          <a:p>
            <a:r>
              <a:rPr lang="en-US" sz="3600" dirty="0"/>
              <a:t>Tommy Thompson</a:t>
            </a:r>
          </a:p>
          <a:p>
            <a:r>
              <a:rPr lang="en-US" sz="3600" dirty="0"/>
              <a:t>Wyatt Wiemer</a:t>
            </a:r>
          </a:p>
        </p:txBody>
      </p:sp>
    </p:spTree>
    <p:extLst>
      <p:ext uri="{BB962C8B-B14F-4D97-AF65-F5344CB8AC3E}">
        <p14:creationId xmlns:p14="http://schemas.microsoft.com/office/powerpoint/2010/main" val="3326643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884281" y="141207"/>
            <a:ext cx="1037899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6869" y="4630401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F31173-C822-413A-8DC5-7E90D01D39B8}"/>
              </a:ext>
            </a:extLst>
          </p:cNvPr>
          <p:cNvSpPr txBox="1"/>
          <p:nvPr/>
        </p:nvSpPr>
        <p:spPr>
          <a:xfrm>
            <a:off x="256675" y="1556979"/>
            <a:ext cx="11454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Washington County Fair</a:t>
            </a:r>
          </a:p>
          <a:p>
            <a:pPr algn="ctr"/>
            <a:r>
              <a:rPr lang="en-US" sz="4000" dirty="0"/>
              <a:t>Top Exhibitor Award Winners In Each Curriculum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0DA8A-3198-4867-9B14-5F211BBE8CF6}"/>
              </a:ext>
            </a:extLst>
          </p:cNvPr>
          <p:cNvSpPr txBox="1"/>
          <p:nvPr/>
        </p:nvSpPr>
        <p:spPr>
          <a:xfrm>
            <a:off x="2791325" y="3144253"/>
            <a:ext cx="68018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ANIMAL SCIENCE</a:t>
            </a:r>
          </a:p>
          <a:p>
            <a:pPr algn="ctr"/>
            <a:r>
              <a:rPr lang="en-US" sz="2400" dirty="0"/>
              <a:t>CHAMPION:  Adriana Hernandez</a:t>
            </a:r>
          </a:p>
          <a:p>
            <a:pPr algn="ctr"/>
            <a:r>
              <a:rPr lang="en-US" sz="2400" dirty="0"/>
              <a:t>RESERVE:  Brooke Hilgenkamp</a:t>
            </a:r>
          </a:p>
          <a:p>
            <a:pPr algn="ctr"/>
            <a:endParaRPr lang="en-US" sz="2400" dirty="0"/>
          </a:p>
          <a:p>
            <a:pPr algn="ctr"/>
            <a:r>
              <a:rPr lang="en-US" sz="2800" b="1" u="sng" dirty="0"/>
              <a:t>COMMUNICATIONS &amp; EXPRESSIVE ARTS</a:t>
            </a:r>
          </a:p>
          <a:p>
            <a:pPr algn="ctr"/>
            <a:r>
              <a:rPr lang="en-US" sz="2400" dirty="0"/>
              <a:t>CHAMPION:  Trent Koger</a:t>
            </a:r>
          </a:p>
          <a:p>
            <a:pPr algn="ctr"/>
            <a:r>
              <a:rPr lang="en-US" sz="2400" dirty="0"/>
              <a:t>RESERVE:  </a:t>
            </a:r>
            <a:r>
              <a:rPr lang="en-US" sz="2400" dirty="0" err="1"/>
              <a:t>Addilyn</a:t>
            </a:r>
            <a:r>
              <a:rPr lang="en-US" sz="2400" dirty="0"/>
              <a:t> Hilgenkamp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CB50922-232B-47C7-9E08-E2E234134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64" y="4587897"/>
            <a:ext cx="1588770" cy="15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74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039792" y="141207"/>
            <a:ext cx="1015350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227" y="4630401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F31173-C822-413A-8DC5-7E90D01D39B8}"/>
              </a:ext>
            </a:extLst>
          </p:cNvPr>
          <p:cNvSpPr txBox="1"/>
          <p:nvPr/>
        </p:nvSpPr>
        <p:spPr>
          <a:xfrm>
            <a:off x="256675" y="1556979"/>
            <a:ext cx="11454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Washington County Fair</a:t>
            </a:r>
          </a:p>
          <a:p>
            <a:pPr algn="ctr"/>
            <a:r>
              <a:rPr lang="en-US" sz="4000" dirty="0"/>
              <a:t>Top Exhibitor Award Winners In Each Curriculum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0DA8A-3198-4867-9B14-5F211BBE8CF6}"/>
              </a:ext>
            </a:extLst>
          </p:cNvPr>
          <p:cNvSpPr txBox="1"/>
          <p:nvPr/>
        </p:nvSpPr>
        <p:spPr>
          <a:xfrm>
            <a:off x="1876926" y="3144253"/>
            <a:ext cx="84963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CONSUMER &amp; FAMILY SCIENCES</a:t>
            </a:r>
          </a:p>
          <a:p>
            <a:pPr algn="ctr"/>
            <a:r>
              <a:rPr lang="en-US" sz="2400" dirty="0"/>
              <a:t>CHAMPION:  </a:t>
            </a:r>
            <a:r>
              <a:rPr lang="en-US" sz="2400" dirty="0" err="1"/>
              <a:t>Zayling</a:t>
            </a:r>
            <a:r>
              <a:rPr lang="en-US" sz="2400" dirty="0"/>
              <a:t> Ott</a:t>
            </a:r>
          </a:p>
          <a:p>
            <a:pPr algn="ctr"/>
            <a:r>
              <a:rPr lang="en-US" sz="2400" dirty="0"/>
              <a:t>RESERVE:  Emma Huntley</a:t>
            </a:r>
          </a:p>
          <a:p>
            <a:pPr algn="ctr"/>
            <a:endParaRPr lang="en-US" sz="2400" dirty="0"/>
          </a:p>
          <a:p>
            <a:pPr algn="ctr"/>
            <a:r>
              <a:rPr lang="en-US" sz="2800" b="1" u="sng" dirty="0"/>
              <a:t>ENVIRONMENTAL EDUCATION &amp; EARTH SCIENCE</a:t>
            </a:r>
          </a:p>
          <a:p>
            <a:pPr algn="ctr"/>
            <a:r>
              <a:rPr lang="en-US" sz="2400" dirty="0"/>
              <a:t>CHAMPION:  Trent Koger</a:t>
            </a:r>
          </a:p>
          <a:p>
            <a:pPr algn="ctr"/>
            <a:r>
              <a:rPr lang="en-US" sz="2400" dirty="0"/>
              <a:t>RESERVE:  Jack </a:t>
            </a:r>
            <a:r>
              <a:rPr lang="en-US" sz="2400" dirty="0" err="1"/>
              <a:t>Bendell</a:t>
            </a:r>
            <a:endParaRPr lang="en-US" sz="2400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2DA22A-56ED-44B4-B879-A5CF0421D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70" y="4544636"/>
            <a:ext cx="1588770" cy="15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31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811436" y="141207"/>
            <a:ext cx="1053737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pPr algn="ctr"/>
            <a:r>
              <a:rPr lang="en-US" sz="4800" dirty="0">
                <a:solidFill>
                  <a:srgbClr val="00B050"/>
                </a:solidFill>
                <a:latin typeface="PLAYLIST-SCRIPT" pitchFamily="2" charset="0"/>
              </a:rPr>
              <a:t>Washington County Fair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227" y="4630401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F31173-C822-413A-8DC5-7E90D01D39B8}"/>
              </a:ext>
            </a:extLst>
          </p:cNvPr>
          <p:cNvSpPr txBox="1"/>
          <p:nvPr/>
        </p:nvSpPr>
        <p:spPr>
          <a:xfrm>
            <a:off x="507935" y="1971802"/>
            <a:ext cx="114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Top Exhibitor Award Winners In Each Curriculum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0DA8A-3198-4867-9B14-5F211BBE8CF6}"/>
              </a:ext>
            </a:extLst>
          </p:cNvPr>
          <p:cNvSpPr txBox="1"/>
          <p:nvPr/>
        </p:nvSpPr>
        <p:spPr>
          <a:xfrm>
            <a:off x="1772654" y="2845019"/>
            <a:ext cx="86005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HEALTHY LIFESTYLES</a:t>
            </a:r>
          </a:p>
          <a:p>
            <a:pPr algn="ctr"/>
            <a:r>
              <a:rPr lang="en-US" sz="2400" dirty="0"/>
              <a:t>CHAMPION:  </a:t>
            </a:r>
            <a:r>
              <a:rPr lang="en-US" sz="2400" dirty="0" err="1"/>
              <a:t>Addilyn</a:t>
            </a:r>
            <a:r>
              <a:rPr lang="en-US" sz="2400" dirty="0"/>
              <a:t> Hilgenkamp</a:t>
            </a:r>
          </a:p>
          <a:p>
            <a:pPr algn="ctr"/>
            <a:r>
              <a:rPr lang="en-US" sz="2400" dirty="0"/>
              <a:t>RESERVE:  Trent Koger</a:t>
            </a:r>
          </a:p>
          <a:p>
            <a:pPr algn="ctr"/>
            <a:r>
              <a:rPr lang="en-US" sz="2800" b="1" u="sng" dirty="0"/>
              <a:t>PLANT SCIENCE</a:t>
            </a:r>
          </a:p>
          <a:p>
            <a:pPr algn="ctr"/>
            <a:r>
              <a:rPr lang="en-US" sz="2400" dirty="0"/>
              <a:t>CHAMPION:  Ethan Hilgenkamp</a:t>
            </a:r>
          </a:p>
          <a:p>
            <a:pPr algn="ctr"/>
            <a:r>
              <a:rPr lang="en-US" sz="2400" dirty="0"/>
              <a:t>RESERVE:  Adriana Hernandez</a:t>
            </a:r>
          </a:p>
          <a:p>
            <a:pPr algn="ctr"/>
            <a:r>
              <a:rPr lang="en-US" sz="2800" b="1" u="sng" dirty="0"/>
              <a:t>SCIENCE, ENGINEERING &amp; TECHNOLOGY</a:t>
            </a:r>
          </a:p>
          <a:p>
            <a:pPr algn="ctr"/>
            <a:r>
              <a:rPr lang="en-US" sz="2400" dirty="0"/>
              <a:t>CHAMPION:  Trent Koger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2DA22A-56ED-44B4-B879-A5CF0421D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70" y="4544636"/>
            <a:ext cx="1588770" cy="15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48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951395" y="141207"/>
            <a:ext cx="102885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227" y="4630401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F31173-C822-413A-8DC5-7E90D01D39B8}"/>
              </a:ext>
            </a:extLst>
          </p:cNvPr>
          <p:cNvSpPr txBox="1"/>
          <p:nvPr/>
        </p:nvSpPr>
        <p:spPr>
          <a:xfrm>
            <a:off x="2847474" y="1971802"/>
            <a:ext cx="67296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B050"/>
                </a:solidFill>
              </a:rPr>
              <a:t>RECOGNITION &amp; ACHIEVEMENTS  2021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2DA22A-56ED-44B4-B879-A5CF0421D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70" y="4544636"/>
            <a:ext cx="1588770" cy="15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46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58" y="1828580"/>
            <a:ext cx="1588770" cy="1530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BAD89-1508-4737-B4B6-554C290574EE}"/>
              </a:ext>
            </a:extLst>
          </p:cNvPr>
          <p:cNvSpPr txBox="1"/>
          <p:nvPr/>
        </p:nvSpPr>
        <p:spPr>
          <a:xfrm>
            <a:off x="4235115" y="1320748"/>
            <a:ext cx="3834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4-H Pledge</a:t>
            </a:r>
            <a:endParaRPr lang="en-US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0D0D8-8D10-452D-8207-F9B5F36927AE}"/>
              </a:ext>
            </a:extLst>
          </p:cNvPr>
          <p:cNvSpPr txBox="1"/>
          <p:nvPr/>
        </p:nvSpPr>
        <p:spPr>
          <a:xfrm>
            <a:off x="2887579" y="2141622"/>
            <a:ext cx="6469062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/>
              <a:t>I Pledge…</a:t>
            </a:r>
          </a:p>
          <a:p>
            <a:r>
              <a:rPr lang="en-US" sz="3600" dirty="0"/>
              <a:t>  my HEAD to clearer thinking,</a:t>
            </a:r>
          </a:p>
          <a:p>
            <a:r>
              <a:rPr lang="en-US" sz="3600" dirty="0"/>
              <a:t>  my HEART to greater loyalty,</a:t>
            </a:r>
          </a:p>
          <a:p>
            <a:r>
              <a:rPr lang="en-US" sz="3600" dirty="0"/>
              <a:t>  my HANDS to larger service,</a:t>
            </a:r>
          </a:p>
          <a:p>
            <a:r>
              <a:rPr lang="en-US" sz="3600"/>
              <a:t>  and my HEALTH to better living, </a:t>
            </a:r>
            <a:endParaRPr lang="en-US" sz="3600">
              <a:cs typeface="Calibri"/>
            </a:endParaRPr>
          </a:p>
          <a:p>
            <a:r>
              <a:rPr lang="en-US" sz="3600" dirty="0"/>
              <a:t>  for my club, my community, </a:t>
            </a:r>
          </a:p>
          <a:p>
            <a:r>
              <a:rPr lang="en-US" sz="3600" dirty="0"/>
              <a:t>        my country and my world.</a:t>
            </a:r>
          </a:p>
          <a:p>
            <a:r>
              <a:rPr lang="en-US" sz="3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3407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130232" y="141207"/>
            <a:ext cx="99231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4C4D66-C4DF-4B4D-BABF-CBA3E27D177D}"/>
              </a:ext>
            </a:extLst>
          </p:cNvPr>
          <p:cNvSpPr txBox="1"/>
          <p:nvPr/>
        </p:nvSpPr>
        <p:spPr>
          <a:xfrm>
            <a:off x="2839453" y="1451811"/>
            <a:ext cx="6681536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u="sng" dirty="0"/>
              <a:t>Youth For Quality Care of Animals (YQCA) </a:t>
            </a:r>
            <a:r>
              <a:rPr lang="en-US" sz="2800" b="1" u="sng"/>
              <a:t>Online Certification</a:t>
            </a:r>
            <a:endParaRPr lang="en-US" sz="2800" b="1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68 Juniors </a:t>
            </a:r>
            <a:endParaRPr lang="en-US" sz="280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57 Intermediates </a:t>
            </a:r>
            <a:endParaRPr lang="en-US" sz="2800">
              <a:cs typeface="Calibri" panose="020F050202020403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35 Seniors</a:t>
            </a:r>
            <a:endParaRPr lang="en-US" sz="2800"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114CB4-EE2D-4B6B-9DD2-7349520E1E9D}"/>
              </a:ext>
            </a:extLst>
          </p:cNvPr>
          <p:cNvSpPr txBox="1"/>
          <p:nvPr/>
        </p:nvSpPr>
        <p:spPr>
          <a:xfrm>
            <a:off x="2839453" y="3793958"/>
            <a:ext cx="668153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u="sng" dirty="0"/>
              <a:t>Horsemanship Advancement Level Testing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/>
              <a:t>7 – Level 1 Horseman Certifications</a:t>
            </a:r>
            <a:endParaRPr lang="en-US" sz="2800" b="1" u="sng">
              <a:cs typeface="Calibri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B44A25-49F8-48FA-BEF3-CB15334FC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30" y="3023780"/>
            <a:ext cx="2863517" cy="2761973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946E03D-830D-4C95-8C23-19844C2A3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5209" y="1868154"/>
            <a:ext cx="2062164" cy="20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04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881416" y="141207"/>
            <a:ext cx="105684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227" y="4630401"/>
            <a:ext cx="1588770" cy="153068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2DA22A-56ED-44B4-B879-A5CF0421D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70" y="4544636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E7503-7497-4A7B-ABFF-25DBBA8AEF83}"/>
              </a:ext>
            </a:extLst>
          </p:cNvPr>
          <p:cNvSpPr txBox="1"/>
          <p:nvPr/>
        </p:nvSpPr>
        <p:spPr>
          <a:xfrm>
            <a:off x="3288632" y="1644316"/>
            <a:ext cx="53339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lgerian" panose="04020705040A02060702" pitchFamily="82" charset="0"/>
              </a:rPr>
              <a:t>2021</a:t>
            </a:r>
          </a:p>
          <a:p>
            <a:pPr algn="ctr"/>
            <a:r>
              <a:rPr lang="en-US" sz="6000" b="1" dirty="0">
                <a:latin typeface="Algerian" panose="04020705040A02060702" pitchFamily="82" charset="0"/>
              </a:rPr>
              <a:t> Diamond Clover Recognition</a:t>
            </a:r>
          </a:p>
        </p:txBody>
      </p:sp>
    </p:spTree>
    <p:extLst>
      <p:ext uri="{BB962C8B-B14F-4D97-AF65-F5344CB8AC3E}">
        <p14:creationId xmlns:p14="http://schemas.microsoft.com/office/powerpoint/2010/main" val="2442994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2203252" y="141207"/>
            <a:ext cx="79170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8809" y="141207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E7503-7497-4A7B-ABFF-25DBBA8AEF83}"/>
              </a:ext>
            </a:extLst>
          </p:cNvPr>
          <p:cNvSpPr txBox="1"/>
          <p:nvPr/>
        </p:nvSpPr>
        <p:spPr>
          <a:xfrm>
            <a:off x="483270" y="1644316"/>
            <a:ext cx="110028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lgerian" panose="04020705040A02060702" pitchFamily="82" charset="0"/>
              </a:rPr>
              <a:t>2021Diamond Clover Recognition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  <a:latin typeface="Algerian" panose="04020705040A02060702" pitchFamily="82" charset="0"/>
              </a:rPr>
              <a:t>Level 1:  Amethyst – Completed 3 Goals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DF99EF-4149-4F3D-92EA-2B8E563619C5}"/>
              </a:ext>
            </a:extLst>
          </p:cNvPr>
          <p:cNvSpPr txBox="1"/>
          <p:nvPr/>
        </p:nvSpPr>
        <p:spPr>
          <a:xfrm>
            <a:off x="483269" y="3256547"/>
            <a:ext cx="2620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Jack </a:t>
            </a:r>
            <a:r>
              <a:rPr lang="en-US" sz="3600" b="1" dirty="0" err="1"/>
              <a:t>Bendell</a:t>
            </a:r>
            <a:endParaRPr lang="en-US" sz="3600" b="1" dirty="0"/>
          </a:p>
          <a:p>
            <a:r>
              <a:rPr lang="en-US" sz="3600" b="1" dirty="0"/>
              <a:t>Liam Cunard</a:t>
            </a:r>
          </a:p>
          <a:p>
            <a:r>
              <a:rPr lang="en-US" sz="3600" b="1" dirty="0"/>
              <a:t>Arya Denker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E81F47-7E4D-4510-ABC4-FECEB709761B}"/>
              </a:ext>
            </a:extLst>
          </p:cNvPr>
          <p:cNvSpPr txBox="1"/>
          <p:nvPr/>
        </p:nvSpPr>
        <p:spPr>
          <a:xfrm>
            <a:off x="4186989" y="3241787"/>
            <a:ext cx="3152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Piper </a:t>
            </a:r>
            <a:r>
              <a:rPr lang="en-US" sz="3600" b="1" dirty="0" err="1"/>
              <a:t>Krumel</a:t>
            </a:r>
            <a:endParaRPr lang="en-US" sz="3600" b="1" dirty="0"/>
          </a:p>
          <a:p>
            <a:r>
              <a:rPr lang="en-US" sz="3600" b="1" dirty="0"/>
              <a:t>Kristina Lucas</a:t>
            </a:r>
          </a:p>
          <a:p>
            <a:r>
              <a:rPr lang="en-US" sz="3600" b="1" dirty="0"/>
              <a:t>Aubree Nobles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AA189-C0B5-4FEB-A713-1537789C3E4E}"/>
              </a:ext>
            </a:extLst>
          </p:cNvPr>
          <p:cNvSpPr txBox="1"/>
          <p:nvPr/>
        </p:nvSpPr>
        <p:spPr>
          <a:xfrm>
            <a:off x="8422105" y="3241787"/>
            <a:ext cx="3400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Kenadee Nobles</a:t>
            </a:r>
          </a:p>
          <a:p>
            <a:r>
              <a:rPr lang="en-US" sz="3600" b="1" dirty="0"/>
              <a:t>Annika </a:t>
            </a:r>
            <a:r>
              <a:rPr lang="en-US" sz="3600" b="1" dirty="0" err="1"/>
              <a:t>Shope</a:t>
            </a:r>
            <a:endParaRPr lang="en-US" sz="3600" b="1" dirty="0"/>
          </a:p>
          <a:p>
            <a:r>
              <a:rPr lang="en-US" sz="3600" b="1" dirty="0"/>
              <a:t>Gabriella Siecke</a:t>
            </a:r>
          </a:p>
        </p:txBody>
      </p:sp>
      <p:pic>
        <p:nvPicPr>
          <p:cNvPr id="12" name="Picture 11" descr="A picture containing locket&#10;&#10;Description automatically generated">
            <a:extLst>
              <a:ext uri="{FF2B5EF4-FFF2-40B4-BE49-F238E27FC236}">
                <a16:creationId xmlns:a16="http://schemas.microsoft.com/office/drawing/2014/main" id="{4FE4DDA4-FD0E-4121-A757-76515D540D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09" y="0"/>
            <a:ext cx="1272838" cy="16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34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2630905" y="141207"/>
            <a:ext cx="7162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8809" y="141207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E7503-7497-4A7B-ABFF-25DBBA8AEF83}"/>
              </a:ext>
            </a:extLst>
          </p:cNvPr>
          <p:cNvSpPr txBox="1"/>
          <p:nvPr/>
        </p:nvSpPr>
        <p:spPr>
          <a:xfrm>
            <a:off x="-10727" y="1607740"/>
            <a:ext cx="121413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lgerian" panose="04020705040A02060702" pitchFamily="82" charset="0"/>
              </a:rPr>
              <a:t>2021Diamond Clover Recognition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Level 2:  Aquamarine – Completed 4 Goals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E81F47-7E4D-4510-ABC4-FECEB709761B}"/>
              </a:ext>
            </a:extLst>
          </p:cNvPr>
          <p:cNvSpPr txBox="1"/>
          <p:nvPr/>
        </p:nvSpPr>
        <p:spPr>
          <a:xfrm>
            <a:off x="3649578" y="3312695"/>
            <a:ext cx="42672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Logan Hilgenkamp</a:t>
            </a:r>
          </a:p>
          <a:p>
            <a:pPr algn="ctr"/>
            <a:r>
              <a:rPr lang="en-US" sz="4000" b="1" dirty="0"/>
              <a:t>Dustin Smith</a:t>
            </a:r>
          </a:p>
          <a:p>
            <a:endParaRPr lang="en-US" sz="3600" dirty="0"/>
          </a:p>
        </p:txBody>
      </p:sp>
      <p:pic>
        <p:nvPicPr>
          <p:cNvPr id="12" name="Picture 11" descr="A picture containing locket&#10;&#10;Description automatically generated">
            <a:extLst>
              <a:ext uri="{FF2B5EF4-FFF2-40B4-BE49-F238E27FC236}">
                <a16:creationId xmlns:a16="http://schemas.microsoft.com/office/drawing/2014/main" id="{4FE4DDA4-FD0E-4121-A757-76515D540D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09" y="0"/>
            <a:ext cx="1272838" cy="16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04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2630905" y="141207"/>
            <a:ext cx="7162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8809" y="141207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E7503-7497-4A7B-ABFF-25DBBA8AEF83}"/>
              </a:ext>
            </a:extLst>
          </p:cNvPr>
          <p:cNvSpPr txBox="1"/>
          <p:nvPr/>
        </p:nvSpPr>
        <p:spPr>
          <a:xfrm>
            <a:off x="-10727" y="1607740"/>
            <a:ext cx="121413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lgerian" panose="04020705040A02060702" pitchFamily="82" charset="0"/>
              </a:rPr>
              <a:t>2021Diamond Clover Recognition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Level 3:  ruby – Completed 5 Goals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E81F47-7E4D-4510-ABC4-FECEB709761B}"/>
              </a:ext>
            </a:extLst>
          </p:cNvPr>
          <p:cNvSpPr txBox="1"/>
          <p:nvPr/>
        </p:nvSpPr>
        <p:spPr>
          <a:xfrm>
            <a:off x="4186989" y="3241787"/>
            <a:ext cx="3152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Jewel Denker</a:t>
            </a:r>
          </a:p>
          <a:p>
            <a:pPr algn="ctr"/>
            <a:r>
              <a:rPr lang="en-US" sz="3600" b="1" dirty="0"/>
              <a:t>Lillian Huntley</a:t>
            </a:r>
          </a:p>
        </p:txBody>
      </p:sp>
      <p:pic>
        <p:nvPicPr>
          <p:cNvPr id="12" name="Picture 11" descr="A picture containing locket&#10;&#10;Description automatically generated">
            <a:extLst>
              <a:ext uri="{FF2B5EF4-FFF2-40B4-BE49-F238E27FC236}">
                <a16:creationId xmlns:a16="http://schemas.microsoft.com/office/drawing/2014/main" id="{4FE4DDA4-FD0E-4121-A757-76515D540D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09" y="0"/>
            <a:ext cx="1272838" cy="16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6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2630905" y="141207"/>
            <a:ext cx="7162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8809" y="141207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E7503-7497-4A7B-ABFF-25DBBA8AEF83}"/>
              </a:ext>
            </a:extLst>
          </p:cNvPr>
          <p:cNvSpPr txBox="1"/>
          <p:nvPr/>
        </p:nvSpPr>
        <p:spPr>
          <a:xfrm>
            <a:off x="-10727" y="1607740"/>
            <a:ext cx="121413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lgerian" panose="04020705040A02060702" pitchFamily="82" charset="0"/>
              </a:rPr>
              <a:t>2021Diamond Clover Recognition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Level 4:  sapphire – Completed 6 Goals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E81F47-7E4D-4510-ABC4-FECEB709761B}"/>
              </a:ext>
            </a:extLst>
          </p:cNvPr>
          <p:cNvSpPr txBox="1"/>
          <p:nvPr/>
        </p:nvSpPr>
        <p:spPr>
          <a:xfrm>
            <a:off x="2751221" y="3241787"/>
            <a:ext cx="68259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Ethan Hilgenkamp</a:t>
            </a:r>
          </a:p>
          <a:p>
            <a:pPr algn="ctr"/>
            <a:r>
              <a:rPr lang="en-US" sz="3600" b="1" dirty="0"/>
              <a:t>Emma Huntley</a:t>
            </a:r>
          </a:p>
          <a:p>
            <a:pPr algn="ctr"/>
            <a:r>
              <a:rPr lang="en-US" sz="3600" b="1" dirty="0"/>
              <a:t>McKenzie Lucas</a:t>
            </a:r>
          </a:p>
        </p:txBody>
      </p:sp>
      <p:pic>
        <p:nvPicPr>
          <p:cNvPr id="12" name="Picture 11" descr="A picture containing locket&#10;&#10;Description automatically generated">
            <a:extLst>
              <a:ext uri="{FF2B5EF4-FFF2-40B4-BE49-F238E27FC236}">
                <a16:creationId xmlns:a16="http://schemas.microsoft.com/office/drawing/2014/main" id="{4FE4DDA4-FD0E-4121-A757-76515D540D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09" y="0"/>
            <a:ext cx="1272838" cy="16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86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2630905" y="141207"/>
            <a:ext cx="7162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6E741-6F42-441C-A452-EF7864C2C7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-85353" y="-171344"/>
            <a:ext cx="12330692" cy="99655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E7503-7497-4A7B-ABFF-25DBBA8AEF83}"/>
              </a:ext>
            </a:extLst>
          </p:cNvPr>
          <p:cNvSpPr txBox="1"/>
          <p:nvPr/>
        </p:nvSpPr>
        <p:spPr>
          <a:xfrm>
            <a:off x="-10727" y="1607740"/>
            <a:ext cx="121413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lgerian" panose="04020705040A02060702" pitchFamily="82" charset="0"/>
              </a:rPr>
              <a:t>2021Diamond Clover Recognition</a:t>
            </a: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Level 6:  diamond – Completed 8 Goals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E81F47-7E4D-4510-ABC4-FECEB709761B}"/>
              </a:ext>
            </a:extLst>
          </p:cNvPr>
          <p:cNvSpPr txBox="1"/>
          <p:nvPr/>
        </p:nvSpPr>
        <p:spPr>
          <a:xfrm>
            <a:off x="4868778" y="4211053"/>
            <a:ext cx="6376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Adriana Hernandez</a:t>
            </a:r>
          </a:p>
          <a:p>
            <a:pPr algn="ctr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56083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347947" y="141207"/>
            <a:ext cx="94954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4390" y="1325809"/>
            <a:ext cx="1588770" cy="153068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2DA22A-56ED-44B4-B879-A5CF0421D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780" y="1325575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F3B54-CC90-40C6-9110-34271CF46246}"/>
              </a:ext>
            </a:extLst>
          </p:cNvPr>
          <p:cNvSpPr txBox="1"/>
          <p:nvPr/>
        </p:nvSpPr>
        <p:spPr>
          <a:xfrm>
            <a:off x="729915" y="1467853"/>
            <a:ext cx="1096477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Clover Kid Record Books</a:t>
            </a:r>
          </a:p>
          <a:p>
            <a:pPr algn="ctr"/>
            <a:r>
              <a:rPr lang="en-US" sz="2400" dirty="0"/>
              <a:t>Ages 5-7 years old as of January 1, 2021</a:t>
            </a:r>
          </a:p>
          <a:p>
            <a:pPr algn="ctr"/>
            <a:r>
              <a:rPr lang="en-US" sz="2400" dirty="0"/>
              <a:t>Submitted by: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5A7F4E-F973-4813-B953-2161928E1882}"/>
              </a:ext>
            </a:extLst>
          </p:cNvPr>
          <p:cNvSpPr txBox="1"/>
          <p:nvPr/>
        </p:nvSpPr>
        <p:spPr>
          <a:xfrm>
            <a:off x="2228461" y="2974911"/>
            <a:ext cx="3536302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Berlin Sans FB Demi"/>
                <a:cs typeface="Calibri"/>
              </a:rPr>
              <a:t>Eric Denker</a:t>
            </a:r>
            <a:endParaRPr lang="en-US" sz="2800" dirty="0">
              <a:latin typeface="Berlin Sans FB Demi"/>
              <a:cs typeface="Calibri"/>
            </a:endParaRPr>
          </a:p>
          <a:p>
            <a:endParaRPr lang="en-US" sz="2800" dirty="0">
              <a:latin typeface="Berlin Sans FB Demi"/>
              <a:cs typeface="Calibri"/>
            </a:endParaRPr>
          </a:p>
          <a:p>
            <a:r>
              <a:rPr lang="en-US" sz="2800">
                <a:latin typeface="Berlin Sans FB Demi"/>
                <a:cs typeface="Calibri"/>
              </a:rPr>
              <a:t>Katelyn Hilgenkamp</a:t>
            </a:r>
            <a:endParaRPr lang="en-US" sz="2800" dirty="0">
              <a:latin typeface="Berlin Sans FB Demi"/>
              <a:cs typeface="Calibri"/>
            </a:endParaRPr>
          </a:p>
          <a:p>
            <a:endParaRPr lang="en-US" sz="2800" dirty="0">
              <a:latin typeface="Berlin Sans FB Demi"/>
              <a:cs typeface="Calibri"/>
            </a:endParaRPr>
          </a:p>
          <a:p>
            <a:r>
              <a:rPr lang="en-US" sz="2800">
                <a:latin typeface="Berlin Sans FB Demi"/>
                <a:cs typeface="Calibri"/>
              </a:rPr>
              <a:t>Jacob Huntley</a:t>
            </a:r>
            <a:endParaRPr lang="en-US" sz="2800" dirty="0">
              <a:latin typeface="Berlin Sans FB Demi"/>
              <a:cs typeface="Calibri"/>
            </a:endParaRPr>
          </a:p>
          <a:p>
            <a:endParaRPr lang="en-US" sz="2800" dirty="0">
              <a:latin typeface="Berlin Sans FB Demi"/>
              <a:cs typeface="Calibri"/>
            </a:endParaRPr>
          </a:p>
          <a:p>
            <a:r>
              <a:rPr lang="en-US" sz="2800">
                <a:latin typeface="Berlin Sans FB Demi"/>
                <a:cs typeface="Calibri"/>
              </a:rPr>
              <a:t>Lori Jacobson</a:t>
            </a:r>
            <a:endParaRPr lang="en-US" sz="2800" dirty="0">
              <a:latin typeface="Berlin Sans FB Dem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92093-03B5-4212-A280-110094E810B9}"/>
              </a:ext>
            </a:extLst>
          </p:cNvPr>
          <p:cNvSpPr txBox="1"/>
          <p:nvPr/>
        </p:nvSpPr>
        <p:spPr>
          <a:xfrm>
            <a:off x="7168825" y="2977827"/>
            <a:ext cx="3816220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Berlin Sans FB Demi"/>
                <a:cs typeface="Calibri"/>
              </a:rPr>
              <a:t>Richard Lucas</a:t>
            </a:r>
            <a:endParaRPr lang="en-US" sz="2800" dirty="0">
              <a:latin typeface="Berlin Sans FB Demi"/>
              <a:cs typeface="Calibri"/>
            </a:endParaRPr>
          </a:p>
          <a:p>
            <a:endParaRPr lang="en-US" sz="2800" dirty="0">
              <a:latin typeface="Berlin Sans FB Demi"/>
              <a:cs typeface="Calibri"/>
            </a:endParaRPr>
          </a:p>
          <a:p>
            <a:r>
              <a:rPr lang="en-US" sz="2800">
                <a:latin typeface="Berlin Sans FB Demi"/>
                <a:cs typeface="Calibri"/>
              </a:rPr>
              <a:t>Haley Mertz</a:t>
            </a:r>
            <a:endParaRPr lang="en-US" sz="2800" dirty="0">
              <a:latin typeface="Berlin Sans FB Demi"/>
              <a:cs typeface="Calibri"/>
            </a:endParaRPr>
          </a:p>
          <a:p>
            <a:endParaRPr lang="en-US" sz="2800" dirty="0">
              <a:latin typeface="Berlin Sans FB Demi"/>
              <a:cs typeface="Calibri"/>
            </a:endParaRPr>
          </a:p>
          <a:p>
            <a:r>
              <a:rPr lang="en-US" sz="2800">
                <a:latin typeface="Berlin Sans FB Demi"/>
                <a:cs typeface="Calibri"/>
              </a:rPr>
              <a:t>Aasher Nobles</a:t>
            </a:r>
            <a:endParaRPr lang="en-US" sz="2800" dirty="0">
              <a:latin typeface="Berlin Sans FB Demi"/>
              <a:cs typeface="Calibri"/>
            </a:endParaRPr>
          </a:p>
          <a:p>
            <a:endParaRPr lang="en-US" sz="2800" dirty="0">
              <a:latin typeface="Berlin Sans FB Demi"/>
              <a:cs typeface="Calibri"/>
            </a:endParaRPr>
          </a:p>
          <a:p>
            <a:r>
              <a:rPr lang="en-US" sz="2800">
                <a:latin typeface="Berlin Sans FB Demi"/>
                <a:cs typeface="Calibri"/>
              </a:rPr>
              <a:t>Elizabeth Shope</a:t>
            </a:r>
            <a:endParaRPr lang="en-US" sz="2800" dirty="0">
              <a:latin typeface="Berlin Sans FB Demi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8333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2141048" y="141207"/>
            <a:ext cx="78159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227" y="4630401"/>
            <a:ext cx="1588770" cy="153068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2DA22A-56ED-44B4-B879-A5CF0421D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70" y="4544636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79D61E-DDCD-40AD-BB22-E284DC1E4B4C}"/>
              </a:ext>
            </a:extLst>
          </p:cNvPr>
          <p:cNvSpPr txBox="1"/>
          <p:nvPr/>
        </p:nvSpPr>
        <p:spPr>
          <a:xfrm>
            <a:off x="216568" y="1403684"/>
            <a:ext cx="1174542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/>
              <a:t>Annual Achievement Applications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9E73C8-380A-4A4B-A02B-110291C6CA71}"/>
              </a:ext>
            </a:extLst>
          </p:cNvPr>
          <p:cNvSpPr txBox="1"/>
          <p:nvPr/>
        </p:nvSpPr>
        <p:spPr>
          <a:xfrm>
            <a:off x="2335" y="2542457"/>
            <a:ext cx="121896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Applicants may choose one “program area” to focus their report on. Program Areas are:</a:t>
            </a:r>
          </a:p>
          <a:p>
            <a:pPr algn="ctr"/>
            <a:r>
              <a:rPr lang="en-US" sz="3200" b="1" dirty="0"/>
              <a:t>Agriculture</a:t>
            </a:r>
          </a:p>
          <a:p>
            <a:pPr algn="ctr"/>
            <a:r>
              <a:rPr lang="en-US" sz="3200" b="1" dirty="0"/>
              <a:t>Healthy Living</a:t>
            </a:r>
          </a:p>
          <a:p>
            <a:pPr algn="ctr"/>
            <a:r>
              <a:rPr lang="en-US" sz="3200" b="1" dirty="0"/>
              <a:t>STEM</a:t>
            </a:r>
          </a:p>
          <a:p>
            <a:pPr algn="ctr"/>
            <a:r>
              <a:rPr lang="en-US" sz="3200" b="1" dirty="0"/>
              <a:t>Leadership &amp; Entrepreneurship</a:t>
            </a:r>
          </a:p>
          <a:p>
            <a:pPr algn="ctr"/>
            <a:r>
              <a:rPr lang="en-US" sz="3200" b="1" dirty="0"/>
              <a:t>College &amp; Career Preparation for My Future</a:t>
            </a:r>
          </a:p>
        </p:txBody>
      </p:sp>
    </p:spTree>
    <p:extLst>
      <p:ext uri="{BB962C8B-B14F-4D97-AF65-F5344CB8AC3E}">
        <p14:creationId xmlns:p14="http://schemas.microsoft.com/office/powerpoint/2010/main" val="2153525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892232" y="141207"/>
            <a:ext cx="84302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480" y="141207"/>
            <a:ext cx="1588770" cy="153068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2DA22A-56ED-44B4-B879-A5CF0421D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6" y="173658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95C284-A6D7-429E-A601-C55625935B8B}"/>
              </a:ext>
            </a:extLst>
          </p:cNvPr>
          <p:cNvSpPr txBox="1"/>
          <p:nvPr/>
        </p:nvSpPr>
        <p:spPr>
          <a:xfrm>
            <a:off x="0" y="146785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2021 Achievement Applications were submitted by: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6FE182-BB45-4830-8E91-1FAFB18D11A3}"/>
              </a:ext>
            </a:extLst>
          </p:cNvPr>
          <p:cNvSpPr txBox="1"/>
          <p:nvPr/>
        </p:nvSpPr>
        <p:spPr>
          <a:xfrm>
            <a:off x="2764972" y="2049625"/>
            <a:ext cx="3334138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Berlin Sans FB Demi"/>
                <a:cs typeface="Calibri"/>
              </a:rPr>
              <a:t>Jack Bendell</a:t>
            </a:r>
            <a:endParaRPr lang="en-US" sz="2000" dirty="0">
              <a:latin typeface="Berlin Sans FB Demi"/>
              <a:cs typeface="Calibri"/>
            </a:endParaRPr>
          </a:p>
          <a:p>
            <a:endParaRPr lang="en-US" sz="2000" dirty="0">
              <a:latin typeface="Berlin Sans FB Demi"/>
              <a:cs typeface="Calibri"/>
            </a:endParaRPr>
          </a:p>
          <a:p>
            <a:r>
              <a:rPr lang="en-US" sz="2000">
                <a:latin typeface="Berlin Sans FB Demi"/>
                <a:cs typeface="Calibri"/>
              </a:rPr>
              <a:t>Arya Denker</a:t>
            </a:r>
            <a:endParaRPr lang="en-US" sz="2000" dirty="0">
              <a:latin typeface="Berlin Sans FB Demi"/>
              <a:cs typeface="Calibri"/>
            </a:endParaRPr>
          </a:p>
          <a:p>
            <a:endParaRPr lang="en-US" sz="2000" dirty="0">
              <a:latin typeface="Berlin Sans FB Demi"/>
              <a:cs typeface="Calibri"/>
            </a:endParaRPr>
          </a:p>
          <a:p>
            <a:r>
              <a:rPr lang="en-US" sz="2000">
                <a:latin typeface="Berlin Sans FB Demi"/>
                <a:cs typeface="Calibri"/>
              </a:rPr>
              <a:t>Jewel Denker</a:t>
            </a:r>
            <a:endParaRPr lang="en-US" sz="2000" dirty="0">
              <a:latin typeface="Berlin Sans FB Demi"/>
              <a:cs typeface="Calibri"/>
            </a:endParaRPr>
          </a:p>
          <a:p>
            <a:endParaRPr lang="en-US" sz="2000" dirty="0">
              <a:latin typeface="Berlin Sans FB Demi"/>
              <a:cs typeface="Calibri"/>
            </a:endParaRPr>
          </a:p>
          <a:p>
            <a:r>
              <a:rPr lang="en-US" sz="2000">
                <a:latin typeface="Berlin Sans FB Demi"/>
                <a:cs typeface="Calibri"/>
              </a:rPr>
              <a:t>Aaron Fuchs</a:t>
            </a:r>
            <a:endParaRPr lang="en-US" sz="2000" dirty="0">
              <a:latin typeface="Berlin Sans FB Demi"/>
              <a:cs typeface="Calibri"/>
            </a:endParaRPr>
          </a:p>
          <a:p>
            <a:endParaRPr lang="en-US" sz="2000" dirty="0">
              <a:latin typeface="Berlin Sans FB Demi"/>
              <a:cs typeface="Calibri"/>
            </a:endParaRPr>
          </a:p>
          <a:p>
            <a:r>
              <a:rPr lang="en-US" sz="2000">
                <a:latin typeface="Berlin Sans FB Demi"/>
                <a:cs typeface="Calibri"/>
              </a:rPr>
              <a:t>Erica Fuchs</a:t>
            </a:r>
            <a:endParaRPr lang="en-US" sz="2000" dirty="0">
              <a:latin typeface="Berlin Sans FB Demi"/>
              <a:cs typeface="Calibri"/>
            </a:endParaRPr>
          </a:p>
          <a:p>
            <a:endParaRPr lang="en-US" sz="2000" dirty="0">
              <a:latin typeface="Berlin Sans FB Demi"/>
              <a:cs typeface="Calibri"/>
            </a:endParaRPr>
          </a:p>
          <a:p>
            <a:r>
              <a:rPr lang="en-US" sz="2000">
                <a:latin typeface="Berlin Sans FB Demi"/>
                <a:cs typeface="Calibri"/>
              </a:rPr>
              <a:t>Isaiah Fuchs</a:t>
            </a:r>
            <a:endParaRPr lang="en-US" sz="2000" dirty="0">
              <a:latin typeface="Berlin Sans FB Demi"/>
              <a:cs typeface="Calibri"/>
            </a:endParaRPr>
          </a:p>
          <a:p>
            <a:endParaRPr lang="en-US" sz="2000" dirty="0">
              <a:latin typeface="Berlin Sans FB Demi"/>
              <a:cs typeface="Calibri"/>
            </a:endParaRPr>
          </a:p>
          <a:p>
            <a:r>
              <a:rPr lang="en-US" sz="2000">
                <a:latin typeface="Berlin Sans FB Demi"/>
                <a:cs typeface="Calibri"/>
              </a:rPr>
              <a:t>Adriana Hernandez</a:t>
            </a:r>
            <a:endParaRPr lang="en-US" sz="2000" dirty="0">
              <a:latin typeface="Berlin Sans FB Dem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96A76-EDA7-4589-80BD-FFEE2F2DE9AB}"/>
              </a:ext>
            </a:extLst>
          </p:cNvPr>
          <p:cNvSpPr txBox="1"/>
          <p:nvPr/>
        </p:nvSpPr>
        <p:spPr>
          <a:xfrm>
            <a:off x="7028866" y="2052541"/>
            <a:ext cx="3870648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Berlin Sans FB Demi"/>
                <a:cs typeface="Calibri"/>
              </a:rPr>
              <a:t>Ethan Hilgenkamp</a:t>
            </a:r>
            <a:endParaRPr lang="en-US" sz="2000" dirty="0">
              <a:latin typeface="Berlin Sans FB Demi"/>
              <a:cs typeface="Calibri"/>
            </a:endParaRPr>
          </a:p>
          <a:p>
            <a:endParaRPr lang="en-US" sz="2000" dirty="0">
              <a:latin typeface="Berlin Sans FB Demi"/>
              <a:cs typeface="Calibri"/>
            </a:endParaRPr>
          </a:p>
          <a:p>
            <a:r>
              <a:rPr lang="en-US" sz="2000">
                <a:latin typeface="Berlin Sans FB Demi"/>
                <a:cs typeface="Calibri"/>
              </a:rPr>
              <a:t>Logan Hilgenkamp</a:t>
            </a:r>
            <a:endParaRPr lang="en-US" sz="2000" dirty="0">
              <a:latin typeface="Berlin Sans FB Demi"/>
              <a:cs typeface="Calibri"/>
            </a:endParaRPr>
          </a:p>
          <a:p>
            <a:endParaRPr lang="en-US" sz="2000" dirty="0">
              <a:latin typeface="Berlin Sans FB Demi"/>
              <a:cs typeface="Calibri"/>
            </a:endParaRPr>
          </a:p>
          <a:p>
            <a:r>
              <a:rPr lang="en-US" sz="2000">
                <a:latin typeface="Berlin Sans FB Demi"/>
                <a:cs typeface="Calibri"/>
              </a:rPr>
              <a:t>Emma Huntley</a:t>
            </a:r>
            <a:endParaRPr lang="en-US" sz="2000" dirty="0">
              <a:latin typeface="Berlin Sans FB Demi"/>
              <a:cs typeface="Calibri"/>
            </a:endParaRPr>
          </a:p>
          <a:p>
            <a:endParaRPr lang="en-US" sz="2000" dirty="0">
              <a:latin typeface="Berlin Sans FB Demi"/>
              <a:cs typeface="Calibri"/>
            </a:endParaRPr>
          </a:p>
          <a:p>
            <a:r>
              <a:rPr lang="en-US" sz="2000">
                <a:latin typeface="Berlin Sans FB Demi"/>
                <a:cs typeface="Calibri"/>
              </a:rPr>
              <a:t>Lillian Huntley</a:t>
            </a:r>
            <a:endParaRPr lang="en-US" sz="2000" dirty="0">
              <a:latin typeface="Berlin Sans FB Demi"/>
              <a:cs typeface="Calibri"/>
            </a:endParaRPr>
          </a:p>
          <a:p>
            <a:endParaRPr lang="en-US" sz="2000" dirty="0">
              <a:latin typeface="Berlin Sans FB Demi"/>
              <a:cs typeface="Calibri"/>
            </a:endParaRPr>
          </a:p>
          <a:p>
            <a:r>
              <a:rPr lang="en-US" sz="2000">
                <a:latin typeface="Berlin Sans FB Demi"/>
                <a:cs typeface="Calibri"/>
              </a:rPr>
              <a:t>Casey Mertz</a:t>
            </a:r>
            <a:endParaRPr lang="en-US" sz="2000" dirty="0">
              <a:latin typeface="Berlin Sans FB Demi"/>
              <a:cs typeface="Calibri"/>
            </a:endParaRPr>
          </a:p>
          <a:p>
            <a:endParaRPr lang="en-US" sz="2000" dirty="0">
              <a:latin typeface="Berlin Sans FB Demi"/>
              <a:cs typeface="Calibri"/>
            </a:endParaRPr>
          </a:p>
          <a:p>
            <a:r>
              <a:rPr lang="en-US" sz="2000">
                <a:latin typeface="Berlin Sans FB Demi"/>
                <a:cs typeface="Calibri"/>
              </a:rPr>
              <a:t>Annika Shope</a:t>
            </a:r>
            <a:endParaRPr lang="en-US" sz="2000" dirty="0">
              <a:latin typeface="Berlin Sans FB Dem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4051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58" y="1828580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B02339-5114-4388-BC79-A1D77A578176}"/>
              </a:ext>
            </a:extLst>
          </p:cNvPr>
          <p:cNvSpPr txBox="1"/>
          <p:nvPr/>
        </p:nvSpPr>
        <p:spPr>
          <a:xfrm>
            <a:off x="2879559" y="2446421"/>
            <a:ext cx="67617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4-H Volunteer </a:t>
            </a:r>
          </a:p>
          <a:p>
            <a:pPr algn="ctr"/>
            <a:r>
              <a:rPr lang="en-US" sz="7200" b="1" dirty="0"/>
              <a:t>Recognition</a:t>
            </a:r>
          </a:p>
        </p:txBody>
      </p:sp>
    </p:spTree>
    <p:extLst>
      <p:ext uri="{BB962C8B-B14F-4D97-AF65-F5344CB8AC3E}">
        <p14:creationId xmlns:p14="http://schemas.microsoft.com/office/powerpoint/2010/main" val="3828603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184661" y="141207"/>
            <a:ext cx="98220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9736" y="5229115"/>
            <a:ext cx="1005608" cy="93974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2DA22A-56ED-44B4-B879-A5CF0421D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70" y="5104472"/>
            <a:ext cx="1005607" cy="970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C65D54-451D-4580-AFC8-CECC5C824A92}"/>
              </a:ext>
            </a:extLst>
          </p:cNvPr>
          <p:cNvSpPr txBox="1"/>
          <p:nvPr/>
        </p:nvSpPr>
        <p:spPr>
          <a:xfrm rot="-10800000" flipV="1">
            <a:off x="953281" y="1029249"/>
            <a:ext cx="1005217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/>
              <a:t>Achievement Application Award Winners</a:t>
            </a:r>
            <a:endParaRPr lang="en-US" sz="4400" b="1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EE160F-03A3-4FD4-9C94-8B8807C923EC}"/>
              </a:ext>
            </a:extLst>
          </p:cNvPr>
          <p:cNvSpPr txBox="1"/>
          <p:nvPr/>
        </p:nvSpPr>
        <p:spPr>
          <a:xfrm>
            <a:off x="1554907" y="2760112"/>
            <a:ext cx="9259076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cs typeface="Calibri"/>
              </a:rPr>
              <a:t>JUNIOR – </a:t>
            </a:r>
            <a:r>
              <a:rPr lang="en-US" sz="3600" dirty="0">
                <a:solidFill>
                  <a:schemeClr val="accent4"/>
                </a:solidFill>
                <a:cs typeface="Calibri"/>
              </a:rPr>
              <a:t>GOLD</a:t>
            </a:r>
            <a:r>
              <a:rPr lang="en-US" sz="3600" dirty="0">
                <a:cs typeface="Calibri"/>
              </a:rPr>
              <a:t>: Logan Hilgenkamp </a:t>
            </a:r>
          </a:p>
          <a:p>
            <a:r>
              <a:rPr lang="en-US" sz="3600" dirty="0">
                <a:cs typeface="Calibri"/>
              </a:rPr>
              <a:t>JUNIOR –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SILVER</a:t>
            </a:r>
            <a:r>
              <a:rPr lang="en-US" sz="3600" dirty="0">
                <a:cs typeface="Calibri"/>
              </a:rPr>
              <a:t>: Casey Mertz</a:t>
            </a:r>
          </a:p>
          <a:p>
            <a:r>
              <a:rPr lang="en-US" sz="3600" dirty="0">
                <a:cs typeface="Calibri"/>
              </a:rPr>
              <a:t>INTERMEDIATE - </a:t>
            </a:r>
            <a:r>
              <a:rPr lang="en-US" sz="3600" dirty="0">
                <a:solidFill>
                  <a:schemeClr val="accent4"/>
                </a:solidFill>
                <a:cs typeface="Calibri"/>
              </a:rPr>
              <a:t>GOLD</a:t>
            </a:r>
            <a:r>
              <a:rPr lang="en-US" sz="3600" dirty="0">
                <a:cs typeface="Calibri"/>
              </a:rPr>
              <a:t>: Aaron Fuchs</a:t>
            </a:r>
          </a:p>
          <a:p>
            <a:r>
              <a:rPr lang="en-US" sz="3600" dirty="0">
                <a:cs typeface="Calibri"/>
              </a:rPr>
              <a:t>INTERMEDIATE –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SILVER</a:t>
            </a:r>
            <a:r>
              <a:rPr lang="en-US" sz="3600" dirty="0">
                <a:cs typeface="Calibri"/>
              </a:rPr>
              <a:t>: Ethan Hilgenkamp</a:t>
            </a:r>
          </a:p>
          <a:p>
            <a:r>
              <a:rPr lang="en-US" sz="3600" dirty="0">
                <a:cs typeface="Calibri"/>
              </a:rPr>
              <a:t>SENIOR – </a:t>
            </a:r>
            <a:r>
              <a:rPr lang="en-US" sz="3600" dirty="0">
                <a:solidFill>
                  <a:schemeClr val="accent4"/>
                </a:solidFill>
                <a:cs typeface="Calibri"/>
              </a:rPr>
              <a:t>GOLD</a:t>
            </a:r>
            <a:r>
              <a:rPr lang="en-US" sz="3600" dirty="0">
                <a:cs typeface="Calibri"/>
              </a:rPr>
              <a:t>: Adriana Hernandez</a:t>
            </a:r>
          </a:p>
          <a:p>
            <a:r>
              <a:rPr lang="en-US" sz="2000" dirty="0">
                <a:cs typeface="Calibri"/>
              </a:rPr>
              <a:t>(Senior winner is eligible for state level application &amp; awards!)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47909-9A45-4ADE-9AF9-C159358DFCB9}"/>
              </a:ext>
            </a:extLst>
          </p:cNvPr>
          <p:cNvSpPr txBox="1"/>
          <p:nvPr/>
        </p:nvSpPr>
        <p:spPr>
          <a:xfrm>
            <a:off x="1184600" y="1892171"/>
            <a:ext cx="954676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cs typeface="Calibri"/>
              </a:rPr>
              <a:t>Program Area:  Agriculture</a:t>
            </a:r>
            <a:endParaRPr lang="en-US" sz="4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208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184661" y="141207"/>
            <a:ext cx="98220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9736" y="5229115"/>
            <a:ext cx="1005608" cy="93974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2DA22A-56ED-44B4-B879-A5CF0421D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70" y="5104472"/>
            <a:ext cx="1005607" cy="970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C65D54-451D-4580-AFC8-CECC5C824A92}"/>
              </a:ext>
            </a:extLst>
          </p:cNvPr>
          <p:cNvSpPr txBox="1"/>
          <p:nvPr/>
        </p:nvSpPr>
        <p:spPr>
          <a:xfrm rot="-10800000" flipV="1">
            <a:off x="953281" y="1029249"/>
            <a:ext cx="1005217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/>
              <a:t>Achievement Application Award Winners</a:t>
            </a:r>
            <a:endParaRPr lang="en-US" sz="4400" b="1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EE160F-03A3-4FD4-9C94-8B8807C923EC}"/>
              </a:ext>
            </a:extLst>
          </p:cNvPr>
          <p:cNvSpPr txBox="1"/>
          <p:nvPr/>
        </p:nvSpPr>
        <p:spPr>
          <a:xfrm>
            <a:off x="1624887" y="2752336"/>
            <a:ext cx="925907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cs typeface="Calibri"/>
              </a:rPr>
              <a:t>JUNIOR – </a:t>
            </a:r>
            <a:r>
              <a:rPr lang="en-US" sz="3600" dirty="0">
                <a:solidFill>
                  <a:schemeClr val="accent4"/>
                </a:solidFill>
                <a:cs typeface="Calibri"/>
              </a:rPr>
              <a:t>GOLD</a:t>
            </a:r>
            <a:r>
              <a:rPr lang="en-US" sz="3600" dirty="0">
                <a:cs typeface="Calibri"/>
              </a:rPr>
              <a:t>: Erica Fuchs</a:t>
            </a:r>
            <a:endParaRPr lang="en-US" sz="2000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47909-9A45-4ADE-9AF9-C159358DFCB9}"/>
              </a:ext>
            </a:extLst>
          </p:cNvPr>
          <p:cNvSpPr txBox="1"/>
          <p:nvPr/>
        </p:nvSpPr>
        <p:spPr>
          <a:xfrm>
            <a:off x="1184600" y="1892171"/>
            <a:ext cx="954676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cs typeface="Calibri"/>
              </a:rPr>
              <a:t>Program Area:  Healthy Living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869C0-76DC-4A18-8CB4-482F5F9B1256}"/>
              </a:ext>
            </a:extLst>
          </p:cNvPr>
          <p:cNvSpPr txBox="1"/>
          <p:nvPr/>
        </p:nvSpPr>
        <p:spPr>
          <a:xfrm>
            <a:off x="2477279" y="3425889"/>
            <a:ext cx="695752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</a:rPr>
              <a:t>Program Area: STEM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6FAE78-09C3-47D4-B870-0F35A7CD1876}"/>
              </a:ext>
            </a:extLst>
          </p:cNvPr>
          <p:cNvSpPr txBox="1"/>
          <p:nvPr/>
        </p:nvSpPr>
        <p:spPr>
          <a:xfrm rot="-10800000" flipV="1">
            <a:off x="1621971" y="4290918"/>
            <a:ext cx="737740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ea typeface="+mn-lt"/>
                <a:cs typeface="+mn-lt"/>
              </a:rPr>
              <a:t>JUNIOR – </a:t>
            </a:r>
            <a:r>
              <a:rPr lang="en-US" sz="3600" dirty="0">
                <a:solidFill>
                  <a:schemeClr val="accent4"/>
                </a:solidFill>
                <a:ea typeface="+mn-lt"/>
                <a:cs typeface="+mn-lt"/>
              </a:rPr>
              <a:t>GOLD</a:t>
            </a:r>
            <a:r>
              <a:rPr lang="en-US" sz="3600" dirty="0">
                <a:ea typeface="+mn-lt"/>
                <a:cs typeface="+mn-lt"/>
              </a:rPr>
              <a:t>: Jack Bendell</a:t>
            </a:r>
          </a:p>
          <a:p>
            <a:r>
              <a:rPr lang="en-US" sz="3600" dirty="0">
                <a:ea typeface="+mn-lt"/>
                <a:cs typeface="+mn-lt"/>
              </a:rPr>
              <a:t>JUNIOR – 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SILVER</a:t>
            </a:r>
            <a:r>
              <a:rPr lang="en-US" sz="3600" dirty="0">
                <a:ea typeface="+mn-lt"/>
                <a:cs typeface="+mn-lt"/>
              </a:rPr>
              <a:t>: Arya Denker</a:t>
            </a:r>
          </a:p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5833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184661" y="141207"/>
            <a:ext cx="98220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9736" y="5229115"/>
            <a:ext cx="1005608" cy="93974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2DA22A-56ED-44B4-B879-A5CF0421D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70" y="5104472"/>
            <a:ext cx="1005607" cy="970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C65D54-451D-4580-AFC8-CECC5C824A92}"/>
              </a:ext>
            </a:extLst>
          </p:cNvPr>
          <p:cNvSpPr txBox="1"/>
          <p:nvPr/>
        </p:nvSpPr>
        <p:spPr>
          <a:xfrm rot="-10800000" flipV="1">
            <a:off x="953281" y="1029249"/>
            <a:ext cx="1005217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/>
              <a:t>Achievement Application Award Winners</a:t>
            </a:r>
            <a:endParaRPr lang="en-US" sz="4400" b="1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EE160F-03A3-4FD4-9C94-8B8807C923EC}"/>
              </a:ext>
            </a:extLst>
          </p:cNvPr>
          <p:cNvSpPr txBox="1"/>
          <p:nvPr/>
        </p:nvSpPr>
        <p:spPr>
          <a:xfrm>
            <a:off x="1274988" y="2760112"/>
            <a:ext cx="10044403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cs typeface="Calibri"/>
              </a:rPr>
              <a:t>JUNIOR – </a:t>
            </a:r>
            <a:r>
              <a:rPr lang="en-US" sz="3600" dirty="0">
                <a:solidFill>
                  <a:schemeClr val="accent4"/>
                </a:solidFill>
                <a:cs typeface="Calibri"/>
              </a:rPr>
              <a:t>GOLD</a:t>
            </a:r>
            <a:r>
              <a:rPr lang="en-US" sz="3600" dirty="0">
                <a:cs typeface="Calibri"/>
              </a:rPr>
              <a:t>: Isaiah Fuchs </a:t>
            </a:r>
          </a:p>
          <a:p>
            <a:r>
              <a:rPr lang="en-US" sz="3600" dirty="0">
                <a:cs typeface="Calibri"/>
              </a:rPr>
              <a:t>INTERMEDIATE – </a:t>
            </a:r>
            <a:r>
              <a:rPr lang="en-US" sz="3600" dirty="0">
                <a:solidFill>
                  <a:schemeClr val="accent4"/>
                </a:solidFill>
                <a:ea typeface="+mn-lt"/>
                <a:cs typeface="+mn-lt"/>
              </a:rPr>
              <a:t>GOLD</a:t>
            </a:r>
            <a:r>
              <a:rPr lang="en-US" sz="3600" dirty="0">
                <a:cs typeface="Calibri"/>
              </a:rPr>
              <a:t>: Emma Huntley </a:t>
            </a:r>
          </a:p>
          <a:p>
            <a:r>
              <a:rPr lang="en-US" sz="3600" dirty="0">
                <a:cs typeface="Calibri"/>
              </a:rPr>
              <a:t>INTERMEDIATE - 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SILVER</a:t>
            </a:r>
            <a:r>
              <a:rPr lang="en-US" sz="3600" dirty="0">
                <a:cs typeface="Calibri"/>
              </a:rPr>
              <a:t>: Jewel Denker</a:t>
            </a:r>
          </a:p>
          <a:p>
            <a:r>
              <a:rPr lang="en-US" sz="3600" dirty="0">
                <a:cs typeface="Calibri"/>
              </a:rPr>
              <a:t>INTERMEDIATE – </a:t>
            </a:r>
            <a:r>
              <a:rPr lang="en-US" sz="3600" dirty="0">
                <a:solidFill>
                  <a:schemeClr val="accent2"/>
                </a:solidFill>
                <a:cs typeface="Calibri"/>
              </a:rPr>
              <a:t>BRONZE</a:t>
            </a:r>
            <a:r>
              <a:rPr lang="en-US" sz="3600" dirty="0">
                <a:cs typeface="Calibri"/>
              </a:rPr>
              <a:t>: Lillian Huntley</a:t>
            </a:r>
          </a:p>
          <a:p>
            <a:r>
              <a:rPr lang="en-US" sz="3600">
                <a:cs typeface="Calibri"/>
              </a:rPr>
              <a:t>INTERMEDIATE – </a:t>
            </a:r>
            <a:r>
              <a:rPr lang="en-US" sz="3600">
                <a:solidFill>
                  <a:schemeClr val="accent1"/>
                </a:solidFill>
                <a:cs typeface="Calibri"/>
              </a:rPr>
              <a:t>Honorable Mention</a:t>
            </a:r>
            <a:r>
              <a:rPr lang="en-US" sz="3600">
                <a:cs typeface="Calibri"/>
              </a:rPr>
              <a:t>: Annika Shope</a:t>
            </a:r>
          </a:p>
          <a:p>
            <a:endParaRPr lang="en-US" sz="2000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47909-9A45-4ADE-9AF9-C159358DFCB9}"/>
              </a:ext>
            </a:extLst>
          </p:cNvPr>
          <p:cNvSpPr txBox="1"/>
          <p:nvPr/>
        </p:nvSpPr>
        <p:spPr>
          <a:xfrm>
            <a:off x="26049" y="1892171"/>
            <a:ext cx="1216711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cs typeface="Calibri"/>
              </a:rPr>
              <a:t>Program Area: Leadership &amp; Entrepreneurship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 </a:t>
            </a:r>
            <a:r>
              <a:rPr lang="en-US" sz="4400" b="1" dirty="0">
                <a:solidFill>
                  <a:schemeClr val="accent1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30402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169110" y="141207"/>
            <a:ext cx="99231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227" y="4630401"/>
            <a:ext cx="1588770" cy="153068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2DA22A-56ED-44B4-B879-A5CF0421D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70" y="4544636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A38B73-D6A8-442E-B938-440F33CEAC03}"/>
              </a:ext>
            </a:extLst>
          </p:cNvPr>
          <p:cNvSpPr txBox="1"/>
          <p:nvPr/>
        </p:nvSpPr>
        <p:spPr>
          <a:xfrm>
            <a:off x="1170994" y="1583094"/>
            <a:ext cx="9888889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cs typeface="Calibri"/>
              </a:rPr>
              <a:t>NEW CHARTER 4-H CLUB IN 2021</a:t>
            </a:r>
          </a:p>
          <a:p>
            <a:pPr algn="ctr"/>
            <a:endParaRPr lang="en-US" sz="4800" dirty="0">
              <a:cs typeface="Calibri"/>
            </a:endParaRPr>
          </a:p>
          <a:p>
            <a:pPr algn="ctr"/>
            <a:r>
              <a:rPr lang="en-US" sz="6000" b="1" dirty="0">
                <a:solidFill>
                  <a:schemeClr val="accent1"/>
                </a:solidFill>
                <a:cs typeface="Calibri"/>
              </a:rPr>
              <a:t>Badger Buddies 4-H Club</a:t>
            </a:r>
          </a:p>
          <a:p>
            <a:pPr algn="ctr"/>
            <a:r>
              <a:rPr lang="en-US" sz="3200" dirty="0">
                <a:cs typeface="Calibri"/>
              </a:rPr>
              <a:t>Organizational Leader:  Erin Denker</a:t>
            </a:r>
          </a:p>
        </p:txBody>
      </p:sp>
    </p:spTree>
    <p:extLst>
      <p:ext uri="{BB962C8B-B14F-4D97-AF65-F5344CB8AC3E}">
        <p14:creationId xmlns:p14="http://schemas.microsoft.com/office/powerpoint/2010/main" val="3813616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138008" y="141207"/>
            <a:ext cx="97598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717" y="587136"/>
            <a:ext cx="1588770" cy="153068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2DA22A-56ED-44B4-B879-A5CF0421D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95" y="711310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7240F2-401E-46F5-872D-9F034B5BC045}"/>
              </a:ext>
            </a:extLst>
          </p:cNvPr>
          <p:cNvSpPr txBox="1"/>
          <p:nvPr/>
        </p:nvSpPr>
        <p:spPr>
          <a:xfrm>
            <a:off x="2220687" y="1093237"/>
            <a:ext cx="751736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cs typeface="Calibri"/>
              </a:rPr>
              <a:t>"Nebraska Club of Excellence"</a:t>
            </a:r>
          </a:p>
          <a:p>
            <a:pPr algn="ctr"/>
            <a:r>
              <a:rPr lang="en-US" sz="4400" dirty="0">
                <a:cs typeface="Calibri"/>
              </a:rPr>
              <a:t>Requirements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73F32-5E22-4C99-AEB7-CE0C7C54EA03}"/>
              </a:ext>
            </a:extLst>
          </p:cNvPr>
          <p:cNvSpPr txBox="1"/>
          <p:nvPr/>
        </p:nvSpPr>
        <p:spPr>
          <a:xfrm>
            <a:off x="399273" y="2638620"/>
            <a:ext cx="11443994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1.   Have at least five members from at least two different families.</a:t>
            </a:r>
          </a:p>
          <a:p>
            <a:r>
              <a:rPr lang="en-US" b="1" dirty="0">
                <a:cs typeface="Calibri"/>
              </a:rPr>
              <a:t>2.   Recite the 4-H Pledge at meetings.</a:t>
            </a:r>
          </a:p>
          <a:p>
            <a:r>
              <a:rPr lang="en-US" b="1" dirty="0">
                <a:cs typeface="Calibri"/>
              </a:rPr>
              <a:t>3.   Meet at least six times per year.</a:t>
            </a:r>
          </a:p>
          <a:p>
            <a:r>
              <a:rPr lang="en-US" b="1" dirty="0">
                <a:cs typeface="Calibri"/>
              </a:rPr>
              <a:t>4.   Choose/elect youth officers</a:t>
            </a:r>
          </a:p>
          <a:p>
            <a:r>
              <a:rPr lang="en-US" b="1" dirty="0">
                <a:cs typeface="Calibri"/>
              </a:rPr>
              <a:t>5.   Give youth leadership roles.</a:t>
            </a:r>
          </a:p>
          <a:p>
            <a:r>
              <a:rPr lang="en-US" b="1" dirty="0">
                <a:cs typeface="Calibri"/>
              </a:rPr>
              <a:t>6.   Have one club project which is done together.</a:t>
            </a:r>
          </a:p>
          <a:p>
            <a:r>
              <a:rPr lang="en-US" b="1" dirty="0">
                <a:cs typeface="Calibri"/>
              </a:rPr>
              <a:t>7.   Have adult role models &amp; parental involvement.</a:t>
            </a:r>
          </a:p>
          <a:p>
            <a:r>
              <a:rPr lang="en-US" b="1" dirty="0">
                <a:cs typeface="Calibri"/>
              </a:rPr>
              <a:t>8.   Meetings are facilitated by a volunteer/organizational leader who has successfully completed the Volunteer Profile.</a:t>
            </a:r>
          </a:p>
          <a:p>
            <a:r>
              <a:rPr lang="en-US" b="1" dirty="0">
                <a:cs typeface="Calibri"/>
              </a:rPr>
              <a:t>9.   Have members who perform a demonstration or public speaking at the club level or above.</a:t>
            </a:r>
          </a:p>
          <a:p>
            <a:r>
              <a:rPr lang="en-US" b="1" dirty="0">
                <a:cs typeface="Calibri"/>
              </a:rPr>
              <a:t>10. Complete one community service project.</a:t>
            </a:r>
          </a:p>
          <a:p>
            <a:r>
              <a:rPr lang="en-US" b="1" dirty="0">
                <a:cs typeface="Calibri"/>
              </a:rPr>
              <a:t>11. Have members who participate in a county, district or state event(s).</a:t>
            </a:r>
          </a:p>
          <a:p>
            <a:r>
              <a:rPr lang="en-US" b="1" dirty="0">
                <a:cs typeface="Calibri"/>
              </a:rPr>
              <a:t>12. Celebrate member and club achievement. </a:t>
            </a:r>
          </a:p>
        </p:txBody>
      </p:sp>
    </p:spTree>
    <p:extLst>
      <p:ext uri="{BB962C8B-B14F-4D97-AF65-F5344CB8AC3E}">
        <p14:creationId xmlns:p14="http://schemas.microsoft.com/office/powerpoint/2010/main" val="4051502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254640" y="141207"/>
            <a:ext cx="96898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6492" y="190585"/>
            <a:ext cx="1588770" cy="153068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2DA22A-56ED-44B4-B879-A5CF0421D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5" y="252554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F7F06D-27A7-44BA-A021-208BBA089DA8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68C08-9800-4B35-96B9-F5EF2DA2CF20}"/>
              </a:ext>
            </a:extLst>
          </p:cNvPr>
          <p:cNvSpPr txBox="1"/>
          <p:nvPr/>
        </p:nvSpPr>
        <p:spPr>
          <a:xfrm>
            <a:off x="1212786" y="1282765"/>
            <a:ext cx="977225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cs typeface="Calibri"/>
              </a:rPr>
              <a:t>2021 Nebraska Club of Excellence Recipients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A1434-D349-42EB-9246-B7AA312B0E1E}"/>
              </a:ext>
            </a:extLst>
          </p:cNvPr>
          <p:cNvSpPr txBox="1"/>
          <p:nvPr/>
        </p:nvSpPr>
        <p:spPr>
          <a:xfrm>
            <a:off x="422602" y="1915499"/>
            <a:ext cx="11381786" cy="47705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cs typeface="Calibri"/>
              </a:rPr>
              <a:t>Badger Buddies 4-H Club</a:t>
            </a:r>
            <a:endParaRPr lang="en-US" sz="2200">
              <a:cs typeface="Calibri"/>
            </a:endParaRPr>
          </a:p>
          <a:p>
            <a:pPr algn="ctr"/>
            <a:r>
              <a:rPr lang="en-US" sz="2200" dirty="0">
                <a:cs typeface="Calibri"/>
              </a:rPr>
              <a:t>Organizational Leader: Erin Denker</a:t>
            </a:r>
          </a:p>
          <a:p>
            <a:pPr algn="ctr"/>
            <a:endParaRPr lang="en-US" sz="2200" dirty="0">
              <a:cs typeface="Calibri"/>
            </a:endParaRPr>
          </a:p>
          <a:p>
            <a:pPr algn="ctr"/>
            <a:r>
              <a:rPr lang="en-US" sz="2200" b="1" dirty="0">
                <a:cs typeface="Calibri"/>
              </a:rPr>
              <a:t>Future Producers 4-H Club</a:t>
            </a:r>
          </a:p>
          <a:p>
            <a:pPr algn="ctr"/>
            <a:r>
              <a:rPr lang="en-US" sz="2200" dirty="0">
                <a:cs typeface="Calibri"/>
              </a:rPr>
              <a:t>Organizational Leader: Craig Hegemann</a:t>
            </a:r>
          </a:p>
          <a:p>
            <a:pPr algn="ctr"/>
            <a:endParaRPr lang="en-US" sz="2200" dirty="0">
              <a:cs typeface="Calibri"/>
            </a:endParaRPr>
          </a:p>
          <a:p>
            <a:pPr algn="ctr"/>
            <a:r>
              <a:rPr lang="en-US" sz="2200" b="1">
                <a:cs typeface="Calibri"/>
              </a:rPr>
              <a:t>Pioneer Pals 4-H Club</a:t>
            </a:r>
            <a:endParaRPr lang="en-US" sz="2200" b="1" dirty="0">
              <a:cs typeface="Calibri"/>
            </a:endParaRPr>
          </a:p>
          <a:p>
            <a:pPr algn="ctr"/>
            <a:r>
              <a:rPr lang="en-US" sz="2200">
                <a:cs typeface="Calibri"/>
              </a:rPr>
              <a:t>Organizational Leaders: Vicki Smith &amp; Micki Hernandez</a:t>
            </a:r>
            <a:endParaRPr lang="en-US" sz="2200" dirty="0">
              <a:cs typeface="Calibri"/>
            </a:endParaRPr>
          </a:p>
          <a:p>
            <a:pPr algn="ctr"/>
            <a:endParaRPr lang="en-US" sz="2200" dirty="0">
              <a:cs typeface="Calibri"/>
            </a:endParaRPr>
          </a:p>
          <a:p>
            <a:pPr algn="ctr"/>
            <a:r>
              <a:rPr lang="en-US" sz="2200" b="1">
                <a:cs typeface="Calibri"/>
              </a:rPr>
              <a:t>Trail Blazers 4-H Club</a:t>
            </a:r>
            <a:endParaRPr lang="en-US" sz="2200" b="1" dirty="0">
              <a:cs typeface="Calibri"/>
            </a:endParaRPr>
          </a:p>
          <a:p>
            <a:pPr algn="ctr"/>
            <a:r>
              <a:rPr lang="en-US" sz="2200">
                <a:cs typeface="Calibri"/>
              </a:rPr>
              <a:t>Organizational Leaders: Mary Larsen &amp; David Anderson</a:t>
            </a:r>
            <a:endParaRPr lang="en-US" sz="2200" dirty="0">
              <a:cs typeface="Calibri"/>
            </a:endParaRPr>
          </a:p>
          <a:p>
            <a:pPr algn="ctr"/>
            <a:endParaRPr lang="en-US" sz="2200" dirty="0">
              <a:cs typeface="Calibri"/>
            </a:endParaRPr>
          </a:p>
          <a:p>
            <a:pPr algn="ctr"/>
            <a:r>
              <a:rPr lang="en-US">
                <a:cs typeface="Calibri"/>
              </a:rPr>
              <a:t>(1st time recipients receive a certificate &amp; </a:t>
            </a:r>
            <a:r>
              <a:rPr lang="en-US" dirty="0">
                <a:cs typeface="Calibri"/>
              </a:rPr>
              <a:t>seal, others receive the seal to add to their previously earned certificate)</a:t>
            </a:r>
          </a:p>
          <a:p>
            <a:endParaRPr lang="en-US" sz="2200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2F09E0-C76E-48CA-9892-B613B422B7D9}"/>
              </a:ext>
            </a:extLst>
          </p:cNvPr>
          <p:cNvSpPr txBox="1"/>
          <p:nvPr/>
        </p:nvSpPr>
        <p:spPr>
          <a:xfrm>
            <a:off x="6016109" y="2213883"/>
            <a:ext cx="593892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794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254640" y="141207"/>
            <a:ext cx="96898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6492" y="190585"/>
            <a:ext cx="1588770" cy="153068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2DA22A-56ED-44B4-B879-A5CF0421D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5" y="252554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F7F06D-27A7-44BA-A021-208BBA089DA8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68C08-9800-4B35-96B9-F5EF2DA2CF20}"/>
              </a:ext>
            </a:extLst>
          </p:cNvPr>
          <p:cNvSpPr txBox="1"/>
          <p:nvPr/>
        </p:nvSpPr>
        <p:spPr>
          <a:xfrm>
            <a:off x="1212786" y="1282765"/>
            <a:ext cx="977225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cs typeface="Calibri"/>
              </a:rPr>
              <a:t>4-H Club Community Service Recognition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A1434-D349-42EB-9246-B7AA312B0E1E}"/>
              </a:ext>
            </a:extLst>
          </p:cNvPr>
          <p:cNvSpPr txBox="1"/>
          <p:nvPr/>
        </p:nvSpPr>
        <p:spPr>
          <a:xfrm>
            <a:off x="445928" y="1993253"/>
            <a:ext cx="525468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endParaRPr lang="en-US" sz="3600" dirty="0">
              <a:cs typeface="Calibri"/>
            </a:endParaRPr>
          </a:p>
          <a:p>
            <a:pPr algn="r"/>
            <a:endParaRPr lang="en-US" sz="3600" dirty="0">
              <a:cs typeface="Calibri"/>
            </a:endParaRPr>
          </a:p>
          <a:p>
            <a:pPr algn="r"/>
            <a:endParaRPr lang="en-US" sz="3600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2F09E0-C76E-48CA-9892-B613B422B7D9}"/>
              </a:ext>
            </a:extLst>
          </p:cNvPr>
          <p:cNvSpPr txBox="1"/>
          <p:nvPr/>
        </p:nvSpPr>
        <p:spPr>
          <a:xfrm>
            <a:off x="1832886" y="1910638"/>
            <a:ext cx="8520398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cs typeface="Calibri"/>
              </a:rPr>
              <a:t>Badger Buddies 4-H Club</a:t>
            </a:r>
            <a:endParaRPr lang="en-US" b="1">
              <a:cs typeface="Calibri"/>
            </a:endParaRPr>
          </a:p>
          <a:p>
            <a:pPr algn="ctr"/>
            <a:endParaRPr lang="en-US" sz="2800" b="1" dirty="0">
              <a:cs typeface="Calibri" panose="020F0502020204030204"/>
            </a:endParaRPr>
          </a:p>
          <a:p>
            <a:pPr algn="ctr"/>
            <a:r>
              <a:rPr lang="en-US" sz="2800" b="1">
                <a:cs typeface="Calibri" panose="020F0502020204030204"/>
              </a:rPr>
              <a:t>Future Producers 4-H Club</a:t>
            </a:r>
            <a:endParaRPr lang="en-US" sz="2800" b="1" dirty="0">
              <a:cs typeface="Calibri" panose="020F0502020204030204"/>
            </a:endParaRPr>
          </a:p>
          <a:p>
            <a:pPr algn="ctr"/>
            <a:endParaRPr lang="en-US" sz="2800" b="1" dirty="0">
              <a:cs typeface="Calibri" panose="020F0502020204030204"/>
            </a:endParaRPr>
          </a:p>
          <a:p>
            <a:pPr algn="ctr"/>
            <a:r>
              <a:rPr lang="en-US" sz="2800" b="1">
                <a:cs typeface="Calibri" panose="020F0502020204030204"/>
              </a:rPr>
              <a:t>Pioneer Pals 4-H Club</a:t>
            </a:r>
            <a:endParaRPr lang="en-US" sz="2800" b="1" dirty="0">
              <a:cs typeface="Calibri"/>
            </a:endParaRPr>
          </a:p>
          <a:p>
            <a:pPr algn="ctr"/>
            <a:endParaRPr lang="en-US" sz="2800" b="1" dirty="0">
              <a:cs typeface="Calibri"/>
            </a:endParaRPr>
          </a:p>
          <a:p>
            <a:pPr algn="ctr"/>
            <a:r>
              <a:rPr lang="en-US" sz="2800" b="1" dirty="0">
                <a:cs typeface="Calibri"/>
              </a:rPr>
              <a:t>Trail Blazers 4-H Club</a:t>
            </a:r>
          </a:p>
          <a:p>
            <a:pPr algn="ctr"/>
            <a:endParaRPr lang="en-US" sz="2800" b="1" dirty="0">
              <a:cs typeface="Calibri"/>
            </a:endParaRPr>
          </a:p>
          <a:p>
            <a:pPr algn="ctr"/>
            <a:r>
              <a:rPr lang="en-US" sz="2800" b="1" dirty="0">
                <a:cs typeface="Calibri"/>
              </a:rPr>
              <a:t>Washco Blazers 4-H Club</a:t>
            </a:r>
          </a:p>
          <a:p>
            <a:endParaRPr lang="en-US" sz="24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81485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254640" y="141207"/>
            <a:ext cx="96898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F7F06D-27A7-44BA-A021-208BBA089DA8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68C08-9800-4B35-96B9-F5EF2DA2CF20}"/>
              </a:ext>
            </a:extLst>
          </p:cNvPr>
          <p:cNvSpPr txBox="1"/>
          <p:nvPr/>
        </p:nvSpPr>
        <p:spPr>
          <a:xfrm>
            <a:off x="1212786" y="1259438"/>
            <a:ext cx="97722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cs typeface="Calibri"/>
              </a:rPr>
              <a:t>The Governor's Ag Excellence Award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A1434-D349-42EB-9246-B7AA312B0E1E}"/>
              </a:ext>
            </a:extLst>
          </p:cNvPr>
          <p:cNvSpPr txBox="1"/>
          <p:nvPr/>
        </p:nvSpPr>
        <p:spPr>
          <a:xfrm>
            <a:off x="103806" y="2273171"/>
            <a:ext cx="12003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3400" b="1" dirty="0">
                <a:cs typeface="Calibri"/>
              </a:rPr>
              <a:t>Congratulations to the Badger Buddies 4-H Club – 2021 Winner</a:t>
            </a:r>
            <a:r>
              <a:rPr lang="en-US" sz="3600" dirty="0">
                <a:cs typeface="Calibri"/>
              </a:rPr>
              <a:t> 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2F09E0-C76E-48CA-9892-B613B422B7D9}"/>
              </a:ext>
            </a:extLst>
          </p:cNvPr>
          <p:cNvSpPr txBox="1"/>
          <p:nvPr/>
        </p:nvSpPr>
        <p:spPr>
          <a:xfrm>
            <a:off x="6715906" y="1910638"/>
            <a:ext cx="4803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DA38EB-9311-4DB8-AE52-07C799C261EA}"/>
              </a:ext>
            </a:extLst>
          </p:cNvPr>
          <p:cNvSpPr txBox="1"/>
          <p:nvPr/>
        </p:nvSpPr>
        <p:spPr>
          <a:xfrm>
            <a:off x="3993502" y="3200400"/>
            <a:ext cx="812385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cs typeface="Calibri"/>
              </a:rPr>
              <a:t>The club received their award from Governor Ricketts in June, 2021. Sponsored by the Nebraska Investment Finance Authority, the purpose of this award is to recognize 4-H Clubs for the work of individuals in the club and the community service work of the entire club. </a:t>
            </a:r>
            <a:endParaRPr lang="en-US" sz="3200">
              <a:cs typeface="Calibri"/>
            </a:endParaRPr>
          </a:p>
        </p:txBody>
      </p:sp>
      <p:pic>
        <p:nvPicPr>
          <p:cNvPr id="11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7B8E25C6-7811-4331-A6B1-936BE1033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73" y="2811624"/>
            <a:ext cx="3326363" cy="332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384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254640" y="141207"/>
            <a:ext cx="96898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F7F06D-27A7-44BA-A021-208BBA089DA8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68C08-9800-4B35-96B9-F5EF2DA2CF20}"/>
              </a:ext>
            </a:extLst>
          </p:cNvPr>
          <p:cNvSpPr txBox="1"/>
          <p:nvPr/>
        </p:nvSpPr>
        <p:spPr>
          <a:xfrm>
            <a:off x="1212786" y="1259438"/>
            <a:ext cx="97722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  <a:cs typeface="Calibri"/>
              </a:rPr>
              <a:t>4-H Pizza Stand Drawing</a:t>
            </a:r>
            <a:endParaRPr lang="en-US" sz="4800" b="1" dirty="0">
              <a:solidFill>
                <a:srgbClr val="00B05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A1434-D349-42EB-9246-B7AA312B0E1E}"/>
              </a:ext>
            </a:extLst>
          </p:cNvPr>
          <p:cNvSpPr txBox="1"/>
          <p:nvPr/>
        </p:nvSpPr>
        <p:spPr>
          <a:xfrm>
            <a:off x="103806" y="2273171"/>
            <a:ext cx="12003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endParaRPr lang="en-US" sz="3600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2F09E0-C76E-48CA-9892-B613B422B7D9}"/>
              </a:ext>
            </a:extLst>
          </p:cNvPr>
          <p:cNvSpPr txBox="1"/>
          <p:nvPr/>
        </p:nvSpPr>
        <p:spPr>
          <a:xfrm>
            <a:off x="6715906" y="1910638"/>
            <a:ext cx="4803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DA38EB-9311-4DB8-AE52-07C799C261EA}"/>
              </a:ext>
            </a:extLst>
          </p:cNvPr>
          <p:cNvSpPr txBox="1"/>
          <p:nvPr/>
        </p:nvSpPr>
        <p:spPr>
          <a:xfrm>
            <a:off x="3993502" y="3200400"/>
            <a:ext cx="812385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32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582A3C-F428-4F75-A401-3FC7BD8397B2}"/>
              </a:ext>
            </a:extLst>
          </p:cNvPr>
          <p:cNvSpPr txBox="1"/>
          <p:nvPr/>
        </p:nvSpPr>
        <p:spPr>
          <a:xfrm>
            <a:off x="572278" y="2166258"/>
            <a:ext cx="11125197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7030A0"/>
                </a:solidFill>
                <a:latin typeface="Berlin Sans FB Demi"/>
                <a:cs typeface="Calibri"/>
              </a:rPr>
              <a:t>!!  THANK YOU  !!</a:t>
            </a:r>
            <a:endParaRPr lang="en-US" sz="4000"/>
          </a:p>
          <a:p>
            <a:pPr algn="ctr"/>
            <a:r>
              <a:rPr lang="en-US" sz="3200">
                <a:solidFill>
                  <a:srgbClr val="7030A0"/>
                </a:solidFill>
                <a:latin typeface="Berlin Sans FB Demi"/>
                <a:cs typeface="Calibri"/>
              </a:rPr>
              <a:t>To all the 4-Hers </a:t>
            </a:r>
            <a:r>
              <a:rPr lang="en-US" sz="3200" dirty="0">
                <a:solidFill>
                  <a:srgbClr val="7030A0"/>
                </a:solidFill>
                <a:latin typeface="Berlin Sans FB Demi"/>
                <a:cs typeface="Calibri"/>
              </a:rPr>
              <a:t>who worked in the 4-H Pizza Stand during </a:t>
            </a:r>
            <a:r>
              <a:rPr lang="en-US" sz="3200">
                <a:solidFill>
                  <a:srgbClr val="7030A0"/>
                </a:solidFill>
                <a:latin typeface="Berlin Sans FB Demi"/>
                <a:cs typeface="Calibri"/>
              </a:rPr>
              <a:t>the Washington County Fair.</a:t>
            </a: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Berlin Sans FB Demi"/>
                <a:cs typeface="Calibri"/>
              </a:rPr>
              <a:t>         We'll now draw names to determine winners </a:t>
            </a:r>
            <a:r>
              <a:rPr lang="en-US" sz="3200">
                <a:solidFill>
                  <a:srgbClr val="7030A0"/>
                </a:solidFill>
                <a:latin typeface="Berlin Sans FB Demi"/>
                <a:cs typeface="Calibri"/>
              </a:rPr>
              <a:t>of  two $25 </a:t>
            </a:r>
            <a:r>
              <a:rPr lang="en-US" sz="3200" dirty="0">
                <a:solidFill>
                  <a:srgbClr val="7030A0"/>
                </a:solidFill>
                <a:latin typeface="Berlin Sans FB Demi"/>
                <a:cs typeface="Calibri"/>
              </a:rPr>
              <a:t>Pizza Hut gift certificates from those clubs who worked. </a:t>
            </a:r>
          </a:p>
        </p:txBody>
      </p:sp>
    </p:spTree>
    <p:extLst>
      <p:ext uri="{BB962C8B-B14F-4D97-AF65-F5344CB8AC3E}">
        <p14:creationId xmlns:p14="http://schemas.microsoft.com/office/powerpoint/2010/main" val="374421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254640" y="141207"/>
            <a:ext cx="96898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F7F06D-27A7-44BA-A021-208BBA089DA8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68C08-9800-4B35-96B9-F5EF2DA2CF20}"/>
              </a:ext>
            </a:extLst>
          </p:cNvPr>
          <p:cNvSpPr txBox="1"/>
          <p:nvPr/>
        </p:nvSpPr>
        <p:spPr>
          <a:xfrm>
            <a:off x="1212786" y="1259438"/>
            <a:ext cx="97722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4800" b="1" dirty="0">
              <a:solidFill>
                <a:srgbClr val="00B05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A1434-D349-42EB-9246-B7AA312B0E1E}"/>
              </a:ext>
            </a:extLst>
          </p:cNvPr>
          <p:cNvSpPr txBox="1"/>
          <p:nvPr/>
        </p:nvSpPr>
        <p:spPr>
          <a:xfrm>
            <a:off x="103806" y="2273171"/>
            <a:ext cx="12003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endParaRPr lang="en-US" sz="3600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2F09E0-C76E-48CA-9892-B613B422B7D9}"/>
              </a:ext>
            </a:extLst>
          </p:cNvPr>
          <p:cNvSpPr txBox="1"/>
          <p:nvPr/>
        </p:nvSpPr>
        <p:spPr>
          <a:xfrm>
            <a:off x="6715906" y="1910638"/>
            <a:ext cx="4803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DA38EB-9311-4DB8-AE52-07C799C261EA}"/>
              </a:ext>
            </a:extLst>
          </p:cNvPr>
          <p:cNvSpPr txBox="1"/>
          <p:nvPr/>
        </p:nvSpPr>
        <p:spPr>
          <a:xfrm>
            <a:off x="3495870" y="3340359"/>
            <a:ext cx="521581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800" dirty="0">
              <a:cs typeface="Calibri"/>
            </a:endParaRPr>
          </a:p>
          <a:p>
            <a:pPr algn="ctr"/>
            <a:r>
              <a:rPr lang="en-US" sz="4000" b="1">
                <a:cs typeface="Calibri"/>
              </a:rPr>
              <a:t>Triston Clausen</a:t>
            </a:r>
          </a:p>
          <a:p>
            <a:pPr algn="ctr"/>
            <a:r>
              <a:rPr lang="en-US" sz="4000" b="1">
                <a:cs typeface="Calibri"/>
              </a:rPr>
              <a:t>Jenna Murch-Shafer</a:t>
            </a:r>
            <a:endParaRPr lang="en-US" sz="4000" b="1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93439-F1AF-406D-B990-58914E094E5D}"/>
              </a:ext>
            </a:extLst>
          </p:cNvPr>
          <p:cNvSpPr txBox="1"/>
          <p:nvPr/>
        </p:nvSpPr>
        <p:spPr>
          <a:xfrm>
            <a:off x="315686" y="1256523"/>
            <a:ext cx="11529525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cs typeface="Calibri"/>
              </a:rPr>
              <a:t>4-H Pizza Stand Manager </a:t>
            </a:r>
            <a:endParaRPr lang="en-US">
              <a:cs typeface="Calibri"/>
            </a:endParaRPr>
          </a:p>
          <a:p>
            <a:pPr algn="ctr"/>
            <a:r>
              <a:rPr lang="en-US" sz="4400" b="1">
                <a:cs typeface="Calibri"/>
              </a:rPr>
              <a:t>Hartvigsen Scholarship Recipients</a:t>
            </a:r>
            <a:endParaRPr lang="en-US"/>
          </a:p>
          <a:p>
            <a:pPr algn="ctr"/>
            <a:r>
              <a:rPr lang="en-US" sz="3200" i="1">
                <a:cs typeface="Calibri"/>
              </a:rPr>
              <a:t>Sponsored by: </a:t>
            </a:r>
          </a:p>
          <a:p>
            <a:pPr algn="ctr"/>
            <a:r>
              <a:rPr lang="en-US" sz="3200" i="1">
                <a:cs typeface="Calibri"/>
              </a:rPr>
              <a:t>Washington County 4-H Council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F188F9-7983-431E-8E7A-534A04EB415A}"/>
              </a:ext>
            </a:extLst>
          </p:cNvPr>
          <p:cNvSpPr txBox="1"/>
          <p:nvPr/>
        </p:nvSpPr>
        <p:spPr>
          <a:xfrm>
            <a:off x="870663" y="3343275"/>
            <a:ext cx="23388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dirty="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3F0833-0B3D-4E7C-88CA-190B77209ABC}"/>
              </a:ext>
            </a:extLst>
          </p:cNvPr>
          <p:cNvSpPr txBox="1"/>
          <p:nvPr/>
        </p:nvSpPr>
        <p:spPr>
          <a:xfrm>
            <a:off x="7957068" y="3338416"/>
            <a:ext cx="3217504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44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58" y="1828580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37A913-0223-458C-A251-24B3C08F9E84}"/>
              </a:ext>
            </a:extLst>
          </p:cNvPr>
          <p:cNvSpPr txBox="1"/>
          <p:nvPr/>
        </p:nvSpPr>
        <p:spPr>
          <a:xfrm>
            <a:off x="4243136" y="1234707"/>
            <a:ext cx="3481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2021 4-H Council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73AB9-190C-4C8C-A25B-E8F36C31DFA8}"/>
              </a:ext>
            </a:extLst>
          </p:cNvPr>
          <p:cNvSpPr txBox="1"/>
          <p:nvPr/>
        </p:nvSpPr>
        <p:spPr>
          <a:xfrm>
            <a:off x="2863513" y="2040470"/>
            <a:ext cx="34811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Kevin Flesner, President</a:t>
            </a:r>
          </a:p>
          <a:p>
            <a:endParaRPr lang="en-US" dirty="0"/>
          </a:p>
          <a:p>
            <a:r>
              <a:rPr lang="en-US" dirty="0"/>
              <a:t>Walker Behnken, Vice President</a:t>
            </a:r>
          </a:p>
          <a:p>
            <a:endParaRPr lang="en-US" dirty="0"/>
          </a:p>
          <a:p>
            <a:r>
              <a:rPr lang="en-US" dirty="0"/>
              <a:t>Hollie Booth, Secretary</a:t>
            </a:r>
          </a:p>
          <a:p>
            <a:endParaRPr lang="en-US" dirty="0"/>
          </a:p>
          <a:p>
            <a:r>
              <a:rPr lang="en-US" dirty="0"/>
              <a:t>Karen Murch-Shafer, Treasurer</a:t>
            </a:r>
          </a:p>
          <a:p>
            <a:endParaRPr lang="en-US" dirty="0"/>
          </a:p>
          <a:p>
            <a:r>
              <a:rPr lang="en-US" dirty="0"/>
              <a:t>Carter Behnken</a:t>
            </a:r>
          </a:p>
          <a:p>
            <a:endParaRPr lang="en-US" dirty="0"/>
          </a:p>
          <a:p>
            <a:r>
              <a:rPr lang="en-US" dirty="0"/>
              <a:t>Ella Booth</a:t>
            </a:r>
          </a:p>
          <a:p>
            <a:endParaRPr lang="en-US" dirty="0"/>
          </a:p>
          <a:p>
            <a:r>
              <a:rPr lang="en-US" dirty="0"/>
              <a:t>Norah Cloudt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22F81D-2C89-44DC-938D-A04BFC3434CD}"/>
              </a:ext>
            </a:extLst>
          </p:cNvPr>
          <p:cNvSpPr txBox="1"/>
          <p:nvPr/>
        </p:nvSpPr>
        <p:spPr>
          <a:xfrm>
            <a:off x="7644062" y="2040470"/>
            <a:ext cx="27512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Conner Flesner</a:t>
            </a:r>
          </a:p>
          <a:p>
            <a:endParaRPr lang="en-US" dirty="0"/>
          </a:p>
          <a:p>
            <a:r>
              <a:rPr lang="en-US" dirty="0"/>
              <a:t>Cindy Laaker</a:t>
            </a:r>
          </a:p>
          <a:p>
            <a:endParaRPr lang="en-US" dirty="0"/>
          </a:p>
          <a:p>
            <a:r>
              <a:rPr lang="en-US" dirty="0"/>
              <a:t>Chelsea Lambert</a:t>
            </a:r>
          </a:p>
          <a:p>
            <a:endParaRPr lang="en-US" dirty="0"/>
          </a:p>
          <a:p>
            <a:r>
              <a:rPr lang="en-US" dirty="0"/>
              <a:t>Keith Mertz</a:t>
            </a:r>
          </a:p>
          <a:p>
            <a:endParaRPr lang="en-US" dirty="0"/>
          </a:p>
          <a:p>
            <a:r>
              <a:rPr lang="en-US" dirty="0"/>
              <a:t>Russell Quinn</a:t>
            </a:r>
          </a:p>
          <a:p>
            <a:endParaRPr lang="en-US" dirty="0"/>
          </a:p>
          <a:p>
            <a:r>
              <a:rPr lang="en-US" dirty="0"/>
              <a:t>Tyler Thompson</a:t>
            </a:r>
          </a:p>
        </p:txBody>
      </p:sp>
    </p:spTree>
    <p:extLst>
      <p:ext uri="{BB962C8B-B14F-4D97-AF65-F5344CB8AC3E}">
        <p14:creationId xmlns:p14="http://schemas.microsoft.com/office/powerpoint/2010/main" val="11195444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254640" y="141207"/>
            <a:ext cx="96898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F7F06D-27A7-44BA-A021-208BBA089DA8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68C08-9800-4B35-96B9-F5EF2DA2CF20}"/>
              </a:ext>
            </a:extLst>
          </p:cNvPr>
          <p:cNvSpPr txBox="1"/>
          <p:nvPr/>
        </p:nvSpPr>
        <p:spPr>
          <a:xfrm>
            <a:off x="1212786" y="1259438"/>
            <a:ext cx="97722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4800" b="1" dirty="0">
              <a:solidFill>
                <a:srgbClr val="00B05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A1434-D349-42EB-9246-B7AA312B0E1E}"/>
              </a:ext>
            </a:extLst>
          </p:cNvPr>
          <p:cNvSpPr txBox="1"/>
          <p:nvPr/>
        </p:nvSpPr>
        <p:spPr>
          <a:xfrm>
            <a:off x="103806" y="2273171"/>
            <a:ext cx="12003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endParaRPr lang="en-US" sz="3600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2F09E0-C76E-48CA-9892-B613B422B7D9}"/>
              </a:ext>
            </a:extLst>
          </p:cNvPr>
          <p:cNvSpPr txBox="1"/>
          <p:nvPr/>
        </p:nvSpPr>
        <p:spPr>
          <a:xfrm>
            <a:off x="6715906" y="1910638"/>
            <a:ext cx="4803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DA38EB-9311-4DB8-AE52-07C799C261EA}"/>
              </a:ext>
            </a:extLst>
          </p:cNvPr>
          <p:cNvSpPr txBox="1"/>
          <p:nvPr/>
        </p:nvSpPr>
        <p:spPr>
          <a:xfrm>
            <a:off x="354565" y="2850502"/>
            <a:ext cx="1151397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>
                <a:solidFill>
                  <a:schemeClr val="accent1">
                    <a:lumMod val="75000"/>
                  </a:schemeClr>
                </a:solidFill>
                <a:cs typeface="Calibri"/>
              </a:rPr>
              <a:t>Blair Volunteer Fire Department</a:t>
            </a:r>
            <a:r>
              <a:rPr lang="en-US" sz="4000" b="1" dirty="0">
                <a:cs typeface="Calibri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93439-F1AF-406D-B990-58914E094E5D}"/>
              </a:ext>
            </a:extLst>
          </p:cNvPr>
          <p:cNvSpPr txBox="1"/>
          <p:nvPr/>
        </p:nvSpPr>
        <p:spPr>
          <a:xfrm>
            <a:off x="315686" y="1256523"/>
            <a:ext cx="11529525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cs typeface="Calibri"/>
              </a:rPr>
              <a:t>Washington County 4-H Council</a:t>
            </a:r>
            <a:endParaRPr lang="en-US">
              <a:cs typeface="Calibri"/>
            </a:endParaRPr>
          </a:p>
          <a:p>
            <a:pPr algn="ctr"/>
            <a:r>
              <a:rPr lang="en-US" sz="6000" b="1">
                <a:cs typeface="Calibri"/>
              </a:rPr>
              <a:t>Friends of 4-H Award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3F0833-0B3D-4E7C-88CA-190B77209ABC}"/>
              </a:ext>
            </a:extLst>
          </p:cNvPr>
          <p:cNvSpPr txBox="1"/>
          <p:nvPr/>
        </p:nvSpPr>
        <p:spPr>
          <a:xfrm>
            <a:off x="7957068" y="3338416"/>
            <a:ext cx="3217504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8" name="Picture 11" descr="A picture containing person, person, standing, dish&#10;&#10;Description automatically generated">
            <a:extLst>
              <a:ext uri="{FF2B5EF4-FFF2-40B4-BE49-F238E27FC236}">
                <a16:creationId xmlns:a16="http://schemas.microsoft.com/office/drawing/2014/main" id="{E8B63522-5E5D-47B3-9096-E6C5FDB63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503" y="3737686"/>
            <a:ext cx="3357464" cy="2523930"/>
          </a:xfrm>
          <a:prstGeom prst="rect">
            <a:avLst/>
          </a:prstGeom>
        </p:spPr>
      </p:pic>
      <p:pic>
        <p:nvPicPr>
          <p:cNvPr id="12" name="Picture 12" descr="A picture containing grass, sky, outdoor, person&#10;&#10;Description automatically generated">
            <a:extLst>
              <a:ext uri="{FF2B5EF4-FFF2-40B4-BE49-F238E27FC236}">
                <a16:creationId xmlns:a16="http://schemas.microsoft.com/office/drawing/2014/main" id="{A0D2C80A-F650-4408-BE20-AAE81F764A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7216" y="3737687"/>
            <a:ext cx="3357465" cy="25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74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254640" y="141207"/>
            <a:ext cx="96898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F7F06D-27A7-44BA-A021-208BBA089DA8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68C08-9800-4B35-96B9-F5EF2DA2CF20}"/>
              </a:ext>
            </a:extLst>
          </p:cNvPr>
          <p:cNvSpPr txBox="1"/>
          <p:nvPr/>
        </p:nvSpPr>
        <p:spPr>
          <a:xfrm>
            <a:off x="1212786" y="1259438"/>
            <a:ext cx="97722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4800" b="1" dirty="0">
              <a:solidFill>
                <a:srgbClr val="00B05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A1434-D349-42EB-9246-B7AA312B0E1E}"/>
              </a:ext>
            </a:extLst>
          </p:cNvPr>
          <p:cNvSpPr txBox="1"/>
          <p:nvPr/>
        </p:nvSpPr>
        <p:spPr>
          <a:xfrm>
            <a:off x="103806" y="2273171"/>
            <a:ext cx="12003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endParaRPr lang="en-US" sz="3600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2F09E0-C76E-48CA-9892-B613B422B7D9}"/>
              </a:ext>
            </a:extLst>
          </p:cNvPr>
          <p:cNvSpPr txBox="1"/>
          <p:nvPr/>
        </p:nvSpPr>
        <p:spPr>
          <a:xfrm>
            <a:off x="6715906" y="1910638"/>
            <a:ext cx="4803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DA38EB-9311-4DB8-AE52-07C799C261EA}"/>
              </a:ext>
            </a:extLst>
          </p:cNvPr>
          <p:cNvSpPr txBox="1"/>
          <p:nvPr/>
        </p:nvSpPr>
        <p:spPr>
          <a:xfrm>
            <a:off x="455646" y="2749421"/>
            <a:ext cx="11272932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cs typeface="Calibri"/>
              </a:rPr>
              <a:t>David Anderson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93439-F1AF-406D-B990-58914E094E5D}"/>
              </a:ext>
            </a:extLst>
          </p:cNvPr>
          <p:cNvSpPr txBox="1"/>
          <p:nvPr/>
        </p:nvSpPr>
        <p:spPr>
          <a:xfrm>
            <a:off x="315686" y="1256523"/>
            <a:ext cx="11529525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cs typeface="Calibri"/>
              </a:rPr>
              <a:t>Washington County 4-H Council</a:t>
            </a:r>
            <a:endParaRPr lang="en-US">
              <a:cs typeface="Calibri"/>
            </a:endParaRPr>
          </a:p>
          <a:p>
            <a:pPr algn="ctr"/>
            <a:r>
              <a:rPr lang="en-US" sz="6000" b="1">
                <a:solidFill>
                  <a:srgbClr val="00B050"/>
                </a:solidFill>
                <a:cs typeface="Calibri"/>
              </a:rPr>
              <a:t>4-H Alumnus Award</a:t>
            </a:r>
          </a:p>
        </p:txBody>
      </p:sp>
      <p:pic>
        <p:nvPicPr>
          <p:cNvPr id="12" name="Picture 12" descr="A picture containing horse, ground, tree, outdoor&#10;&#10;Description automatically generated">
            <a:extLst>
              <a:ext uri="{FF2B5EF4-FFF2-40B4-BE49-F238E27FC236}">
                <a16:creationId xmlns:a16="http://schemas.microsoft.com/office/drawing/2014/main" id="{565AF515-0FED-4DC7-9057-149787258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462" y="3780356"/>
            <a:ext cx="4243872" cy="2430820"/>
          </a:xfrm>
          <a:prstGeom prst="rect">
            <a:avLst/>
          </a:prstGeom>
        </p:spPr>
      </p:pic>
      <p:pic>
        <p:nvPicPr>
          <p:cNvPr id="14" name="Picture 14" descr="A person riding a horse&#10;&#10;Description automatically generated">
            <a:extLst>
              <a:ext uri="{FF2B5EF4-FFF2-40B4-BE49-F238E27FC236}">
                <a16:creationId xmlns:a16="http://schemas.microsoft.com/office/drawing/2014/main" id="{96D47905-A5AC-45F4-B3A4-87D88636D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47" y="2509634"/>
            <a:ext cx="2743200" cy="3658202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D9324B8-D44C-42D9-BCB5-9A4ABDF04F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9951" y="3777110"/>
            <a:ext cx="3442995" cy="2437313"/>
          </a:xfrm>
          <a:prstGeom prst="rect">
            <a:avLst/>
          </a:prstGeom>
        </p:spPr>
      </p:pic>
      <p:pic>
        <p:nvPicPr>
          <p:cNvPr id="16" name="Picture 16" descr="Icon&#10;&#10;Description automatically generated">
            <a:extLst>
              <a:ext uri="{FF2B5EF4-FFF2-40B4-BE49-F238E27FC236}">
                <a16:creationId xmlns:a16="http://schemas.microsoft.com/office/drawing/2014/main" id="{B760EA62-FD94-4830-846A-68C4FFE105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6822" y="1553060"/>
            <a:ext cx="1932215" cy="201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309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254640" y="141207"/>
            <a:ext cx="96898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F7F06D-27A7-44BA-A021-208BBA089DA8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68C08-9800-4B35-96B9-F5EF2DA2CF20}"/>
              </a:ext>
            </a:extLst>
          </p:cNvPr>
          <p:cNvSpPr txBox="1"/>
          <p:nvPr/>
        </p:nvSpPr>
        <p:spPr>
          <a:xfrm>
            <a:off x="1212786" y="1259438"/>
            <a:ext cx="9772259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cs typeface="Calibri"/>
              </a:rPr>
              <a:t>THANK YOU</a:t>
            </a:r>
          </a:p>
          <a:p>
            <a:pPr algn="ctr"/>
            <a:r>
              <a:rPr lang="en-US" sz="3200" b="1" i="1">
                <a:cs typeface="Calibri"/>
              </a:rPr>
              <a:t>for supporting the Washington County 4-H Program</a:t>
            </a:r>
          </a:p>
          <a:p>
            <a:pPr algn="ctr"/>
            <a:r>
              <a:rPr lang="en-US" sz="4000" b="1" i="1">
                <a:solidFill>
                  <a:srgbClr val="7030A0"/>
                </a:solidFill>
                <a:cs typeface="Calibri"/>
              </a:rPr>
              <a:t>Grand Champion Supporter ($1,000 or more)</a:t>
            </a:r>
          </a:p>
        </p:txBody>
      </p:sp>
      <p:pic>
        <p:nvPicPr>
          <p:cNvPr id="16" name="Picture 16" descr="Icon&#10;&#10;Description automatically generated">
            <a:extLst>
              <a:ext uri="{FF2B5EF4-FFF2-40B4-BE49-F238E27FC236}">
                <a16:creationId xmlns:a16="http://schemas.microsoft.com/office/drawing/2014/main" id="{B760EA62-FD94-4830-846A-68C4FFE10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5700" y="4173407"/>
            <a:ext cx="1932215" cy="2017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CF3B13-002E-42EC-82FC-65223118A59D}"/>
              </a:ext>
            </a:extLst>
          </p:cNvPr>
          <p:cNvSpPr txBox="1"/>
          <p:nvPr/>
        </p:nvSpPr>
        <p:spPr>
          <a:xfrm>
            <a:off x="2298441" y="3620277"/>
            <a:ext cx="759511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>
                <a:cs typeface="Calibri"/>
              </a:rPr>
              <a:t>Washington County Bank</a:t>
            </a:r>
          </a:p>
          <a:p>
            <a:pPr algn="ctr"/>
            <a:r>
              <a:rPr lang="en-US" sz="5400" b="1">
                <a:cs typeface="Calibri"/>
              </a:rPr>
              <a:t>Channel Seed – Tim Sass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5D0F401-A270-47F4-BCD0-1C6DC45D7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741" y="4150080"/>
            <a:ext cx="1932215" cy="201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039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254640" y="141207"/>
            <a:ext cx="96898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F7F06D-27A7-44BA-A021-208BBA089DA8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68C08-9800-4B35-96B9-F5EF2DA2CF20}"/>
              </a:ext>
            </a:extLst>
          </p:cNvPr>
          <p:cNvSpPr txBox="1"/>
          <p:nvPr/>
        </p:nvSpPr>
        <p:spPr>
          <a:xfrm>
            <a:off x="1212786" y="1259438"/>
            <a:ext cx="9772259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cs typeface="Calibri"/>
              </a:rPr>
              <a:t>THANK YOU</a:t>
            </a:r>
          </a:p>
          <a:p>
            <a:pPr algn="ctr"/>
            <a:r>
              <a:rPr lang="en-US" sz="3200" b="1" i="1">
                <a:cs typeface="Calibri"/>
              </a:rPr>
              <a:t>for supporting the Washington County 4-H Program</a:t>
            </a:r>
          </a:p>
          <a:p>
            <a:pPr algn="ctr"/>
            <a:r>
              <a:rPr lang="en-US" sz="4000" b="1" i="1">
                <a:solidFill>
                  <a:schemeClr val="accent4">
                    <a:lumMod val="75000"/>
                  </a:schemeClr>
                </a:solidFill>
                <a:cs typeface="Calibri"/>
              </a:rPr>
              <a:t>Gold Medal Supporter ($500-$749)</a:t>
            </a:r>
          </a:p>
        </p:txBody>
      </p:sp>
      <p:pic>
        <p:nvPicPr>
          <p:cNvPr id="16" name="Picture 16" descr="Icon&#10;&#10;Description automatically generated">
            <a:extLst>
              <a:ext uri="{FF2B5EF4-FFF2-40B4-BE49-F238E27FC236}">
                <a16:creationId xmlns:a16="http://schemas.microsoft.com/office/drawing/2014/main" id="{B760EA62-FD94-4830-846A-68C4FFE10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5700" y="4173407"/>
            <a:ext cx="1932215" cy="2017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CF3B13-002E-42EC-82FC-65223118A59D}"/>
              </a:ext>
            </a:extLst>
          </p:cNvPr>
          <p:cNvSpPr txBox="1"/>
          <p:nvPr/>
        </p:nvSpPr>
        <p:spPr>
          <a:xfrm>
            <a:off x="2453951" y="3285930"/>
            <a:ext cx="735407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cs typeface="Calibri"/>
              </a:rPr>
              <a:t>Douglas County Farm Bureau</a:t>
            </a:r>
          </a:p>
          <a:p>
            <a:pPr algn="ctr"/>
            <a:r>
              <a:rPr lang="en-US" sz="3600" b="1">
                <a:cs typeface="Calibri"/>
              </a:rPr>
              <a:t>Lauritsen Ag</a:t>
            </a:r>
          </a:p>
          <a:p>
            <a:pPr algn="ctr"/>
            <a:r>
              <a:rPr lang="en-US" sz="3600" b="1">
                <a:cs typeface="Calibri"/>
              </a:rPr>
              <a:t>Sagehorn Seed</a:t>
            </a:r>
          </a:p>
          <a:p>
            <a:pPr algn="ctr"/>
            <a:r>
              <a:rPr lang="en-US" sz="3600" b="1">
                <a:cs typeface="Calibri"/>
              </a:rPr>
              <a:t>Jeff &amp; Kelli Shaner</a:t>
            </a:r>
          </a:p>
          <a:p>
            <a:pPr algn="ctr"/>
            <a:r>
              <a:rPr lang="en-US" sz="3600" b="1">
                <a:cs typeface="Calibri"/>
              </a:rPr>
              <a:t>The Tjardes Family</a:t>
            </a:r>
            <a:endParaRPr lang="en-US" sz="3600" b="1" dirty="0">
              <a:cs typeface="Calibri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5D0F401-A270-47F4-BCD0-1C6DC45D7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741" y="4150080"/>
            <a:ext cx="1932215" cy="201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01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1254640" y="141207"/>
            <a:ext cx="96898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F7F06D-27A7-44BA-A021-208BBA089DA8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68C08-9800-4B35-96B9-F5EF2DA2CF20}"/>
              </a:ext>
            </a:extLst>
          </p:cNvPr>
          <p:cNvSpPr txBox="1"/>
          <p:nvPr/>
        </p:nvSpPr>
        <p:spPr>
          <a:xfrm>
            <a:off x="1212786" y="1259438"/>
            <a:ext cx="9772259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cs typeface="Calibri"/>
              </a:rPr>
              <a:t>THANK YOU</a:t>
            </a:r>
          </a:p>
          <a:p>
            <a:pPr algn="ctr"/>
            <a:r>
              <a:rPr lang="en-US" sz="3200" b="1" i="1">
                <a:cs typeface="Calibri"/>
              </a:rPr>
              <a:t>for supporting the Washington County 4-H Program</a:t>
            </a:r>
          </a:p>
          <a:p>
            <a:pPr algn="ctr"/>
            <a:r>
              <a:rPr lang="en-US" sz="4000" b="1" i="1">
                <a:solidFill>
                  <a:srgbClr val="FF0000"/>
                </a:solidFill>
                <a:cs typeface="Calibri"/>
              </a:rPr>
              <a:t>ACHIEVEMENT CELEBRATION SUPPORTERS</a:t>
            </a:r>
          </a:p>
        </p:txBody>
      </p:sp>
      <p:pic>
        <p:nvPicPr>
          <p:cNvPr id="16" name="Picture 16" descr="Icon&#10;&#10;Description automatically generated">
            <a:extLst>
              <a:ext uri="{FF2B5EF4-FFF2-40B4-BE49-F238E27FC236}">
                <a16:creationId xmlns:a16="http://schemas.microsoft.com/office/drawing/2014/main" id="{B760EA62-FD94-4830-846A-68C4FFE10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5700" y="4173407"/>
            <a:ext cx="1932215" cy="2017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CF3B13-002E-42EC-82FC-65223118A59D}"/>
              </a:ext>
            </a:extLst>
          </p:cNvPr>
          <p:cNvSpPr txBox="1"/>
          <p:nvPr/>
        </p:nvSpPr>
        <p:spPr>
          <a:xfrm>
            <a:off x="2422849" y="3542521"/>
            <a:ext cx="7385179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cs typeface="Calibri"/>
              </a:rPr>
              <a:t>Washington County 4-H Council</a:t>
            </a:r>
          </a:p>
          <a:p>
            <a:pPr algn="ctr"/>
            <a:r>
              <a:rPr lang="en-US" sz="2400">
                <a:cs typeface="Calibri"/>
              </a:rPr>
              <a:t>(Prizes, Scholarships and Awards)</a:t>
            </a:r>
          </a:p>
          <a:p>
            <a:pPr algn="ctr"/>
            <a:endParaRPr lang="en-US" sz="3600" b="1" dirty="0">
              <a:cs typeface="Calibri"/>
            </a:endParaRPr>
          </a:p>
          <a:p>
            <a:pPr algn="ctr"/>
            <a:r>
              <a:rPr lang="en-US" sz="4000" b="1">
                <a:cs typeface="Calibri"/>
              </a:rPr>
              <a:t>Washington County Fairboard</a:t>
            </a:r>
          </a:p>
          <a:p>
            <a:pPr algn="ctr"/>
            <a:r>
              <a:rPr lang="en-US" sz="2400">
                <a:cs typeface="Calibri"/>
              </a:rPr>
              <a:t>(Facilities)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5D0F401-A270-47F4-BCD0-1C6DC45D7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741" y="4150080"/>
            <a:ext cx="1932215" cy="201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93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858" y="1828580"/>
            <a:ext cx="1588770" cy="1530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37A913-0223-458C-A251-24B3C08F9E84}"/>
              </a:ext>
            </a:extLst>
          </p:cNvPr>
          <p:cNvSpPr txBox="1"/>
          <p:nvPr/>
        </p:nvSpPr>
        <p:spPr>
          <a:xfrm>
            <a:off x="4243136" y="1234707"/>
            <a:ext cx="3481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2022 4-H Council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73AB9-190C-4C8C-A25B-E8F36C31DFA8}"/>
              </a:ext>
            </a:extLst>
          </p:cNvPr>
          <p:cNvSpPr txBox="1"/>
          <p:nvPr/>
        </p:nvSpPr>
        <p:spPr>
          <a:xfrm>
            <a:off x="2863513" y="2040470"/>
            <a:ext cx="3481139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Kevin Flesner</a:t>
            </a:r>
          </a:p>
          <a:p>
            <a:endParaRPr lang="en-US" dirty="0"/>
          </a:p>
          <a:p>
            <a:r>
              <a:rPr lang="en-US"/>
              <a:t>Hollie Booth</a:t>
            </a:r>
            <a:endParaRPr lang="en-US">
              <a:cs typeface="Calibri"/>
            </a:endParaRPr>
          </a:p>
          <a:p>
            <a:endParaRPr lang="en-US" dirty="0"/>
          </a:p>
          <a:p>
            <a:r>
              <a:rPr lang="en-US"/>
              <a:t>Carter Behnken</a:t>
            </a:r>
            <a:endParaRPr lang="en-US">
              <a:cs typeface="Calibri"/>
            </a:endParaRPr>
          </a:p>
          <a:p>
            <a:endParaRPr lang="en-US" dirty="0"/>
          </a:p>
          <a:p>
            <a:r>
              <a:rPr lang="en-US" dirty="0"/>
              <a:t>Ella Booth</a:t>
            </a:r>
          </a:p>
          <a:p>
            <a:endParaRPr lang="en-US" dirty="0"/>
          </a:p>
          <a:p>
            <a:r>
              <a:rPr lang="en-US" dirty="0"/>
              <a:t>Norah Cloudt</a:t>
            </a:r>
          </a:p>
          <a:p>
            <a:endParaRPr lang="en-US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Erin Denker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22F81D-2C89-44DC-938D-A04BFC3434CD}"/>
              </a:ext>
            </a:extLst>
          </p:cNvPr>
          <p:cNvSpPr txBox="1"/>
          <p:nvPr/>
        </p:nvSpPr>
        <p:spPr>
          <a:xfrm>
            <a:off x="7644062" y="2040470"/>
            <a:ext cx="2751219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Sarah Fuchs</a:t>
            </a:r>
          </a:p>
          <a:p>
            <a:endParaRPr lang="en-US" dirty="0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Emma Huntley</a:t>
            </a:r>
            <a:endParaRPr lang="en-US" dirty="0">
              <a:cs typeface="Calibri" panose="020F0502020204030204"/>
            </a:endParaRPr>
          </a:p>
          <a:p>
            <a:endParaRPr lang="en-US" dirty="0"/>
          </a:p>
          <a:p>
            <a:r>
              <a:rPr lang="en-US" dirty="0"/>
              <a:t>Chelsea Lambert</a:t>
            </a:r>
          </a:p>
          <a:p>
            <a:endParaRPr lang="en-US" dirty="0"/>
          </a:p>
          <a:p>
            <a:r>
              <a:rPr lang="en-US" dirty="0"/>
              <a:t>Keith Mertz</a:t>
            </a:r>
          </a:p>
          <a:p>
            <a:endParaRPr lang="en-US" dirty="0">
              <a:cs typeface="Calibri" panose="020F0502020204030204"/>
            </a:endParaRPr>
          </a:p>
          <a:p>
            <a:r>
              <a:rPr lang="en-US">
                <a:cs typeface="Calibri"/>
              </a:rPr>
              <a:t>Jenna Murch-Shafer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Tate Pruess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/>
              <a:t>Russell Quinn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43880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58" y="1828580"/>
            <a:ext cx="1588770" cy="1530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A7134E-B23B-42FB-83F6-80EE092C931D}"/>
              </a:ext>
            </a:extLst>
          </p:cNvPr>
          <p:cNvSpPr txBox="1"/>
          <p:nvPr/>
        </p:nvSpPr>
        <p:spPr>
          <a:xfrm>
            <a:off x="2374231" y="1740568"/>
            <a:ext cx="7587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2021 Washington County 4-H Senior Ambassadors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4C1A3-95B3-4636-AEE0-428412212E17}"/>
              </a:ext>
            </a:extLst>
          </p:cNvPr>
          <p:cNvSpPr txBox="1"/>
          <p:nvPr/>
        </p:nvSpPr>
        <p:spPr>
          <a:xfrm>
            <a:off x="3789945" y="3244334"/>
            <a:ext cx="491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Sponsored By:  Washington County 4-H Council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866B3-829A-49E1-9EFE-059375A6010E}"/>
              </a:ext>
            </a:extLst>
          </p:cNvPr>
          <p:cNvSpPr txBox="1"/>
          <p:nvPr/>
        </p:nvSpPr>
        <p:spPr>
          <a:xfrm>
            <a:off x="4363453" y="3850105"/>
            <a:ext cx="61120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Norah Cloudt – 4-H Ambassador Queen</a:t>
            </a:r>
          </a:p>
          <a:p>
            <a:endParaRPr lang="en-US" dirty="0"/>
          </a:p>
          <a:p>
            <a:r>
              <a:rPr lang="en-US" dirty="0"/>
              <a:t>Amber Goertz – 4-H Ambassador</a:t>
            </a:r>
          </a:p>
          <a:p>
            <a:endParaRPr lang="en-US" dirty="0"/>
          </a:p>
          <a:p>
            <a:r>
              <a:rPr lang="en-US" dirty="0"/>
              <a:t>Kendra Loseke – 4-H Ambassador</a:t>
            </a:r>
          </a:p>
          <a:p>
            <a:endParaRPr lang="en-US" dirty="0"/>
          </a:p>
          <a:p>
            <a:r>
              <a:rPr lang="en-US" dirty="0"/>
              <a:t>Jenna Murch-Shafer – 4-H Ambassador</a:t>
            </a:r>
          </a:p>
        </p:txBody>
      </p:sp>
    </p:spTree>
    <p:extLst>
      <p:ext uri="{BB962C8B-B14F-4D97-AF65-F5344CB8AC3E}">
        <p14:creationId xmlns:p14="http://schemas.microsoft.com/office/powerpoint/2010/main" val="2568273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2618" y="4528965"/>
            <a:ext cx="1588770" cy="1530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A7134E-B23B-42FB-83F6-80EE092C931D}"/>
              </a:ext>
            </a:extLst>
          </p:cNvPr>
          <p:cNvSpPr txBox="1"/>
          <p:nvPr/>
        </p:nvSpPr>
        <p:spPr>
          <a:xfrm>
            <a:off x="2374231" y="1740568"/>
            <a:ext cx="7587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2022 Washington County 4-H Senior Ambassadors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4C1A3-95B3-4636-AEE0-428412212E17}"/>
              </a:ext>
            </a:extLst>
          </p:cNvPr>
          <p:cNvSpPr txBox="1"/>
          <p:nvPr/>
        </p:nvSpPr>
        <p:spPr>
          <a:xfrm>
            <a:off x="3789945" y="3244334"/>
            <a:ext cx="491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Sponsored By:  Washington County 4-H Council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866B3-829A-49E1-9EFE-059375A6010E}"/>
              </a:ext>
            </a:extLst>
          </p:cNvPr>
          <p:cNvSpPr txBox="1"/>
          <p:nvPr/>
        </p:nvSpPr>
        <p:spPr>
          <a:xfrm>
            <a:off x="5069304" y="3850105"/>
            <a:ext cx="33528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Norah Cloudt </a:t>
            </a:r>
          </a:p>
          <a:p>
            <a:endParaRPr lang="en-US" dirty="0"/>
          </a:p>
          <a:p>
            <a:r>
              <a:rPr lang="en-US" dirty="0"/>
              <a:t>Adriana Hernandez</a:t>
            </a:r>
          </a:p>
          <a:p>
            <a:endParaRPr lang="en-US" dirty="0"/>
          </a:p>
          <a:p>
            <a:r>
              <a:rPr lang="en-US" dirty="0"/>
              <a:t>McKenzie Lucas</a:t>
            </a:r>
          </a:p>
          <a:p>
            <a:endParaRPr lang="en-US" dirty="0"/>
          </a:p>
          <a:p>
            <a:r>
              <a:rPr lang="en-US" dirty="0"/>
              <a:t>Jenna Murch-Shafer</a:t>
            </a:r>
          </a:p>
          <a:p>
            <a:endParaRPr lang="en-US" dirty="0"/>
          </a:p>
          <a:p>
            <a:r>
              <a:rPr lang="en-US" dirty="0"/>
              <a:t>Courtney Smith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8D8AEE1-A4F8-4DE2-95B0-96E9AD4401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5573" y="4528965"/>
            <a:ext cx="1588770" cy="15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9174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FAE2586-75B1-8E49-8CB7-5CCA64F2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41" y="0"/>
            <a:ext cx="12298680" cy="118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8FDD6-D1CD-7F41-AC54-42FA30649105}"/>
              </a:ext>
            </a:extLst>
          </p:cNvPr>
          <p:cNvSpPr txBox="1"/>
          <p:nvPr/>
        </p:nvSpPr>
        <p:spPr>
          <a:xfrm>
            <a:off x="3075895" y="141207"/>
            <a:ext cx="634500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DIN Condensed" pitchFamily="2" charset="0"/>
                <a:cs typeface="Al Nile" pitchFamily="2" charset="-78"/>
              </a:rPr>
              <a:t>2021 WASHINGTON COUNTY 4-H PROGRAM </a:t>
            </a:r>
          </a:p>
          <a:p>
            <a:pPr algn="ctr"/>
            <a:r>
              <a:rPr lang="en-US" sz="4800" dirty="0">
                <a:latin typeface="PLAYLIST-SCRIPT" pitchFamily="2" charset="0"/>
              </a:rPr>
              <a:t>All Aboard the 4-H Express</a:t>
            </a:r>
          </a:p>
          <a:p>
            <a:endParaRPr lang="en-US" dirty="0">
              <a:latin typeface="Modern Love" pitchFamily="82" charset="0"/>
            </a:endParaRPr>
          </a:p>
        </p:txBody>
      </p:sp>
      <p:pic>
        <p:nvPicPr>
          <p:cNvPr id="1026" name="Picture 2" descr="Polar Express Train by SenkanYamato on DeviantArt">
            <a:extLst>
              <a:ext uri="{FF2B5EF4-FFF2-40B4-BE49-F238E27FC236}">
                <a16:creationId xmlns:a16="http://schemas.microsoft.com/office/drawing/2014/main" id="{636920FF-BA5E-6245-8451-6F1B7929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" y="6161087"/>
            <a:ext cx="121920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CF4E2AF-40CB-2649-8DC9-6E9200B39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58" y="1828580"/>
            <a:ext cx="1588770" cy="1530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A7134E-B23B-42FB-83F6-80EE092C931D}"/>
              </a:ext>
            </a:extLst>
          </p:cNvPr>
          <p:cNvSpPr txBox="1"/>
          <p:nvPr/>
        </p:nvSpPr>
        <p:spPr>
          <a:xfrm>
            <a:off x="2374231" y="1740568"/>
            <a:ext cx="7587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2021 Washington County 4-H Junior Ambassadors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4C1A3-95B3-4636-AEE0-428412212E17}"/>
              </a:ext>
            </a:extLst>
          </p:cNvPr>
          <p:cNvSpPr txBox="1"/>
          <p:nvPr/>
        </p:nvSpPr>
        <p:spPr>
          <a:xfrm>
            <a:off x="3789945" y="3244334"/>
            <a:ext cx="491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Sponsored By:  Washington County 4-H Council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866B3-829A-49E1-9EFE-059375A6010E}"/>
              </a:ext>
            </a:extLst>
          </p:cNvPr>
          <p:cNvSpPr txBox="1"/>
          <p:nvPr/>
        </p:nvSpPr>
        <p:spPr>
          <a:xfrm>
            <a:off x="3874169" y="3850105"/>
            <a:ext cx="2462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Ella Booth</a:t>
            </a:r>
          </a:p>
          <a:p>
            <a:endParaRPr lang="en-US" dirty="0"/>
          </a:p>
          <a:p>
            <a:r>
              <a:rPr lang="en-US" dirty="0"/>
              <a:t>Triston Clausen</a:t>
            </a:r>
          </a:p>
          <a:p>
            <a:endParaRPr lang="en-US" dirty="0"/>
          </a:p>
          <a:p>
            <a:r>
              <a:rPr lang="en-US" dirty="0"/>
              <a:t>Adriana Hernandez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63C3B-72CC-4997-97FE-AA6444532919}"/>
              </a:ext>
            </a:extLst>
          </p:cNvPr>
          <p:cNvSpPr txBox="1"/>
          <p:nvPr/>
        </p:nvSpPr>
        <p:spPr>
          <a:xfrm>
            <a:off x="6601326" y="3845274"/>
            <a:ext cx="20052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McKenzie Lucas</a:t>
            </a:r>
          </a:p>
          <a:p>
            <a:endParaRPr lang="en-US" dirty="0"/>
          </a:p>
          <a:p>
            <a:r>
              <a:rPr lang="en-US" dirty="0"/>
              <a:t>Courtney Smith</a:t>
            </a:r>
          </a:p>
          <a:p>
            <a:endParaRPr lang="en-US" dirty="0"/>
          </a:p>
          <a:p>
            <a:r>
              <a:rPr lang="en-US" dirty="0"/>
              <a:t>Mason Stoddard</a:t>
            </a:r>
          </a:p>
        </p:txBody>
      </p:sp>
    </p:spTree>
    <p:extLst>
      <p:ext uri="{BB962C8B-B14F-4D97-AF65-F5344CB8AC3E}">
        <p14:creationId xmlns:p14="http://schemas.microsoft.com/office/powerpoint/2010/main" val="3044269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 Achievement Celebration" id="{673FFF48-3B0B-4E94-AEF1-A9DAA20ECD01}" vid="{0F22E44F-26B0-47DF-BE28-5DB8F622F24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078149F5DA1E4A8AC2920FFA9C39DE" ma:contentTypeVersion="12" ma:contentTypeDescription="Create a new document." ma:contentTypeScope="" ma:versionID="be446c0c51608029ff6a53fc08ee829f">
  <xsd:schema xmlns:xsd="http://www.w3.org/2001/XMLSchema" xmlns:xs="http://www.w3.org/2001/XMLSchema" xmlns:p="http://schemas.microsoft.com/office/2006/metadata/properties" xmlns:ns2="171f17da-b49e-413a-892d-528883714b7b" xmlns:ns3="2401c6d2-4c8d-464e-9b70-ce6b17c37cec" targetNamespace="http://schemas.microsoft.com/office/2006/metadata/properties" ma:root="true" ma:fieldsID="4d13df0990e2c57d2296c1c538ab5416" ns2:_="" ns3:_="">
    <xsd:import namespace="171f17da-b49e-413a-892d-528883714b7b"/>
    <xsd:import namespace="2401c6d2-4c8d-464e-9b70-ce6b17c37c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1f17da-b49e-413a-892d-528883714b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01c6d2-4c8d-464e-9b70-ce6b17c37ce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2D86952-6EEA-4857-9BB2-0CF3F4C006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89BEA0-7A1E-4477-BB65-E8B322144B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1f17da-b49e-413a-892d-528883714b7b"/>
    <ds:schemaRef ds:uri="2401c6d2-4c8d-464e-9b70-ce6b17c37c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A78CF4-5B64-4867-83E5-F86C0DE9830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de7eb468-e3f3-45ae-941f-500c6b778c35"/>
    <ds:schemaRef ds:uri="3ced5e5e-b86e-4ca4-8688-b9142fbd645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2021 Achievement Celebration</Template>
  <TotalTime>1182</TotalTime>
  <Words>1585</Words>
  <Application>Microsoft Office PowerPoint</Application>
  <PresentationFormat>Widescreen</PresentationFormat>
  <Paragraphs>515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Larsen</dc:creator>
  <cp:lastModifiedBy>Mary Larsen</cp:lastModifiedBy>
  <cp:revision>1047</cp:revision>
  <dcterms:created xsi:type="dcterms:W3CDTF">2021-10-27T14:43:19Z</dcterms:created>
  <dcterms:modified xsi:type="dcterms:W3CDTF">2021-12-03T21:27:25Z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0x0101004A078149F5DA1E4A8AC2920FFA9C39DE</vt:lpwstr>
  </property>
</Properties>
</file>