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4"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291B2-323C-4B9F-851A-CE6E75C9EFF1}"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3653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291B2-323C-4B9F-851A-CE6E75C9EFF1}"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239905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291B2-323C-4B9F-851A-CE6E75C9EFF1}"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375824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291B2-323C-4B9F-851A-CE6E75C9EFF1}"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16050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291B2-323C-4B9F-851A-CE6E75C9EFF1}"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10029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291B2-323C-4B9F-851A-CE6E75C9EFF1}"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27198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291B2-323C-4B9F-851A-CE6E75C9EFF1}"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172335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291B2-323C-4B9F-851A-CE6E75C9EFF1}"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26022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291B2-323C-4B9F-851A-CE6E75C9EFF1}"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355606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291B2-323C-4B9F-851A-CE6E75C9EFF1}"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349181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291B2-323C-4B9F-851A-CE6E75C9EFF1}"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AC928-79D8-4A90-83F6-83D9B40140E1}" type="slidenum">
              <a:rPr lang="en-US" smtClean="0"/>
              <a:t>‹#›</a:t>
            </a:fld>
            <a:endParaRPr lang="en-US"/>
          </a:p>
        </p:txBody>
      </p:sp>
    </p:spTree>
    <p:extLst>
      <p:ext uri="{BB962C8B-B14F-4D97-AF65-F5344CB8AC3E}">
        <p14:creationId xmlns:p14="http://schemas.microsoft.com/office/powerpoint/2010/main" val="65020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291B2-323C-4B9F-851A-CE6E75C9EFF1}" type="datetimeFigureOut">
              <a:rPr lang="en-US" smtClean="0"/>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AC928-79D8-4A90-83F6-83D9B40140E1}" type="slidenum">
              <a:rPr lang="en-US" smtClean="0"/>
              <a:t>‹#›</a:t>
            </a:fld>
            <a:endParaRPr lang="en-US"/>
          </a:p>
        </p:txBody>
      </p:sp>
    </p:spTree>
    <p:extLst>
      <p:ext uri="{BB962C8B-B14F-4D97-AF65-F5344CB8AC3E}">
        <p14:creationId xmlns:p14="http://schemas.microsoft.com/office/powerpoint/2010/main" val="224365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t>Symptoms of a Sick or Injured Animal</a:t>
            </a:r>
            <a:endParaRPr lang="en-US" sz="54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260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48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24179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UExQWFRUVFRcUFRYVFxQXFRgYFhQVFBcWFBQXHCYeGBojGRQUHy8gIycpLCwsFR4xNTAqNSYrLCkBCQoKDgwOGg8PGikkHxwsLCwsLCwsLCwpKSwpLCksLCksLCwsLCksLCwpLCwsLCwsLCwsLCwsLCwsLCwsLCwsKf/AABEIALwBDQMBIgACEQEDEQH/xAAbAAACAwEBAQAAAAAAAAAAAAADBAIFBgEAB//EADkQAAEDAgQDBQcDBAIDAQAAAAEAAhEDIQQSMUEFUWEicYGRsQYTMqHB0fBC4fEUI1KCFXIHYqKS/8QAGQEAAwEBAQAAAAAAAAAAAAAAAAECAwQF/8QAIxEBAQEBAAIDAAICAwAAAAAAAAERAiExAxJBUXEigTJCYf/aAAwDAQACEQMRAD8A+i4XABgDWtDQLAAQI7gmmUUaQEN1RO1yY5lUsqE4rtNyimK1oXjRBQ3W0Kkyskbzmx9FJpXTUUC8FIxQApgAobSpUwkoWFICygSvFyQTCg8cr9FB7uvh1QwCDKCGa7ZEpvQXPAuh/wBULhMjzmqDqLXC4Ei4QKWJ5r2IqOF2jN0TwaOwAiOSO1U+ExkHtAgnorSjUlGDRQQhYnBteLgeSKApApGy/FvZxpaYC+bcd4RkcbL7dWZIXzn2y4bElP3F/H19a+dvZCgQjVWXQi1ZO5FehdLVxBvELy5C7CAjC5CkVwoPESFyF2F2EB94q1bIbbqFdyHTqLd5Q4avE5UMmyA55SPBhVJQ3VyF1gsoin3oNJpJ0KPSMWPgo0S3dNe8aRqlikRVRRWSpe3mg1a11NORYisi5lWMrpptVTosEqjNsvMxWXVeIOoQyJBn5J6nBHcSBsP/AKH1STcSc12nvGiHSqNbADjfUEWRKuFLtDI5yqmFTlPE5bljiOYE+YRjj2n9PhofJVHua9O4fLf8SVCnxVpfDg5p5kSP/wBBViVm/iLTqwnvF/mmqTRYtPgVWurU7dsnyhHoui7TI75QFobr0wlsPig7T9/EJrVI0gVlfbNnYWnmFnfauiXMRDnt8mxFK5SbgrbG0SJVbUasq9DmgBsBRKIQokJNEYXoUl5BIwowpELyDDAXYUiFyEB9oquQC9Fel3rd5cFbiICnSIJkpMvjdRbWA3+qR4salYDQKuONzO1spjt6zHkqPi/HMk0qDM7v1FpaC0d7pk9FQiwxnHGMIBcAkqftFTcSG1CCATdpi2oBVHh/Z6vVfmc5rp1zC/m3p1Vo32QfaCBGkz67o/x/V+fxN3tSQbdpsAnLcidiNU9S9qaR1MdDYodH2AGr37zYK5w3s7Sp/pDv+1/IHRR1n4uWfoLeIscJaVYYDGteLHRSqcNYRGUDuWcrU34eqS3TcdFnfB+Omw/qbWUmVx+pVPDseKjQfNPe6b8Wnor9MaZGFY8nfmIQcVSZTFmho8Z8gm8LOXl9UPEYpgMWJ3kiB3poRwfbbLacAaF2/cFBtIk9oNBvv9ExT4i0jWTtAdHnCQx1J5GZtQNiZho8IJumEsRw2BJY1w3mPQIdGrTy9nKHDl9iVUitXbI9654JuDfyKXp1wHQ5jgZ1Ov8ArsiU8ajA4yfiEdVaU3DYrIf8gGmMzssalrh8xITlHidMGZf0IMgzpBiEDGlLkvj8GHsI3SGH4y0mL/7R5aq0p1gUg+a8e4QWEy2Asni8IeS+54/ANqsLSvmntL7POoOnVp0KXXl0fH3nisY5kKBCerUkm5izdUoeVeyKeVehBh5V6FMhRhBowuEKWW68WoD7JkQn0bpsUZR6eHA1W9eXqmqYc8kD+l3KvqrBySj2DNspOVW1MO4jn028kvQ4FeT5DTx5q/oU2jdNNpDkjT3FNhuHFhhWtOnr4I7KY1U/eAWalaN14UJibFF/owoZ5hMB/JIaUr0wwEuNvRVPEsRTmHXOmk6q1x2EDhL3GB+nmdj3rPcW4a5oLruDjaLXQcA4c5ua06xHd0WnpU5AJ8FWYHCSRIAFrffmresOyqT17V+OrvecrTkaNTvH7r2HwZIjeJ2+eylTq53wLganaf2TxcCOzpudkgjhMEG3eZ8/kpYlwNtBsABMKDaxgFpkk6nl0HJRr1bTbv8AsgldiWkiGU9OcA+JCWpVy34mW3BIdfpC6+k15s8yLwCfumcNgmOF3yY5C3jKDVOMxbgewyRFxf0S+Do1S+bBsmRAB6wN1aOwWQkFxM6a3+6gxzBftZtg7MASOgEjxTlh1W4/O0tLM727wN/+oMQtJwjF1I7YABjKdCehb9lisfj6wdDRcWuQAD0G64zjD3tc2qczdgHEQRvMGFQx9LZjTMGBeyhi8C2sC2oA5trX1/IXz/hWNqFsteWidHPkn/qVoMF7RVHUywtd725Y7Vk7Bx1A8FNgxT+13sf7tuek0kb3gNA6LDFq+2YHFGvQ/usDSRBGjTI2nTdfO/a32WNAl7L0yYP/AKnYFRf5jo+Pv/rWTIXoRHMUcqjXSgVwqeVcITMMhcKmQokID7fTUy5LNqrpq7/Jb15SVRKQJlGe/wCahHJQoJwhTbUP3XS+Oq57y9+SWGPfSV1z+egQ2G688T5+qRj058ERuIiwKWxL5sO5RY7KDuUyWAdzueSHVpe8F9tlLBmS4nu9Ew1tu/8AlMlTjq2QZBYxc8h916jij7vL/qEbH4E1KgG2p6/sm6XDgLnQeSUAOHw/Zg6augbckw3C25D81U84aBPKf5QTWD2y02I128OaZFK2MY11yJ2BMnvyhVmKb7zV5g7fxdExuFgH3Yvv38yfukaWHAP910n/ABBHnCUihq2JpUG5Rq7W5B8zf+EDB41lO7NdpOb5m6HXoCp2S12X9JJBI5a/dU9SjWpy0aDQkC99yLSn6OTWiwHEH1n/ANxjI5gknoRIROLvDhHvCCNhFxGhJ171TUuK0qTf7lQZiPhHqeSo8TUmr7ykxxa2+c5vd9AAfor/ALLNvhWcVZLyXPIgmzJk62vO6bwHD6mQmmyJ+LOfiEaX0Wn9ncA2tNVzAXE/ERc9whXGMwTAwiBEQlq2WpVnYNs+7a5oym+YlpOu9u9fQeBYxlak2q1obmEkWkdCd1icLwsudBJIBkAT3QVpMNjBQblLcoaJnUETbTQ9Fn919cfw0jmtcI2VfxHDtDO2M7dHNOhB59QEnhcd7yYJEbaeK9Vx7hScCJInKHTeOfPvRLqLzYwHtbwH+nqAtH9p4zMPzynqs+Svozy7E4V1NzZBIyHdjgZtzXz/ABeFLHFrrEEg94sps/XV8fWzKWLlGVMtUSk1RUVNRKYfWqT90w2oh5OSMylbqVtXlu06cmSult0SIEBQcMo6lIAYlgCUrVO0SiuElQdR3Uqj39aJg8hCYJtIVe/CHkiYWk5ttgo/V54WlATfaJCVqy1yJh6sGNpTwpgySO5VqHMPiBHInbuVjhzI7vsqR1InoZmytOHuOS+swjRgxcAervkFzE1oEKNUjNPT8hV+JxVwBrueW6dpY5iZqENjsjXr0XHvO7oaPA9w5BK5nOccrsoA1P0CrcY2TkBL3m25v3JHhjEcSBdDSXbNDbN77Xd3kwlK9Wrm/ttbFy4xmIMHkIUK3D30my4u00BaPMqoxHGXNjXuImU7f1U5WeEqv/U4ZpghzYHzuFDijCGWeJO1hPdEr2C4gcQAKjQ5moIBgR1kAHyTOJwrGXkARaSSlelfXyzlPg4qF2dx7I+CZBn/ACMCy0/BeEB7WkiWjbQEjfW8JXhFSlUzNYCRq52gn6rUYJ+VsAHX5Jfc7yI1gptOUAdAPqspx/iT26gxG42W0bWHJL4zBhw0BU3z6PnxfL5Oz23FAkQT3apap/5Be+QWCNp3HIxp81r+N/8AjylWdmDch3y2nvss3xL2BFEFzX6bPB8pEqcmeXROtqXDPakuOmW0QfhvvIX0Hh+PY+n2iLC5ty5rB8L9mqkB2UQbWIK0uE4LV93Akbyo5l5vj0r5Jx1F3SNOk2xBElw7zOi+dcZqh9V5F5cfVaHF4WoymTUfoYblFp6mI8VlqtjC1lt9xnzzJfZBwUYTDmb7IKeNdDLV7KpFcQb7K1wUvegXSFyptga+S3eVhtuKnRT93OqXbWA0sptrEqTSc3YCFxmH5ozSTZFbR/ZIFzSH0H2UXYeP2TYp3/PNSLNPl1SMg7DxdS9+QIjYpuvh5AS9dgaJSw9EoOED5lGbiINuf0+6Tw5k36Su1rd+X8KUD1fGdp07N9f5VTUxwkjx68gPU+K5jseGteeoB6x+BVgpuqVAJyjUkWPMgHa2+wStaSHs5AJkN6k6TyG5hLs4g1gIpkD/ADqHXxd9EnxEgnLEt03+RVdXYAOy8EyYkEBvcIInqlerFTnVlX9pWgwA6q7/ACfOUD/1YNupUR7RuPZawX5tgeW/es1VwLi4XuZNibq+4Q002SJkiAHaNG5AOhUT7NPrFpgqPNobME9fBM4qmDAaPsJVFV4oGguqmwJSOJ4/LQLwYywbkazpKVvjMOcXdaahhW0TMjusBPcNUU8dGYDST8QnXosxheItqSCcsEgkm8a3nRefiQ5+Vpc6LE7JSfnppOdbelxKRLXA9Yn0XKXFXPn9A2JsfJZ1mKa2kYcARtz7iuYTiTTZztTb9kXZNL6Rq244ExPjsvVbgg3n5LOYvinuyLC5G946clY4birSASYtKrnr7eE9fHZ5PYXBNBm86Jt7yIhUWK9og2fol8N7VB9jad1c5wvravmuzZhZwm4i8H1WU49gGGrGQNjSND4bKWE9omsqVRJ7ImYtuYHiVX4viWf+4Cdbk6zpp4K+ejnx+dV/E+FFtxJHMiAFUuaOa2Dj72lYklzbR0Ma76LKYgPaYdPjdFV68AEKOVSK5CStfU55KWSLkpSri8oMaqeGpF+t1rXn4aY6dEyzYC5KWp07w0eOydw9GOp3KkjGHsIi+/RFzIJqQI8vuvSkSYqDRSzQb67dEs1va8V0VhnugzgftySWLcDzU3VTEi5sFX16xLoBjnCZCPDoJ00N0L/kQ6kHnUNIPO0BLYx5yntERaSUjiMR2Ms2ygE//XqU5DCY/M2XbkujusPmpUTkD3E3LY8zdIU5L7aAQB9UzUsCS4ajum8eqWfqy9Z9tJMX9YVOM2adNz07laYvEBrecfMmPus/x3Gwzs/C8WPjDgeSx6nltycwWKz1YaZuATrYakdNk9jeIZWl7R2Rzn0WX4BiHh5qNm2+29o63VsMU6uxw079L7rO2zw6eeZ7V/E+MMeCHSG/EI1Nzb0VRW4wXO7FhtDYgRYC67xfCFhDcsRuN0DCUyDYSTzEha8dfWeEXjat8BhswkXJMSTed3K0ZUApubmAG5Gp8N1TDGZWXsTsAR4lWfBuHOqguc4BrhawnoR4rK+9byzMV+Nxb3kBoOUdY8XFM8Pw9SRBJOpcAS1o5yr3Dez9FwylznRM3i/gmsLXDf7dOBl9Ebes1U8bilfjMzspcSBrIId01XsP7QABzSCOvoT5K6xNAOBD4M8rfwVmMc9tBxzNL2GNdf8Ab7qf+NV7nkJ+MqOeZPZPJPson3ZLRfY/ul8BimVPhaGxqJt33T4x7WMJfAEGB/kRpHis731b9U5+xX4THdoh05nQCByupnA1AQGOlrjoT4eKRZUzAE2O7o53ud1bYGg4kXmbkyNltq7JGkxFH3TKVIG7WmbazrHK6yuLbBOoE/krT46rPaJ2MAa98LOYitmJnwP0K6JMcdvoiVxELFzKgNqKhKvOE0zkuqvDYe8lW9N9o2HqtMcPVOtLQOg+aBV4gNr+iRruL3RsEXD0QIJRiTuGc51zbqivrAWF0pUxU20H5uo0jOmiQNsqdmfJIZjmk80yT+kaDUqRpAMJ5+aWGV4hxHKIFuZVfhsYGse8gkkwD9vznyXccwPtOtv3hAxdVgbAHZaMo8rnqfuqgVzar6xE2aXa7RYDxJJTL8A8vM2aLtGpPU/lk9w2qMuYiANt+ghFxdeO0d5tzPU8kxquNDIwncqqfTJIzaCXRtP2DR81b1CXSTpboASNlmeP8Q+JjdIy9b6/nVR4aQji8dnaQ0wC/Xo0GT8wl69ZooupuBIJlotYjcnabWUMLhIaLTefEwPolMdiHNJkbabLOytphzhHE8rclg0yOu2qtsKAWgc7/ULF0sUB4mSrDA8TJdYW6EesqO+a246i6xWEzvyk6b8+iHhKADo05T8yuvJc4HWeW3kmMETUeQbC8SOnVY5Z4jomZpfGUmG+w33J5oVDGOe4CmYggCdLJ/imHAbl3yn+VjnYhzCRJBV/S3/SZ8k58voGDwdQ2c9sE3jTTZBOLFGo5oFyRB231Wf4Jxp8hpdbYnUdO5dx9CpnzjSdSbD9lWCd77aunxFt7iwzEn0VRxt4czck6EEX/LJPB40BpzajxBnUym8HS966QRAMiAe+B5LPu+V8yewuHcCzAGYcJkaL1bgTKgJzODgbSZEdJWqwFERGvX5pLF0g1xA7yDsVE6sujxbir4fwUkds2F4KvsPgGMAyi+/VJ1ngAAZvIa98otHFiLGPG/ktOu/rNhdeSfEcac5BGm32KrqkHdPcVkuHICNp8UhlXXzbZLXJkl8BwvFqJC9CDbt1oRm1RlSldx2GqPQpw0StHHYZpOgXQzWvJvyAUXukwERr2t69fshLraZJk2TdOAI3jySwrcrn5Dqj4WlNz+dUYkzRp2v+/eUpisTPoANgpY7iYaCG3On8qpfxJ5NoAHIfVScjr2m7jYD1SGJw+hJsD8zuu4niD3ANncTHmiaNl13HQHQcp6o9r9JM4g1thoBYDXrbcojH5hnfYbDU9FXUsJEum7tTvH+LeQR6eLAvaR8Mmw7hueqvPxKWKqZGlzjHIHnzPXoqH+iz1RYRBdfqdT1Vi+n7yLlxvE7SdUPFYhrZa25sHEfIKLMVKWrYWXwDYGBss3xwBpJi5n5EALUtbmg6Cbn5LG+0dbPUIHwt7PeRqp6sxpz7UVR+3VQpuDSCT3CPVSqWKESqnmH6XmA4jcmY5ze2v4AmqXEbyJ5CbnwGguswypBTlHHQJJk6/QX81l18etefkxpxjM0kHsgdpzrkn+Z8lWY7A5wXi3Lr4KupY9zu4W/hEfWfl1gcz6BTllXssDotLStBR4mCzK5jnBUTaNgZJJ0CuOGUCLH/ACEjwNgjqCQ9wvh3vHAgQDsfIfnRajD4O0Aw0bxrzyhAw5gWB5cgItlHf6JrC40NcXvOaGwB+kXmw8govEP72i0aZZbYRHOTJM/JSxNCbuBM6RvI0/OSiKzn5jGW887Hf0+SsKLplhPjyMyPIpT4/wCS67xXu4RmEjNGncuN4ZkguOnMR5poYx1OSdJPkvYnE+9bG3pCvJOdkR9+rc1RcRwpccwBOs8tearXU1cYsm7QbfmiUGGW3G2f5TE2zfBIU10UVYtwqIMKqwvsv6RXq9c+C9khec0n0Qy/sQOtPVDbrJ/ZCq1Dp8lN7oF0yxNtZz7Tlb01P2TFSuQ0Nbad+iAwgCUKtiyRyG08kJxx9P8A1HXU8ygV3NiNBy3K48HU+HNQzgG/h+6Dca62aI5TqT9lCtiSfqfsiOxTTf10StWsTGUA89fkEgr8fjKh7DBGxd9kJjcglxk6dpysnsJGUfb5pc8O5gSqBXEcXcR7unIJ+JwF+5oGnmjYDh2VpmfEy4k8zoPBTp4MNNvIJis4tEyZ7tO4Kbpq3i+LyNZTaf1S4jv0VSeG+8dmiOXIDclXuIqspwXNnfp4ql4pxwVh7tgcJ1gRbkAo6m+1c1RYzCAvLWkGNTeLp/BeyZIJf2QBMauPht3K44XgG0hneIcNAY7OwPeluL+0ckhstmwA1gDWeqr1Bu1leKYeKhYIJBgkd2nglfd200snjQhwgSb25Lwwx2FtzzPRP7Hhai6IsnXE1IGjQguw7gdExSrAdmD1iBPes+v/ABpzcNcMEAviYsNvL83VvwvEMBJJ7WvO6DwnCB+s5Y+EfdW+E4EM0tJvtYwonWeMXbL5Ovq5wW3m0xyKRxeKAbbQRbx59TPyT7cIWwACJ1P7ob8Kx4Mt3kxN/wAhCfsk/i4lgBEGnm8v39Fd8OfYPcNQSOUWj5JDAYIROWO8DZWDaZVcy26z66notWaXFwOhMj1Q2USJjdWIoKQoLZnqvGGXW4VWQoLooJlpBuGRG4ZPCipe6QNJVBN57kYvhvVBDbINbVRrTNME2UaDNzc8z9EpXqELra5yyl9j+hrEOuJPgg++b3nr9kmahOt91F7tEfYXg4XEmwvzQq1LKL9ooRxRaQBubodOuXTKpGJ0ouXdwCZoCRpHr5JEPiTAsjU65MGfsqhWHqdLN91KqxotyUP0z0BSXvTE7x9U0C0aDbwLEzdEqVWNC418M70tizJA6BSpV8axjCL32gKiwzxTJc0Rs3e60xwDXCSN0HE4NoMAKcvtUs9Kh+GLzcvc43N99vukncGLSbT1PXqtThKAkCLT573UuMUxlaNJMmEpdP0xhwTy8AiOY081cf8AFgNVpSw4zOO8D0TdVsNkcpTzS1Q1OGCFX1sC1t3aeqtqpzVDJsIIA7kPFUA5kH/JRYqVDgTH1agy2aPLuW/wnDwweGqqeEYJrAA0QtJ+lXzMR3SVemChDDpvKutaqToDaCK2ijtaptagaCKKkKKOApAJaRcUQpCkjQvBBBCmu5FMrkoD/9k="/>
          <p:cNvSpPr>
            <a:spLocks noChangeAspect="1" noChangeArrowheads="1"/>
          </p:cNvSpPr>
          <p:nvPr/>
        </p:nvSpPr>
        <p:spPr bwMode="auto">
          <a:xfrm>
            <a:off x="63500" y="-863600"/>
            <a:ext cx="2562225" cy="17907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00" y="2209800"/>
            <a:ext cx="3223020" cy="2252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209800"/>
            <a:ext cx="3163713" cy="2247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286000" y="4648200"/>
            <a:ext cx="838200" cy="769441"/>
          </a:xfrm>
          <a:prstGeom prst="rect">
            <a:avLst/>
          </a:prstGeom>
          <a:noFill/>
        </p:spPr>
        <p:txBody>
          <a:bodyPr wrap="square" rtlCol="0">
            <a:spAutoFit/>
          </a:bodyPr>
          <a:lstStyle/>
          <a:p>
            <a:r>
              <a:rPr lang="en-US" sz="4400" dirty="0" smtClean="0"/>
              <a:t>A</a:t>
            </a:r>
            <a:endParaRPr lang="en-US" sz="4400" dirty="0"/>
          </a:p>
        </p:txBody>
      </p:sp>
      <p:sp>
        <p:nvSpPr>
          <p:cNvPr id="6" name="TextBox 5"/>
          <p:cNvSpPr txBox="1"/>
          <p:nvPr/>
        </p:nvSpPr>
        <p:spPr>
          <a:xfrm>
            <a:off x="5943600" y="4648198"/>
            <a:ext cx="838200" cy="769441"/>
          </a:xfrm>
          <a:prstGeom prst="rect">
            <a:avLst/>
          </a:prstGeom>
          <a:noFill/>
        </p:spPr>
        <p:txBody>
          <a:bodyPr wrap="square" rtlCol="0">
            <a:spAutoFit/>
          </a:bodyPr>
          <a:lstStyle/>
          <a:p>
            <a:r>
              <a:rPr lang="en-US" sz="4400" dirty="0" smtClean="0"/>
              <a:t>B</a:t>
            </a:r>
            <a:endParaRPr lang="en-US" sz="4400" dirty="0"/>
          </a:p>
        </p:txBody>
      </p:sp>
    </p:spTree>
    <p:extLst>
      <p:ext uri="{BB962C8B-B14F-4D97-AF65-F5344CB8AC3E}">
        <p14:creationId xmlns:p14="http://schemas.microsoft.com/office/powerpoint/2010/main" val="10770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28800"/>
            <a:ext cx="3454400" cy="259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828800"/>
            <a:ext cx="3467986" cy="2609659"/>
          </a:xfrm>
          <a:prstGeom prst="rect">
            <a:avLst/>
          </a:prstGeom>
        </p:spPr>
      </p:pic>
      <p:sp>
        <p:nvSpPr>
          <p:cNvPr id="4" name="TextBox 3"/>
          <p:cNvSpPr txBox="1"/>
          <p:nvPr/>
        </p:nvSpPr>
        <p:spPr>
          <a:xfrm>
            <a:off x="2286000" y="4648200"/>
            <a:ext cx="838200" cy="769441"/>
          </a:xfrm>
          <a:prstGeom prst="rect">
            <a:avLst/>
          </a:prstGeom>
          <a:noFill/>
        </p:spPr>
        <p:txBody>
          <a:bodyPr wrap="square" rtlCol="0">
            <a:spAutoFit/>
          </a:bodyPr>
          <a:lstStyle/>
          <a:p>
            <a:r>
              <a:rPr lang="en-US" sz="4400" dirty="0" smtClean="0"/>
              <a:t>A</a:t>
            </a:r>
            <a:endParaRPr lang="en-US" sz="4400" dirty="0"/>
          </a:p>
        </p:txBody>
      </p:sp>
      <p:sp>
        <p:nvSpPr>
          <p:cNvPr id="5" name="TextBox 4"/>
          <p:cNvSpPr txBox="1"/>
          <p:nvPr/>
        </p:nvSpPr>
        <p:spPr>
          <a:xfrm>
            <a:off x="6610793" y="4624211"/>
            <a:ext cx="838200" cy="769441"/>
          </a:xfrm>
          <a:prstGeom prst="rect">
            <a:avLst/>
          </a:prstGeom>
          <a:noFill/>
        </p:spPr>
        <p:txBody>
          <a:bodyPr wrap="square" rtlCol="0">
            <a:spAutoFit/>
          </a:bodyPr>
          <a:lstStyle/>
          <a:p>
            <a:r>
              <a:rPr lang="en-US" sz="4400" dirty="0" smtClean="0"/>
              <a:t>B</a:t>
            </a:r>
            <a:endParaRPr lang="en-US" sz="4400" dirty="0"/>
          </a:p>
        </p:txBody>
      </p:sp>
    </p:spTree>
    <p:extLst>
      <p:ext uri="{BB962C8B-B14F-4D97-AF65-F5344CB8AC3E}">
        <p14:creationId xmlns:p14="http://schemas.microsoft.com/office/powerpoint/2010/main" val="349412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76907"/>
            <a:ext cx="3352680" cy="251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76907"/>
            <a:ext cx="3959804" cy="251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286000" y="4648200"/>
            <a:ext cx="838200" cy="769441"/>
          </a:xfrm>
          <a:prstGeom prst="rect">
            <a:avLst/>
          </a:prstGeom>
          <a:noFill/>
        </p:spPr>
        <p:txBody>
          <a:bodyPr wrap="square" rtlCol="0">
            <a:spAutoFit/>
          </a:bodyPr>
          <a:lstStyle/>
          <a:p>
            <a:r>
              <a:rPr lang="en-US" sz="4400" dirty="0" smtClean="0"/>
              <a:t>A</a:t>
            </a:r>
            <a:endParaRPr lang="en-US" sz="4400" dirty="0"/>
          </a:p>
        </p:txBody>
      </p:sp>
      <p:sp>
        <p:nvSpPr>
          <p:cNvPr id="5" name="TextBox 4"/>
          <p:cNvSpPr txBox="1"/>
          <p:nvPr/>
        </p:nvSpPr>
        <p:spPr>
          <a:xfrm>
            <a:off x="6209002" y="4657966"/>
            <a:ext cx="838200" cy="769441"/>
          </a:xfrm>
          <a:prstGeom prst="rect">
            <a:avLst/>
          </a:prstGeom>
          <a:noFill/>
        </p:spPr>
        <p:txBody>
          <a:bodyPr wrap="square" rtlCol="0">
            <a:spAutoFit/>
          </a:bodyPr>
          <a:lstStyle/>
          <a:p>
            <a:r>
              <a:rPr lang="en-US" sz="4400" dirty="0" smtClean="0"/>
              <a:t>B</a:t>
            </a:r>
            <a:endParaRPr lang="en-US" sz="4400" dirty="0"/>
          </a:p>
        </p:txBody>
      </p:sp>
    </p:spTree>
    <p:extLst>
      <p:ext uri="{BB962C8B-B14F-4D97-AF65-F5344CB8AC3E}">
        <p14:creationId xmlns:p14="http://schemas.microsoft.com/office/powerpoint/2010/main" val="216764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23194"/>
            <a:ext cx="2514600" cy="2085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291" y="2912917"/>
            <a:ext cx="2659827" cy="1752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784" y="1924050"/>
            <a:ext cx="3087099" cy="2549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286000" y="4648200"/>
            <a:ext cx="838200" cy="769441"/>
          </a:xfrm>
          <a:prstGeom prst="rect">
            <a:avLst/>
          </a:prstGeom>
          <a:noFill/>
        </p:spPr>
        <p:txBody>
          <a:bodyPr wrap="square" rtlCol="0">
            <a:spAutoFit/>
          </a:bodyPr>
          <a:lstStyle/>
          <a:p>
            <a:r>
              <a:rPr lang="en-US" sz="4400" dirty="0" smtClean="0"/>
              <a:t>A</a:t>
            </a:r>
            <a:endParaRPr lang="en-US" sz="4400" dirty="0"/>
          </a:p>
        </p:txBody>
      </p:sp>
      <p:sp>
        <p:nvSpPr>
          <p:cNvPr id="6" name="TextBox 5"/>
          <p:cNvSpPr txBox="1"/>
          <p:nvPr/>
        </p:nvSpPr>
        <p:spPr>
          <a:xfrm>
            <a:off x="6473134" y="4648199"/>
            <a:ext cx="838200" cy="769441"/>
          </a:xfrm>
          <a:prstGeom prst="rect">
            <a:avLst/>
          </a:prstGeom>
          <a:noFill/>
        </p:spPr>
        <p:txBody>
          <a:bodyPr wrap="square" rtlCol="0">
            <a:spAutoFit/>
          </a:bodyPr>
          <a:lstStyle/>
          <a:p>
            <a:r>
              <a:rPr lang="en-US" sz="4400" dirty="0" smtClean="0"/>
              <a:t>B</a:t>
            </a:r>
            <a:endParaRPr lang="en-US" sz="4400" dirty="0"/>
          </a:p>
        </p:txBody>
      </p:sp>
    </p:spTree>
    <p:extLst>
      <p:ext uri="{BB962C8B-B14F-4D97-AF65-F5344CB8AC3E}">
        <p14:creationId xmlns:p14="http://schemas.microsoft.com/office/powerpoint/2010/main" val="317749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7086600" cy="5078314"/>
          </a:xfrm>
          <a:prstGeom prst="rect">
            <a:avLst/>
          </a:prstGeom>
          <a:noFill/>
        </p:spPr>
        <p:txBody>
          <a:bodyPr wrap="square" rtlCol="0">
            <a:spAutoFit/>
          </a:bodyPr>
          <a:lstStyle/>
          <a:p>
            <a:r>
              <a:rPr lang="en-US" dirty="0" smtClean="0"/>
              <a:t>We like to say that prevention is the best medicine? How can we prevent animals from getting sick? Proper </a:t>
            </a:r>
            <a:r>
              <a:rPr lang="en-US" dirty="0" err="1" smtClean="0"/>
              <a:t>nutition</a:t>
            </a:r>
            <a:r>
              <a:rPr lang="en-US" dirty="0" smtClean="0"/>
              <a:t>, proper space/facilities, clean environment, fresh water, keeping them away from other sick animals, or giving preventative vaccinations.</a:t>
            </a:r>
          </a:p>
          <a:p>
            <a:endParaRPr lang="en-US" dirty="0"/>
          </a:p>
          <a:p>
            <a:r>
              <a:rPr lang="en-US" dirty="0" smtClean="0"/>
              <a:t>Unfortunately we cannot always prevent an animal getting sick just like we can’t always prevent ourselves from getting sick. We can determine if they’re sick by all the things we’ve already discussed. </a:t>
            </a:r>
          </a:p>
          <a:p>
            <a:endParaRPr lang="en-US" dirty="0"/>
          </a:p>
          <a:p>
            <a:r>
              <a:rPr lang="en-US" dirty="0" smtClean="0"/>
              <a:t>What do we need to do when an animal is sick? Give them medication. This can be done orally in some cases or through the mouth through either their feed/water or drenching/tubing them. In a lot of cases they need an injection of medication.</a:t>
            </a:r>
          </a:p>
          <a:p>
            <a:endParaRPr lang="en-US" dirty="0"/>
          </a:p>
          <a:p>
            <a:r>
              <a:rPr lang="en-US" dirty="0" smtClean="0"/>
              <a:t>**discuss animal handling and why we put them in the chute- our safety and their safety. Also talk about filling a syringe and giving the shot in the neck. Why do we inject in the neck? How do we give the injection? </a:t>
            </a:r>
          </a:p>
          <a:p>
            <a:r>
              <a:rPr lang="en-US" dirty="0" smtClean="0"/>
              <a:t>**Leads into the vaccinations/injections activity</a:t>
            </a:r>
            <a:endParaRPr lang="en-US" dirty="0"/>
          </a:p>
        </p:txBody>
      </p:sp>
    </p:spTree>
    <p:extLst>
      <p:ext uri="{BB962C8B-B14F-4D97-AF65-F5344CB8AC3E}">
        <p14:creationId xmlns:p14="http://schemas.microsoft.com/office/powerpoint/2010/main" val="149969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48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40575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48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4270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48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821846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195</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Symptoms of a Sick or Injured Animal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Nebraska-Lincoln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County Extension</dc:creator>
  <cp:lastModifiedBy>Rhonda Herrick</cp:lastModifiedBy>
  <cp:revision>4</cp:revision>
  <dcterms:created xsi:type="dcterms:W3CDTF">2012-08-01T16:03:12Z</dcterms:created>
  <dcterms:modified xsi:type="dcterms:W3CDTF">2015-03-30T21:31:40Z</dcterms:modified>
</cp:coreProperties>
</file>