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339" r:id="rId3"/>
    <p:sldId id="263" r:id="rId4"/>
    <p:sldId id="295" r:id="rId5"/>
    <p:sldId id="332" r:id="rId6"/>
    <p:sldId id="333" r:id="rId7"/>
    <p:sldId id="286" r:id="rId8"/>
    <p:sldId id="258" r:id="rId9"/>
    <p:sldId id="264" r:id="rId10"/>
    <p:sldId id="267" r:id="rId11"/>
    <p:sldId id="268" r:id="rId12"/>
    <p:sldId id="269" r:id="rId13"/>
    <p:sldId id="298" r:id="rId14"/>
    <p:sldId id="306" r:id="rId15"/>
    <p:sldId id="270" r:id="rId16"/>
    <p:sldId id="304" r:id="rId17"/>
    <p:sldId id="305" r:id="rId18"/>
    <p:sldId id="307" r:id="rId19"/>
    <p:sldId id="310" r:id="rId20"/>
    <p:sldId id="309" r:id="rId21"/>
    <p:sldId id="328" r:id="rId22"/>
    <p:sldId id="257" r:id="rId23"/>
    <p:sldId id="271" r:id="rId24"/>
    <p:sldId id="313" r:id="rId25"/>
    <p:sldId id="315" r:id="rId26"/>
    <p:sldId id="314" r:id="rId27"/>
    <p:sldId id="276" r:id="rId28"/>
    <p:sldId id="319" r:id="rId29"/>
    <p:sldId id="317" r:id="rId30"/>
    <p:sldId id="296" r:id="rId31"/>
    <p:sldId id="330" r:id="rId32"/>
    <p:sldId id="277" r:id="rId33"/>
    <p:sldId id="320" r:id="rId34"/>
    <p:sldId id="322" r:id="rId35"/>
    <p:sldId id="283" r:id="rId36"/>
    <p:sldId id="279" r:id="rId37"/>
    <p:sldId id="287" r:id="rId38"/>
    <p:sldId id="324" r:id="rId39"/>
    <p:sldId id="334" r:id="rId40"/>
    <p:sldId id="335" r:id="rId41"/>
    <p:sldId id="325" r:id="rId42"/>
    <p:sldId id="289" r:id="rId43"/>
    <p:sldId id="323" r:id="rId44"/>
    <p:sldId id="293" r:id="rId45"/>
    <p:sldId id="326" r:id="rId46"/>
    <p:sldId id="327" r:id="rId47"/>
    <p:sldId id="297" r:id="rId48"/>
    <p:sldId id="331"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12" autoAdjust="0"/>
    <p:restoredTop sz="98844" autoAdjust="0"/>
  </p:normalViewPr>
  <p:slideViewPr>
    <p:cSldViewPr>
      <p:cViewPr varScale="1">
        <p:scale>
          <a:sx n="53" d="100"/>
          <a:sy n="53" d="100"/>
        </p:scale>
        <p:origin x="-168" y="-7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8A521C5-D680-44C0-A4AC-1A58F7A7A816}" type="datetimeFigureOut">
              <a:rPr lang="en-US" smtClean="0"/>
              <a:t>10/18/2015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8DCF526-70F4-4F5C-93B0-7769681BBFF3}" type="slidenum">
              <a:rPr lang="en-US" smtClean="0"/>
              <a:t>‹#›</a:t>
            </a:fld>
            <a:endParaRPr lang="en-US"/>
          </a:p>
        </p:txBody>
      </p:sp>
    </p:spTree>
    <p:extLst>
      <p:ext uri="{BB962C8B-B14F-4D97-AF65-F5344CB8AC3E}">
        <p14:creationId xmlns:p14="http://schemas.microsoft.com/office/powerpoint/2010/main" val="3224336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77E9941-9000-4905-9E43-2CD79523AE1C}" type="datetimeFigureOut">
              <a:rPr lang="en-US" smtClean="0"/>
              <a:t>10/18/2015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31E8096-EA28-4808-A6C4-2DE19FBB32B0}" type="slidenum">
              <a:rPr lang="en-US" smtClean="0"/>
              <a:t>‹#›</a:t>
            </a:fld>
            <a:endParaRPr lang="en-US" dirty="0"/>
          </a:p>
        </p:txBody>
      </p:sp>
    </p:spTree>
    <p:extLst>
      <p:ext uri="{BB962C8B-B14F-4D97-AF65-F5344CB8AC3E}">
        <p14:creationId xmlns:p14="http://schemas.microsoft.com/office/powerpoint/2010/main" val="4068136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Footlight MT Light" panose="0204060206030A020304" pitchFamily="18" charset="0"/>
              </a:rPr>
              <a:t>FYI – About the APP</a:t>
            </a:r>
            <a:r>
              <a:rPr lang="en-US" sz="1200" baseline="0" dirty="0" smtClean="0">
                <a:latin typeface="Footlight MT Light" panose="0204060206030A020304" pitchFamily="18" charset="0"/>
              </a:rPr>
              <a:t> USED - </a:t>
            </a:r>
            <a:r>
              <a:rPr lang="en-US" sz="1200" dirty="0" smtClean="0">
                <a:latin typeface="Footlight MT Light" panose="0204060206030A020304" pitchFamily="18" charset="0"/>
              </a:rPr>
              <a:t>Where do hot dogs come from? How about milk? Hamburgers? Eggs? Most youngsters likely will say the grocery store. Of course, the real answer is much more fascinating, and “We Grow It, Do You Know It” is a lively free app that gives kids their first lessons in how agriculture produces the things they love to eat – and even their crayons. From the University of Nebraska’s Institute of Agriculture and Natural Resources. </a:t>
            </a:r>
            <a:endParaRPr lang="en-US" sz="1200" dirty="0" smtClean="0">
              <a:effectLst/>
              <a:latin typeface="Footlight MT Light" panose="0204060206030A020304" pitchFamily="18" charset="0"/>
            </a:endParaRPr>
          </a:p>
          <a:p>
            <a:endParaRPr lang="en-US" dirty="0"/>
          </a:p>
        </p:txBody>
      </p:sp>
      <p:sp>
        <p:nvSpPr>
          <p:cNvPr id="4" name="Slide Number Placeholder 3"/>
          <p:cNvSpPr>
            <a:spLocks noGrp="1"/>
          </p:cNvSpPr>
          <p:nvPr>
            <p:ph type="sldNum" sz="quarter" idx="10"/>
          </p:nvPr>
        </p:nvSpPr>
        <p:spPr/>
        <p:txBody>
          <a:bodyPr/>
          <a:lstStyle/>
          <a:p>
            <a:fld id="{B31E8096-EA28-4808-A6C4-2DE19FBB32B0}" type="slidenum">
              <a:rPr lang="en-US" smtClean="0"/>
              <a:t>2</a:t>
            </a:fld>
            <a:endParaRPr lang="en-US" dirty="0"/>
          </a:p>
        </p:txBody>
      </p:sp>
    </p:spTree>
    <p:extLst>
      <p:ext uri="{BB962C8B-B14F-4D97-AF65-F5344CB8AC3E}">
        <p14:creationId xmlns:p14="http://schemas.microsoft.com/office/powerpoint/2010/main" val="1752866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E8096-EA28-4808-A6C4-2DE19FBB32B0}" type="slidenum">
              <a:rPr lang="en-US" smtClean="0"/>
              <a:t>3</a:t>
            </a:fld>
            <a:endParaRPr lang="en-US" dirty="0"/>
          </a:p>
        </p:txBody>
      </p:sp>
    </p:spTree>
    <p:extLst>
      <p:ext uri="{BB962C8B-B14F-4D97-AF65-F5344CB8AC3E}">
        <p14:creationId xmlns:p14="http://schemas.microsoft.com/office/powerpoint/2010/main" val="4159355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smtClean="0"/>
              <a:t>Correct!  We raise beef cattle for the primary purpose of producing MEAT.  We raise dairy cattle for the primary purpose of producing MILK.  We are able to get milk and meat from both dairy and beef animals, but what I want you to understand is that every animal has a purpose and for these two animals, they each have a very special purpose.</a:t>
            </a:r>
          </a:p>
        </p:txBody>
      </p:sp>
      <p:sp>
        <p:nvSpPr>
          <p:cNvPr id="286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a:spcBef>
                <a:spcPct val="0"/>
              </a:spcBef>
            </a:pPr>
            <a:fld id="{898E6EBD-284B-4211-AF8F-01AC42B7ECA1}" type="slidenum">
              <a:rPr lang="en-US" altLang="en-US" smtClean="0"/>
              <a:pPr>
                <a:spcBef>
                  <a:spcPct val="0"/>
                </a:spcBef>
              </a:pPr>
              <a:t>13</a:t>
            </a:fld>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E8096-EA28-4808-A6C4-2DE19FBB32B0}" type="slidenum">
              <a:rPr lang="en-US" smtClean="0"/>
              <a:t>29</a:t>
            </a:fld>
            <a:endParaRPr lang="en-US" dirty="0"/>
          </a:p>
        </p:txBody>
      </p:sp>
    </p:spTree>
    <p:extLst>
      <p:ext uri="{BB962C8B-B14F-4D97-AF65-F5344CB8AC3E}">
        <p14:creationId xmlns:p14="http://schemas.microsoft.com/office/powerpoint/2010/main" val="210296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AF0F61-0DFB-4114-9236-9935F8E2D457}" type="datetimeFigureOut">
              <a:rPr lang="en-US" smtClean="0"/>
              <a:t>10/18/2015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A7C24-B7ED-4830-B911-D1780F67B093}" type="slidenum">
              <a:rPr lang="en-US" smtClean="0"/>
              <a:t>‹#›</a:t>
            </a:fld>
            <a:endParaRPr lang="en-US" dirty="0"/>
          </a:p>
        </p:txBody>
      </p:sp>
    </p:spTree>
    <p:extLst>
      <p:ext uri="{BB962C8B-B14F-4D97-AF65-F5344CB8AC3E}">
        <p14:creationId xmlns:p14="http://schemas.microsoft.com/office/powerpoint/2010/main" val="63672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AF0F61-0DFB-4114-9236-9935F8E2D457}" type="datetimeFigureOut">
              <a:rPr lang="en-US" smtClean="0"/>
              <a:t>10/18/2015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A7C24-B7ED-4830-B911-D1780F67B093}" type="slidenum">
              <a:rPr lang="en-US" smtClean="0"/>
              <a:t>‹#›</a:t>
            </a:fld>
            <a:endParaRPr lang="en-US" dirty="0"/>
          </a:p>
        </p:txBody>
      </p:sp>
    </p:spTree>
    <p:extLst>
      <p:ext uri="{BB962C8B-B14F-4D97-AF65-F5344CB8AC3E}">
        <p14:creationId xmlns:p14="http://schemas.microsoft.com/office/powerpoint/2010/main" val="845542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AF0F61-0DFB-4114-9236-9935F8E2D457}" type="datetimeFigureOut">
              <a:rPr lang="en-US" smtClean="0"/>
              <a:t>10/18/2015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A7C24-B7ED-4830-B911-D1780F67B093}" type="slidenum">
              <a:rPr lang="en-US" smtClean="0"/>
              <a:t>‹#›</a:t>
            </a:fld>
            <a:endParaRPr lang="en-US" dirty="0"/>
          </a:p>
        </p:txBody>
      </p:sp>
    </p:spTree>
    <p:extLst>
      <p:ext uri="{BB962C8B-B14F-4D97-AF65-F5344CB8AC3E}">
        <p14:creationId xmlns:p14="http://schemas.microsoft.com/office/powerpoint/2010/main" val="3596216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AF0F61-0DFB-4114-9236-9935F8E2D457}" type="datetimeFigureOut">
              <a:rPr lang="en-US" smtClean="0"/>
              <a:t>10/18/2015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A7C24-B7ED-4830-B911-D1780F67B093}" type="slidenum">
              <a:rPr lang="en-US" smtClean="0"/>
              <a:t>‹#›</a:t>
            </a:fld>
            <a:endParaRPr lang="en-US" dirty="0"/>
          </a:p>
        </p:txBody>
      </p:sp>
    </p:spTree>
    <p:extLst>
      <p:ext uri="{BB962C8B-B14F-4D97-AF65-F5344CB8AC3E}">
        <p14:creationId xmlns:p14="http://schemas.microsoft.com/office/powerpoint/2010/main" val="1963717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AF0F61-0DFB-4114-9236-9935F8E2D457}" type="datetimeFigureOut">
              <a:rPr lang="en-US" smtClean="0"/>
              <a:t>10/18/2015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A7C24-B7ED-4830-B911-D1780F67B093}" type="slidenum">
              <a:rPr lang="en-US" smtClean="0"/>
              <a:t>‹#›</a:t>
            </a:fld>
            <a:endParaRPr lang="en-US" dirty="0"/>
          </a:p>
        </p:txBody>
      </p:sp>
    </p:spTree>
    <p:extLst>
      <p:ext uri="{BB962C8B-B14F-4D97-AF65-F5344CB8AC3E}">
        <p14:creationId xmlns:p14="http://schemas.microsoft.com/office/powerpoint/2010/main" val="140435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AF0F61-0DFB-4114-9236-9935F8E2D457}" type="datetimeFigureOut">
              <a:rPr lang="en-US" smtClean="0"/>
              <a:t>10/18/2015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7A7C24-B7ED-4830-B911-D1780F67B093}" type="slidenum">
              <a:rPr lang="en-US" smtClean="0"/>
              <a:t>‹#›</a:t>
            </a:fld>
            <a:endParaRPr lang="en-US" dirty="0"/>
          </a:p>
        </p:txBody>
      </p:sp>
    </p:spTree>
    <p:extLst>
      <p:ext uri="{BB962C8B-B14F-4D97-AF65-F5344CB8AC3E}">
        <p14:creationId xmlns:p14="http://schemas.microsoft.com/office/powerpoint/2010/main" val="3586923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AF0F61-0DFB-4114-9236-9935F8E2D457}" type="datetimeFigureOut">
              <a:rPr lang="en-US" smtClean="0"/>
              <a:t>10/18/2015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57A7C24-B7ED-4830-B911-D1780F67B093}" type="slidenum">
              <a:rPr lang="en-US" smtClean="0"/>
              <a:t>‹#›</a:t>
            </a:fld>
            <a:endParaRPr lang="en-US" dirty="0"/>
          </a:p>
        </p:txBody>
      </p:sp>
    </p:spTree>
    <p:extLst>
      <p:ext uri="{BB962C8B-B14F-4D97-AF65-F5344CB8AC3E}">
        <p14:creationId xmlns:p14="http://schemas.microsoft.com/office/powerpoint/2010/main" val="3417432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AF0F61-0DFB-4114-9236-9935F8E2D457}" type="datetimeFigureOut">
              <a:rPr lang="en-US" smtClean="0"/>
              <a:t>10/18/2015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57A7C24-B7ED-4830-B911-D1780F67B093}" type="slidenum">
              <a:rPr lang="en-US" smtClean="0"/>
              <a:t>‹#›</a:t>
            </a:fld>
            <a:endParaRPr lang="en-US" dirty="0"/>
          </a:p>
        </p:txBody>
      </p:sp>
    </p:spTree>
    <p:extLst>
      <p:ext uri="{BB962C8B-B14F-4D97-AF65-F5344CB8AC3E}">
        <p14:creationId xmlns:p14="http://schemas.microsoft.com/office/powerpoint/2010/main" val="222237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AF0F61-0DFB-4114-9236-9935F8E2D457}" type="datetimeFigureOut">
              <a:rPr lang="en-US" smtClean="0"/>
              <a:t>10/18/2015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57A7C24-B7ED-4830-B911-D1780F67B093}" type="slidenum">
              <a:rPr lang="en-US" smtClean="0"/>
              <a:t>‹#›</a:t>
            </a:fld>
            <a:endParaRPr lang="en-US" dirty="0"/>
          </a:p>
        </p:txBody>
      </p:sp>
    </p:spTree>
    <p:extLst>
      <p:ext uri="{BB962C8B-B14F-4D97-AF65-F5344CB8AC3E}">
        <p14:creationId xmlns:p14="http://schemas.microsoft.com/office/powerpoint/2010/main" val="1008360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AF0F61-0DFB-4114-9236-9935F8E2D457}" type="datetimeFigureOut">
              <a:rPr lang="en-US" smtClean="0"/>
              <a:t>10/18/2015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7A7C24-B7ED-4830-B911-D1780F67B093}" type="slidenum">
              <a:rPr lang="en-US" smtClean="0"/>
              <a:t>‹#›</a:t>
            </a:fld>
            <a:endParaRPr lang="en-US" dirty="0"/>
          </a:p>
        </p:txBody>
      </p:sp>
    </p:spTree>
    <p:extLst>
      <p:ext uri="{BB962C8B-B14F-4D97-AF65-F5344CB8AC3E}">
        <p14:creationId xmlns:p14="http://schemas.microsoft.com/office/powerpoint/2010/main" val="301714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AF0F61-0DFB-4114-9236-9935F8E2D457}" type="datetimeFigureOut">
              <a:rPr lang="en-US" smtClean="0"/>
              <a:t>10/18/2015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7A7C24-B7ED-4830-B911-D1780F67B093}" type="slidenum">
              <a:rPr lang="en-US" smtClean="0"/>
              <a:t>‹#›</a:t>
            </a:fld>
            <a:endParaRPr lang="en-US" dirty="0"/>
          </a:p>
        </p:txBody>
      </p:sp>
    </p:spTree>
    <p:extLst>
      <p:ext uri="{BB962C8B-B14F-4D97-AF65-F5344CB8AC3E}">
        <p14:creationId xmlns:p14="http://schemas.microsoft.com/office/powerpoint/2010/main" val="812157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AF0F61-0DFB-4114-9236-9935F8E2D457}" type="datetimeFigureOut">
              <a:rPr lang="en-US" smtClean="0"/>
              <a:t>10/18/2015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A7C24-B7ED-4830-B911-D1780F67B093}" type="slidenum">
              <a:rPr lang="en-US" smtClean="0"/>
              <a:t>‹#›</a:t>
            </a:fld>
            <a:endParaRPr lang="en-US" dirty="0"/>
          </a:p>
        </p:txBody>
      </p:sp>
    </p:spTree>
    <p:extLst>
      <p:ext uri="{BB962C8B-B14F-4D97-AF65-F5344CB8AC3E}">
        <p14:creationId xmlns:p14="http://schemas.microsoft.com/office/powerpoint/2010/main" val="71537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farmtocafeteriaconference.org/4/wp-content/uploads/2009/01/ftslogo.png"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3.png"/><Relationship Id="rId3" Type="http://schemas.openxmlformats.org/officeDocument/2006/relationships/hyperlink" Target="http://www.google.com/url?sa=i&amp;rct=j&amp;q=&amp;esrc=s&amp;source=images&amp;cd=&amp;cad=rja&amp;uact=8&amp;docid=EtoHITWOGik7XM&amp;tbnid=4OFKhJX78UnP1M:&amp;ved=0CAUQjRw&amp;url=http://www.crossshowpigs.com/&amp;ei=cmVJU5D9DKjSyAGGz4CYBg&amp;bvm=bv.64542518,d.aWc&amp;psig=AFQjCNFNfwTpl-HK0ljp2MCjzsTLaXzN2w&amp;ust=1397405355017102" TargetMode="External"/><Relationship Id="rId7" Type="http://schemas.openxmlformats.org/officeDocument/2006/relationships/hyperlink" Target="http://www.google.com/url?sa=i&amp;rct=j&amp;q=&amp;esrc=s&amp;source=images&amp;cd=&amp;cad=rja&amp;uact=8&amp;docid=oXQYkdRjyb2lOM&amp;tbnid=CNJSPdbkRd3I1M:&amp;ved=0CAUQjRw&amp;url=http://www.agweb.com/article/china_controls_corn_and_soybean_markets_/&amp;ei=M2ZJU4-DG8OdyQHpmoGgBQ&amp;bvm=bv.64542518,d.aWc&amp;psig=AFQjCNFxjNWOmb8_f9YsplT4gDbJ0m0EVA&amp;ust=1397405607520843" TargetMode="External"/><Relationship Id="rId12"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hyperlink" Target="http://farmtocafeteriaconference.org/4/wp-content/uploads/2009/01/ftslogo.png" TargetMode="External"/><Relationship Id="rId5" Type="http://schemas.openxmlformats.org/officeDocument/2006/relationships/hyperlink" Target="http://www.google.com/url?sa=i&amp;rct=j&amp;q=&amp;esrc=s&amp;source=images&amp;cd=&amp;cad=rja&amp;uact=8&amp;docid=QBhHHfmf8fsOYM&amp;tbnid=z0ZAYweoMA-5gM:&amp;ved=0CAUQjRw&amp;url=http://dickybirdsnest.blogspot.com/2012/05/burt-ernie-market-lambs.html&amp;ei=6WVJU5WxNI-MyAGp6YDAAw&amp;bvm=bv.64542518,d.aWc&amp;psig=AFQjCNFezVcMhytyCTMql7tN92jhGc5WAw&amp;ust=1397405481171719" TargetMode="External"/><Relationship Id="rId10" Type="http://schemas.microsoft.com/office/2007/relationships/hdphoto" Target="../media/hdphoto1.wdp"/><Relationship Id="rId4" Type="http://schemas.openxmlformats.org/officeDocument/2006/relationships/image" Target="../media/image12.jpe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3.png"/><Relationship Id="rId3" Type="http://schemas.openxmlformats.org/officeDocument/2006/relationships/hyperlink" Target="http://www.google.com/url?sa=i&amp;rct=j&amp;q=&amp;esrc=s&amp;source=images&amp;cd=&amp;cad=rja&amp;uact=8&amp;docid=EtoHITWOGik7XM&amp;tbnid=4OFKhJX78UnP1M:&amp;ved=0CAUQjRw&amp;url=http://www.crossshowpigs.com/&amp;ei=cmVJU5D9DKjSyAGGz4CYBg&amp;bvm=bv.64542518,d.aWc&amp;psig=AFQjCNFNfwTpl-HK0ljp2MCjzsTLaXzN2w&amp;ust=1397405355017102" TargetMode="External"/><Relationship Id="rId7" Type="http://schemas.openxmlformats.org/officeDocument/2006/relationships/hyperlink" Target="http://www.google.com/url?sa=i&amp;rct=j&amp;q=&amp;esrc=s&amp;source=images&amp;cd=&amp;cad=rja&amp;uact=8&amp;docid=oXQYkdRjyb2lOM&amp;tbnid=CNJSPdbkRd3I1M:&amp;ved=0CAUQjRw&amp;url=http://www.agweb.com/article/china_controls_corn_and_soybean_markets_/&amp;ei=M2ZJU4-DG8OdyQHpmoGgBQ&amp;bvm=bv.64542518,d.aWc&amp;psig=AFQjCNFxjNWOmb8_f9YsplT4gDbJ0m0EVA&amp;ust=1397405607520843" TargetMode="External"/><Relationship Id="rId12"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hyperlink" Target="http://farmtocafeteriaconference.org/4/wp-content/uploads/2009/01/ftslogo.png" TargetMode="External"/><Relationship Id="rId5" Type="http://schemas.openxmlformats.org/officeDocument/2006/relationships/hyperlink" Target="http://www.google.com/url?sa=i&amp;rct=j&amp;q=&amp;esrc=s&amp;source=images&amp;cd=&amp;cad=rja&amp;uact=8&amp;docid=QBhHHfmf8fsOYM&amp;tbnid=z0ZAYweoMA-5gM:&amp;ved=0CAUQjRw&amp;url=http://dickybirdsnest.blogspot.com/2012/05/burt-ernie-market-lambs.html&amp;ei=6WVJU5WxNI-MyAGp6YDAAw&amp;bvm=bv.64542518,d.aWc&amp;psig=AFQjCNFezVcMhytyCTMql7tN92jhGc5WAw&amp;ust=1397405481171719" TargetMode="External"/><Relationship Id="rId10" Type="http://schemas.microsoft.com/office/2007/relationships/hdphoto" Target="../media/hdphoto1.wdp"/><Relationship Id="rId4" Type="http://schemas.openxmlformats.org/officeDocument/2006/relationships/image" Target="../media/image12.jpe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3.png"/><Relationship Id="rId3" Type="http://schemas.openxmlformats.org/officeDocument/2006/relationships/hyperlink" Target="http://www.google.com/url?sa=i&amp;rct=j&amp;q=&amp;esrc=s&amp;source=images&amp;cd=&amp;cad=rja&amp;uact=8&amp;docid=EtoHITWOGik7XM&amp;tbnid=4OFKhJX78UnP1M:&amp;ved=0CAUQjRw&amp;url=http://www.crossshowpigs.com/&amp;ei=cmVJU5D9DKjSyAGGz4CYBg&amp;bvm=bv.64542518,d.aWc&amp;psig=AFQjCNFNfwTpl-HK0ljp2MCjzsTLaXzN2w&amp;ust=1397405355017102" TargetMode="External"/><Relationship Id="rId7" Type="http://schemas.openxmlformats.org/officeDocument/2006/relationships/hyperlink" Target="http://www.google.com/url?sa=i&amp;rct=j&amp;q=&amp;esrc=s&amp;source=images&amp;cd=&amp;cad=rja&amp;uact=8&amp;docid=oXQYkdRjyb2lOM&amp;tbnid=CNJSPdbkRd3I1M:&amp;ved=0CAUQjRw&amp;url=http://www.agweb.com/article/china_controls_corn_and_soybean_markets_/&amp;ei=M2ZJU4-DG8OdyQHpmoGgBQ&amp;bvm=bv.64542518,d.aWc&amp;psig=AFQjCNFxjNWOmb8_f9YsplT4gDbJ0m0EVA&amp;ust=1397405607520843" TargetMode="External"/><Relationship Id="rId12"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hyperlink" Target="http://farmtocafeteriaconference.org/4/wp-content/uploads/2009/01/ftslogo.png" TargetMode="External"/><Relationship Id="rId5" Type="http://schemas.openxmlformats.org/officeDocument/2006/relationships/hyperlink" Target="http://www.google.com/url?sa=i&amp;rct=j&amp;q=&amp;esrc=s&amp;source=images&amp;cd=&amp;cad=rja&amp;uact=8&amp;docid=QBhHHfmf8fsOYM&amp;tbnid=z0ZAYweoMA-5gM:&amp;ved=0CAUQjRw&amp;url=http://dickybirdsnest.blogspot.com/2012/05/burt-ernie-market-lambs.html&amp;ei=6WVJU5WxNI-MyAGp6YDAAw&amp;bvm=bv.64542518,d.aWc&amp;psig=AFQjCNFezVcMhytyCTMql7tN92jhGc5WAw&amp;ust=1397405481171719" TargetMode="External"/><Relationship Id="rId10" Type="http://schemas.microsoft.com/office/2007/relationships/hdphoto" Target="../media/hdphoto1.wdp"/><Relationship Id="rId4" Type="http://schemas.openxmlformats.org/officeDocument/2006/relationships/image" Target="../media/image12.jpe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notesSlide" Target="../notesSlides/notesSlide3.xml"/><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tags" Target="../tags/tag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hyperlink" Target="http://farmtocafeteriaconference.org/4/wp-content/uploads/2009/01/ftslogo.png" TargetMode="External"/><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farmtocafeteriaconference.org/4/wp-content/uploads/2009/01/ftslogo.png" TargetMode="Externa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farmtocafeteriaconference.org/4/wp-content/uploads/2009/01/ftslogo.png" TargetMode="Externa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farmtocafeteriaconference.org/4/wp-content/uploads/2009/01/ftslogo.png" TargetMode="Externa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farmtocafeteriaconference.org/4/wp-content/uploads/2009/01/ftslogo.png" TargetMode="Externa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hyperlink" Target="http://farmtocafeteriaconference.org/4/wp-content/uploads/2009/01/ftslogo.png" TargetMode="Externa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png"/><Relationship Id="rId7" Type="http://schemas.openxmlformats.org/officeDocument/2006/relationships/hyperlink" Target="http://www.google.com/url?sa=i&amp;rct=j&amp;q=&amp;esrc=s&amp;source=images&amp;cd=&amp;cad=rja&amp;uact=8&amp;docid=rodfEOu0t3SsVM&amp;tbnid=ygqw1fDWNIO_iM:&amp;ved=0CAUQjRw&amp;url=http://www.cosmopolitan.com/hairstyles-beauty/skin-care-makeup/winter-beauty/peeling-flaky-skin&amp;ei=pRxxU56JM4GoyASgw4GACA&amp;psig=AFQjCNH3ApX1jVuaCw2aHReskFPaT_TUdw&amp;ust=1400008182019320" TargetMode="External"/><Relationship Id="rId2" Type="http://schemas.openxmlformats.org/officeDocument/2006/relationships/hyperlink" Target="http://farmtocafeteriaconference.org/4/wp-content/uploads/2009/01/ftslogo.png" TargetMode="Externa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hyperlink" Target="http://www.google.com/url?sa=i&amp;rct=j&amp;q=&amp;esrc=s&amp;source=images&amp;cd=&amp;cad=rja&amp;uact=8&amp;docid=S6Lb24600WTOqM&amp;tbnid=Bk_uS2RJNL-58M:&amp;ved=0CAUQjRw&amp;url=http://www.capitalbay.com/news/424264-the-ten-unhealthiest-fast-food-options-for-children-from-a-980-calorie-dairy-queen-kid-s-meal-to-sonic-s-fat-filled-grilled-cheese.html&amp;ei=OxtxU4zsDoqUyASZkIGYCw&amp;bvm=bv.66330100,d.aWw&amp;psig=AFQjCNESct9-d1OFkB5DAz9xjJPtQ9YXzg&amp;ust=1400007845841391"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farmtocafeteriaconference.org/4/wp-content/uploads/2009/01/ftslogo.p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ianr.unl.edu/growit-knowit-app" TargetMode="External"/><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farmtocafeteriaconference.org/4/wp-content/uploads/2009/01/ftslogo.png" TargetMode="Externa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hyperlink" Target="http://farmtocafeteriaconference.org/4/wp-content/uploads/2009/01/ftslogo.png" TargetMode="External"/><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hyperlink" Target="http://www.google.com/url?sa=i&amp;rct=j&amp;q=&amp;esrc=s&amp;source=images&amp;cd=&amp;cad=rja&amp;uact=8&amp;docid=5pEwtnhpULX_-M&amp;tbnid=ngKpJif3VW5EvM:&amp;ved=0CAUQjRw&amp;url=http://www.sheknows.com/food-and-recipes/articles/951417/food-additives-that-will-make-you-squirm&amp;ei=0WNJU761CvOFyQHZloDwCg&amp;bvm=bv.64542518,d.aWc&amp;psig=AFQjCNFg2LmHai7ttl3fEovUW-gr0AqsBw&amp;ust=1397405004593996"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farmtocafeteriaconference.org/4/wp-content/uploads/2009/01/ftslogo.png" TargetMode="Externa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docid=fzCqknCLj6wrhM&amp;tbnid=ncA25wzbTFvqpM:&amp;ved=0CAUQjRw&amp;url=http://www.gfo.ca/Resources.aspx&amp;ei=2ulJU5_9AaONygH-nIDwCQ&amp;bvm=bv.64542518,d.aWc&amp;psig=AFQjCNHjzB0-_ursp4ASG7xttpdPle59Yw&amp;ust=1397439289488704" TargetMode="External"/><Relationship Id="rId3" Type="http://schemas.microsoft.com/office/2007/relationships/hdphoto" Target="../media/hdphoto1.wdp"/><Relationship Id="rId7" Type="http://schemas.openxmlformats.org/officeDocument/2006/relationships/image" Target="../media/image40.jpeg"/><Relationship Id="rId12"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www.google.com/url?sa=i&amp;rct=j&amp;q=&amp;esrc=s&amp;source=images&amp;cd=&amp;cad=rja&amp;uact=8&amp;docid=aWbwmrMVjHynlM&amp;tbnid=NOLsoLSgaQUE5M:&amp;ved=0CAUQjRw&amp;url=http://ifitshipitshere.blogspot.com/2013/05/an-experience-to-savor-create-and-name.html&amp;ei=TelJU_qEDvKkyAGN1oHIDw&amp;bvm=bv.64542518,d.aWc&amp;psig=AFQjCNFGkF9oD7w16SArCZJNH0ApAseJiw&amp;ust=1397439168919568" TargetMode="External"/><Relationship Id="rId11" Type="http://schemas.openxmlformats.org/officeDocument/2006/relationships/image" Target="../media/image1.png"/><Relationship Id="rId5" Type="http://schemas.openxmlformats.org/officeDocument/2006/relationships/image" Target="../media/image39.jpeg"/><Relationship Id="rId10" Type="http://schemas.openxmlformats.org/officeDocument/2006/relationships/hyperlink" Target="http://farmtocafeteriaconference.org/4/wp-content/uploads/2009/01/ftslogo.png" TargetMode="External"/><Relationship Id="rId4" Type="http://schemas.openxmlformats.org/officeDocument/2006/relationships/hyperlink" Target="http://www.google.com/url?sa=i&amp;rct=j&amp;q=&amp;esrc=s&amp;source=images&amp;cd=&amp;cad=rja&amp;uact=8&amp;docid=fR2aaqc8gRfAXM&amp;tbnid=yRY2k_bG5pDu0M:&amp;ved=0CAUQjRw&amp;url=http://brian-speaks.com/should-we-eat-grains-or-be-gluten-free/&amp;ei=5ehJU7ruNInCywGSg4GYAQ&amp;bvm=bv.64542518,d.aWc&amp;psig=AFQjCNHKNs0KkqFj9ykEZCKIQmKX1ROrPQ&amp;ust=1397438996423392" TargetMode="External"/><Relationship Id="rId9" Type="http://schemas.openxmlformats.org/officeDocument/2006/relationships/image" Target="../media/image41.gif"/></Relationships>
</file>

<file path=ppt/slides/_rels/slide24.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docid=fzCqknCLj6wrhM&amp;tbnid=ncA25wzbTFvqpM:&amp;ved=0CAUQjRw&amp;url=http://www.gfo.ca/Resources.aspx&amp;ei=2ulJU5_9AaONygH-nIDwCQ&amp;bvm=bv.64542518,d.aWc&amp;psig=AFQjCNHjzB0-_ursp4ASG7xttpdPle59Yw&amp;ust=1397439289488704" TargetMode="External"/><Relationship Id="rId3" Type="http://schemas.microsoft.com/office/2007/relationships/hdphoto" Target="../media/hdphoto1.wdp"/><Relationship Id="rId7" Type="http://schemas.openxmlformats.org/officeDocument/2006/relationships/image" Target="../media/image40.jpeg"/><Relationship Id="rId12"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www.google.com/url?sa=i&amp;rct=j&amp;q=&amp;esrc=s&amp;source=images&amp;cd=&amp;cad=rja&amp;uact=8&amp;docid=aWbwmrMVjHynlM&amp;tbnid=NOLsoLSgaQUE5M:&amp;ved=0CAUQjRw&amp;url=http://ifitshipitshere.blogspot.com/2013/05/an-experience-to-savor-create-and-name.html&amp;ei=TelJU_qEDvKkyAGN1oHIDw&amp;bvm=bv.64542518,d.aWc&amp;psig=AFQjCNFGkF9oD7w16SArCZJNH0ApAseJiw&amp;ust=1397439168919568" TargetMode="External"/><Relationship Id="rId11" Type="http://schemas.openxmlformats.org/officeDocument/2006/relationships/image" Target="../media/image1.png"/><Relationship Id="rId5" Type="http://schemas.openxmlformats.org/officeDocument/2006/relationships/image" Target="../media/image39.jpeg"/><Relationship Id="rId10" Type="http://schemas.openxmlformats.org/officeDocument/2006/relationships/hyperlink" Target="http://farmtocafeteriaconference.org/4/wp-content/uploads/2009/01/ftslogo.png" TargetMode="External"/><Relationship Id="rId4" Type="http://schemas.openxmlformats.org/officeDocument/2006/relationships/hyperlink" Target="http://www.google.com/url?sa=i&amp;rct=j&amp;q=&amp;esrc=s&amp;source=images&amp;cd=&amp;cad=rja&amp;uact=8&amp;docid=fR2aaqc8gRfAXM&amp;tbnid=yRY2k_bG5pDu0M:&amp;ved=0CAUQjRw&amp;url=http://brian-speaks.com/should-we-eat-grains-or-be-gluten-free/&amp;ei=5ehJU7ruNInCywGSg4GYAQ&amp;bvm=bv.64542518,d.aWc&amp;psig=AFQjCNHKNs0KkqFj9ykEZCKIQmKX1ROrPQ&amp;ust=1397438996423392" TargetMode="External"/><Relationship Id="rId9" Type="http://schemas.openxmlformats.org/officeDocument/2006/relationships/image" Target="../media/image41.gif"/></Relationships>
</file>

<file path=ppt/slides/_rels/slide25.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docid=fzCqknCLj6wrhM&amp;tbnid=ncA25wzbTFvqpM:&amp;ved=0CAUQjRw&amp;url=http://www.gfo.ca/Resources.aspx&amp;ei=2ulJU5_9AaONygH-nIDwCQ&amp;bvm=bv.64542518,d.aWc&amp;psig=AFQjCNHjzB0-_ursp4ASG7xttpdPle59Yw&amp;ust=1397439289488704" TargetMode="External"/><Relationship Id="rId3" Type="http://schemas.microsoft.com/office/2007/relationships/hdphoto" Target="../media/hdphoto1.wdp"/><Relationship Id="rId7" Type="http://schemas.openxmlformats.org/officeDocument/2006/relationships/image" Target="../media/image40.jpeg"/><Relationship Id="rId12"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www.google.com/url?sa=i&amp;rct=j&amp;q=&amp;esrc=s&amp;source=images&amp;cd=&amp;cad=rja&amp;uact=8&amp;docid=aWbwmrMVjHynlM&amp;tbnid=NOLsoLSgaQUE5M:&amp;ved=0CAUQjRw&amp;url=http://ifitshipitshere.blogspot.com/2013/05/an-experience-to-savor-create-and-name.html&amp;ei=TelJU_qEDvKkyAGN1oHIDw&amp;bvm=bv.64542518,d.aWc&amp;psig=AFQjCNFGkF9oD7w16SArCZJNH0ApAseJiw&amp;ust=1397439168919568" TargetMode="External"/><Relationship Id="rId11" Type="http://schemas.openxmlformats.org/officeDocument/2006/relationships/image" Target="../media/image1.png"/><Relationship Id="rId5" Type="http://schemas.openxmlformats.org/officeDocument/2006/relationships/image" Target="../media/image39.jpeg"/><Relationship Id="rId10" Type="http://schemas.openxmlformats.org/officeDocument/2006/relationships/hyperlink" Target="http://farmtocafeteriaconference.org/4/wp-content/uploads/2009/01/ftslogo.png" TargetMode="External"/><Relationship Id="rId4" Type="http://schemas.openxmlformats.org/officeDocument/2006/relationships/hyperlink" Target="http://www.google.com/url?sa=i&amp;rct=j&amp;q=&amp;esrc=s&amp;source=images&amp;cd=&amp;cad=rja&amp;uact=8&amp;docid=fR2aaqc8gRfAXM&amp;tbnid=yRY2k_bG5pDu0M:&amp;ved=0CAUQjRw&amp;url=http://brian-speaks.com/should-we-eat-grains-or-be-gluten-free/&amp;ei=5ehJU7ruNInCywGSg4GYAQ&amp;bvm=bv.64542518,d.aWc&amp;psig=AFQjCNHKNs0KkqFj9ykEZCKIQmKX1ROrPQ&amp;ust=1397438996423392" TargetMode="External"/><Relationship Id="rId9" Type="http://schemas.openxmlformats.org/officeDocument/2006/relationships/image" Target="../media/image41.gif"/></Relationships>
</file>

<file path=ppt/slides/_rels/slide26.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docid=fzCqknCLj6wrhM&amp;tbnid=ncA25wzbTFvqpM:&amp;ved=0CAUQjRw&amp;url=http://www.gfo.ca/Resources.aspx&amp;ei=2ulJU5_9AaONygH-nIDwCQ&amp;bvm=bv.64542518,d.aWc&amp;psig=AFQjCNHjzB0-_ursp4ASG7xttpdPle59Yw&amp;ust=1397439289488704" TargetMode="External"/><Relationship Id="rId3" Type="http://schemas.microsoft.com/office/2007/relationships/hdphoto" Target="../media/hdphoto1.wdp"/><Relationship Id="rId7" Type="http://schemas.openxmlformats.org/officeDocument/2006/relationships/image" Target="../media/image40.jpeg"/><Relationship Id="rId12"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www.google.com/url?sa=i&amp;rct=j&amp;q=&amp;esrc=s&amp;source=images&amp;cd=&amp;cad=rja&amp;uact=8&amp;docid=aWbwmrMVjHynlM&amp;tbnid=NOLsoLSgaQUE5M:&amp;ved=0CAUQjRw&amp;url=http://ifitshipitshere.blogspot.com/2013/05/an-experience-to-savor-create-and-name.html&amp;ei=TelJU_qEDvKkyAGN1oHIDw&amp;bvm=bv.64542518,d.aWc&amp;psig=AFQjCNFGkF9oD7w16SArCZJNH0ApAseJiw&amp;ust=1397439168919568" TargetMode="External"/><Relationship Id="rId11" Type="http://schemas.openxmlformats.org/officeDocument/2006/relationships/image" Target="../media/image1.png"/><Relationship Id="rId5" Type="http://schemas.openxmlformats.org/officeDocument/2006/relationships/image" Target="../media/image39.jpeg"/><Relationship Id="rId10" Type="http://schemas.openxmlformats.org/officeDocument/2006/relationships/hyperlink" Target="http://farmtocafeteriaconference.org/4/wp-content/uploads/2009/01/ftslogo.png" TargetMode="External"/><Relationship Id="rId4" Type="http://schemas.openxmlformats.org/officeDocument/2006/relationships/hyperlink" Target="http://www.google.com/url?sa=i&amp;rct=j&amp;q=&amp;esrc=s&amp;source=images&amp;cd=&amp;cad=rja&amp;uact=8&amp;docid=fR2aaqc8gRfAXM&amp;tbnid=yRY2k_bG5pDu0M:&amp;ved=0CAUQjRw&amp;url=http://brian-speaks.com/should-we-eat-grains-or-be-gluten-free/&amp;ei=5ehJU7ruNInCywGSg4GYAQ&amp;bvm=bv.64542518,d.aWc&amp;psig=AFQjCNHKNs0KkqFj9ykEZCKIQmKX1ROrPQ&amp;ust=1397438996423392" TargetMode="External"/><Relationship Id="rId9" Type="http://schemas.openxmlformats.org/officeDocument/2006/relationships/image" Target="../media/image41.gif"/></Relationships>
</file>

<file path=ppt/slides/_rels/slide27.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docid=cM96k2p1lkj3YM&amp;tbnid=7JyUHvu4p04ldM:&amp;ved=0CAUQjRw&amp;url=http://www.dreamstime.com/royalty-free-stock-image-wheat-seeds-their-plant-image13639046&amp;ei=XSZxU-ikIZCzyASex4KQCw&amp;bvm=bv.66330100,d.aWw&amp;psig=AFQjCNHfNtWCfi6PVMyerSvC_qLkgJCcOQ&amp;ust=1400010683990678" TargetMode="External"/><Relationship Id="rId13" Type="http://schemas.openxmlformats.org/officeDocument/2006/relationships/image" Target="../media/image45.jpeg"/><Relationship Id="rId3" Type="http://schemas.openxmlformats.org/officeDocument/2006/relationships/hyperlink" Target="http://farmtocafeteriaconference.org/4/wp-content/uploads/2009/01/ftslogo.png" TargetMode="External"/><Relationship Id="rId7" Type="http://schemas.openxmlformats.org/officeDocument/2006/relationships/image" Target="../media/image42.jpeg"/><Relationship Id="rId12" Type="http://schemas.openxmlformats.org/officeDocument/2006/relationships/hyperlink" Target="http://www.google.com/url?sa=i&amp;rct=j&amp;q=&amp;esrc=s&amp;source=images&amp;cd=&amp;cad=rja&amp;uact=8&amp;docid=0Ajk-iXW9B7kOM&amp;tbnid=uOndBwzW25WzrM:&amp;ved=0CAUQjRw&amp;url=http://www.kepzesevolucioja.hu/dmdocuments/4ap/20_2203_021_101030.pdf&amp;ei=GCdxU7u6MMyVyAS-pIKYCw&amp;bvm=bv.66330100,d.aWw&amp;psig=AFQjCNHCZLqx8f9sB9CnIKBadHxlW7-11g&amp;ust=1400010846811522" TargetMode="External"/><Relationship Id="rId2" Type="http://schemas.openxmlformats.org/officeDocument/2006/relationships/hyperlink" Target="http://www.google.com/url?sa=i&amp;rct=j&amp;q=&amp;esrc=s&amp;source=images&amp;cd=&amp;cad=rja&amp;uact=8&amp;docid=5pEwtnhpULX_-M&amp;tbnid=ngKpJif3VW5EvM:&amp;ved=0CAUQjRw&amp;url=http://www.sheknows.com/food-and-recipes/articles/951417/food-additives-that-will-make-you-squirm&amp;ei=0WNJU761CvOFyQHZloDwCg&amp;bvm=bv.64542518,d.aWc&amp;psig=AFQjCNFg2LmHai7ttl3fEovUW-gr0AqsBw&amp;ust=1397405004593996" TargetMode="External"/><Relationship Id="rId1" Type="http://schemas.openxmlformats.org/officeDocument/2006/relationships/slideLayout" Target="../slideLayouts/slideLayout1.xml"/><Relationship Id="rId6" Type="http://schemas.openxmlformats.org/officeDocument/2006/relationships/hyperlink" Target="http://www.agricorner.com/wp-content/uploads/2014/02/wheat-transparent-copy.jpg" TargetMode="External"/><Relationship Id="rId11" Type="http://schemas.openxmlformats.org/officeDocument/2006/relationships/image" Target="../media/image44.jpeg"/><Relationship Id="rId5" Type="http://schemas.openxmlformats.org/officeDocument/2006/relationships/image" Target="../media/image3.png"/><Relationship Id="rId10" Type="http://schemas.openxmlformats.org/officeDocument/2006/relationships/hyperlink" Target="http://www.google.com/url?sa=i&amp;rct=j&amp;q=&amp;esrc=s&amp;source=images&amp;cd=&amp;cad=rja&amp;uact=8&amp;docid=gBglA24ky8QB-M&amp;tbnid=TvnFhxMk5Sl8cM:&amp;ved=0CAUQjRw&amp;url=http://www.biofortified.org/2012/05/interview-with-dr-gia-aradottir/&amp;ei=QyZxU8r6H4GVyASM8oG4DA&amp;bvm=bv.66330100,d.aWw&amp;psig=AFQjCNHfNtWCfi6PVMyerSvC_qLkgJCcOQ&amp;ust=1400010683990678" TargetMode="External"/><Relationship Id="rId4" Type="http://schemas.openxmlformats.org/officeDocument/2006/relationships/image" Target="../media/image1.png"/><Relationship Id="rId9" Type="http://schemas.openxmlformats.org/officeDocument/2006/relationships/image" Target="../media/image43.jpe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hyperlink" Target="http://en.wikipedia.org/wiki/Image:Acre_over_football_field.svg" TargetMode="External"/><Relationship Id="rId2" Type="http://schemas.openxmlformats.org/officeDocument/2006/relationships/hyperlink" Target="http://farmtocafeteriaconference.org/4/wp-content/uploads/2009/01/ftslogo.png" TargetMode="Externa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hyperlink" Target="http://www.google.com/url?sa=i&amp;rct=j&amp;q=&amp;esrc=s&amp;frm=1&amp;source=images&amp;cd=&amp;cad=rja&amp;docid=JCaehqYXkS2MmM&amp;tbnid=kwflD69ge36jFM:&amp;ved=&amp;url=http://www.soilpluskona.com/Custom_Soil_Blends.html&amp;ei=GQBqUc2tHMLIyAHf_YGoCQ&amp;bvm=bv.45175338,d.aWc&amp;psig=AFQjCNFzPsx8pjt9fIaqTNkeP7PyMIiWfA&amp;ust=1365987737676950" TargetMode="External"/><Relationship Id="rId4" Type="http://schemas.openxmlformats.org/officeDocument/2006/relationships/image" Target="../media/image3.png"/><Relationship Id="rId9" Type="http://schemas.microsoft.com/office/2007/relationships/hdphoto" Target="../media/hdphoto2.wdp"/></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hyperlink" Target="http://farmtocafeteriaconference.org/4/wp-content/uploads/2009/01/ftslogo.pn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hyperlink" Target="http://farmtocafeteriaconference.org/4/wp-content/uploads/2009/01/ftslogo.png" TargetMode="External"/><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image" Target="../media/image54.wmf"/><Relationship Id="rId7" Type="http://schemas.openxmlformats.org/officeDocument/2006/relationships/image" Target="../media/image58.wmf"/><Relationship Id="rId2" Type="http://schemas.openxmlformats.org/officeDocument/2006/relationships/image" Target="../media/image53.wmf"/><Relationship Id="rId1" Type="http://schemas.openxmlformats.org/officeDocument/2006/relationships/slideLayout" Target="../slideLayouts/slideLayout7.xml"/><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5.wmf"/><Relationship Id="rId9" Type="http://schemas.openxmlformats.org/officeDocument/2006/relationships/image" Target="../media/image60.emf"/></Relationships>
</file>

<file path=ppt/slides/_rels/slide3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png"/><Relationship Id="rId7" Type="http://schemas.openxmlformats.org/officeDocument/2006/relationships/hyperlink" Target="http://www.google.com/url?sa=i&amp;rct=j&amp;q=&amp;esrc=s&amp;source=images&amp;cd=&amp;cad=rja&amp;uact=8&amp;docid=Ch87nQBVZN9UCM&amp;tbnid=Nh4rUtNxcQ--MM:&amp;ved=0CAUQjRw&amp;url=http://www.mississippi-crops.com/2013/03/03/when-is-it-time-to-start-planting-corn/&amp;ei=Yn5yU7WhMNSpyAS89YBI&amp;bvm=bv.66330100,d.aWw&amp;psig=AFQjCNFYgznYGkItVQf3201UpfyDWR0oGw&amp;ust=1400098752349733" TargetMode="External"/><Relationship Id="rId2" Type="http://schemas.openxmlformats.org/officeDocument/2006/relationships/hyperlink" Target="http://farmtocafeteriaconference.org/4/wp-content/uploads/2009/01/ftslogo.png" TargetMode="External"/><Relationship Id="rId1" Type="http://schemas.openxmlformats.org/officeDocument/2006/relationships/slideLayout" Target="../slideLayouts/slideLayout1.xml"/><Relationship Id="rId6" Type="http://schemas.openxmlformats.org/officeDocument/2006/relationships/hyperlink" Target="https://www.youtube.com/watch?v=CxxEaOw6gZU" TargetMode="External"/><Relationship Id="rId5" Type="http://schemas.openxmlformats.org/officeDocument/2006/relationships/hyperlink" Target="https://www.youtube.com/watch?v=LVVktzvCF50" TargetMode="External"/><Relationship Id="rId4" Type="http://schemas.openxmlformats.org/officeDocument/2006/relationships/image" Target="../media/image3.png"/><Relationship Id="rId9"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hyperlink" Target="http://farmtocafeteriaconference.org/4/wp-content/uploads/2009/01/ftslogo.png" TargetMode="External"/><Relationship Id="rId2" Type="http://schemas.openxmlformats.org/officeDocument/2006/relationships/hyperlink" Target="http://www.google.com/url?sa=i&amp;rct=j&amp;q=&amp;esrc=s&amp;source=images&amp;cd=&amp;cad=rja&amp;uact=8&amp;docid=5pEwtnhpULX_-M&amp;tbnid=ngKpJif3VW5EvM:&amp;ved=0CAUQjRw&amp;url=http://www.sheknows.com/food-and-recipes/articles/951417/food-additives-that-will-make-you-squirm&amp;ei=0WNJU761CvOFyQHZloDwCg&amp;bvm=bv.64542518,d.aWc&amp;psig=AFQjCNFg2LmHai7ttl3fEovUW-gr0AqsBw&amp;ust=1397405004593996"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google.com/url?sa=i&amp;rct=j&amp;q=&amp;esrc=s&amp;source=images&amp;cd=&amp;cad=rja&amp;uact=8&amp;docid=5pEwtnhpULX_-M&amp;tbnid=ngKpJif3VW5EvM:&amp;ved=0CAUQjRw&amp;url=http://www.sheknows.com/food-and-recipes/articles/951417/food-additives-that-will-make-you-squirm&amp;ei=0WNJU761CvOFyQHZloDwCg&amp;bvm=bv.64542518,d.aWc&amp;psig=AFQjCNFg2LmHai7ttl3fEovUW-gr0AqsBw&amp;ust=1397405004593996"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http://farmtocafeteriaconference.org/4/wp-content/uploads/2009/01/ftslogo.p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google.com/url?sa=i&amp;rct=j&amp;q=&amp;esrc=s&amp;source=images&amp;cd=&amp;cad=rja&amp;uact=8&amp;docid=5pEwtnhpULX_-M&amp;tbnid=ngKpJif3VW5EvM:&amp;ved=0CAUQjRw&amp;url=http://www.sheknows.com/food-and-recipes/articles/951417/food-additives-that-will-make-you-squirm&amp;ei=0WNJU761CvOFyQHZloDwCg&amp;bvm=bv.64542518,d.aWc&amp;psig=AFQjCNFg2LmHai7ttl3fEovUW-gr0AqsBw&amp;ust=1397405004593996"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http://farmtocafeteriaconference.org/4/wp-content/uploads/2009/01/ftslogo.png"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4.jpeg"/><Relationship Id="rId7" Type="http://schemas.openxmlformats.org/officeDocument/2006/relationships/hyperlink" Target="http://www.google.com/url?sa=i&amp;rct=j&amp;q=&amp;esrc=s&amp;source=images&amp;cd=&amp;cad=rja&amp;uact=8&amp;docid=9_tFoXx6daW6hM&amp;tbnid=Jxc6JfS0QseqQM:&amp;ved=0CAUQjRw&amp;url=http://www.passmyexams.co.uk/GCSE/biology/reproduction-and-growth-asexual-reproduction.html&amp;ei=Jx1MU8eeFsKbygHu9YGAAg&amp;bvm=bv.64542518,d.aWc&amp;psig=AFQjCNEQKTN2E9hAGG4bK8PWiKffDL6GWw&amp;ust=1397583466523559" TargetMode="External"/><Relationship Id="rId2" Type="http://schemas.openxmlformats.org/officeDocument/2006/relationships/hyperlink" Target="http://www.google.com/url?sa=i&amp;rct=j&amp;q=&amp;esrc=s&amp;source=images&amp;cd=&amp;cad=rja&amp;uact=8&amp;docid=5pEwtnhpULX_-M&amp;tbnid=ngKpJif3VW5EvM:&amp;ved=0CAUQjRw&amp;url=http://www.sheknows.com/food-and-recipes/articles/951417/food-additives-that-will-make-you-squirm&amp;ei=0WNJU761CvOFyQHZloDwCg&amp;bvm=bv.64542518,d.aWc&amp;psig=AFQjCNFg2LmHai7ttl3fEovUW-gr0AqsBw&amp;ust=1397405004593996"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66.jpeg"/><Relationship Id="rId4" Type="http://schemas.openxmlformats.org/officeDocument/2006/relationships/hyperlink" Target="http://farmtocafeteriaconference.org/4/wp-content/uploads/2009/01/ftslogo.png" TargetMode="External"/><Relationship Id="rId9" Type="http://schemas.openxmlformats.org/officeDocument/2006/relationships/hyperlink" Target="http://www.agricorner.com/wp-content/uploads/2013/12/potato-crop.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hyperlink" Target="https://www.youtube.com/watch?v=1-SPuIpsaSs" TargetMode="External"/><Relationship Id="rId2" Type="http://schemas.openxmlformats.org/officeDocument/2006/relationships/hyperlink" Target="http://www.google.com/url?sa=i&amp;rct=j&amp;q=&amp;esrc=s&amp;source=images&amp;cd=&amp;cad=rja&amp;uact=8&amp;docid=5pEwtnhpULX_-M&amp;tbnid=ngKpJif3VW5EvM:&amp;ved=0CAUQjRw&amp;url=http://www.sheknows.com/food-and-recipes/articles/951417/food-additives-that-will-make-you-squirm&amp;ei=0WNJU761CvOFyQHZloDwCg&amp;bvm=bv.64542518,d.aWc&amp;psig=AFQjCNFg2LmHai7ttl3fEovUW-gr0AqsBw&amp;ust=1397405004593996"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http://farmtocafeteriaconference.org/4/wp-content/uploads/2009/01/ftslogo.pn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google.com/url?sa=i&amp;rct=j&amp;q=&amp;esrc=s&amp;source=images&amp;cd=&amp;cad=rja&amp;uact=8&amp;docid=5pEwtnhpULX_-M&amp;tbnid=ngKpJif3VW5EvM:&amp;ved=0CAUQjRw&amp;url=http://www.sheknows.com/food-and-recipes/articles/951417/food-additives-that-will-make-you-squirm&amp;ei=0WNJU761CvOFyQHZloDwCg&amp;bvm=bv.64542518,d.aWc&amp;psig=AFQjCNFg2LmHai7ttl3fEovUW-gr0AqsBw&amp;ust=1397405004593996"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http://farmtocafeteriaconference.org/4/wp-content/uploads/2009/01/ftslogo.png"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7.jpeg"/><Relationship Id="rId7" Type="http://schemas.openxmlformats.org/officeDocument/2006/relationships/hyperlink" Target="http://groweralliance.net/wp-content/uploads/2011/07/bell-pepper-plant.jpg" TargetMode="External"/><Relationship Id="rId2" Type="http://schemas.openxmlformats.org/officeDocument/2006/relationships/hyperlink" Target="http://www.google.com/url?sa=i&amp;rct=j&amp;q=&amp;esrc=s&amp;source=images&amp;cd=&amp;cad=rja&amp;uact=8&amp;docid=5pEwtnhpULX_-M&amp;tbnid=ngKpJif3VW5EvM:&amp;ved=0CAUQjRw&amp;url=http://www.sheknows.com/food-and-recipes/articles/951417/food-additives-that-will-make-you-squirm&amp;ei=0WNJU761CvOFyQHZloDwCg&amp;bvm=bv.64542518,d.aWc&amp;psig=AFQjCNFg2LmHai7ttl3fEovUW-gr0AqsBw&amp;ust=1397405004593996"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http://farmtocafeteriaconference.org/4/wp-content/uploads/2009/01/ftslogo.png"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farmtocafeteriaconference.org/4/wp-content/uploads/2009/01/ftslogo.png" TargetMode="External"/><Relationship Id="rId2" Type="http://schemas.openxmlformats.org/officeDocument/2006/relationships/hyperlink" Target="http://www.google.com/url?sa=i&amp;rct=j&amp;q=&amp;esrc=s&amp;source=images&amp;cd=&amp;cad=rja&amp;uact=8&amp;docid=5pEwtnhpULX_-M&amp;tbnid=ngKpJif3VW5EvM:&amp;ved=0CAUQjRw&amp;url=http://www.sheknows.com/food-and-recipes/articles/951417/food-additives-that-will-make-you-squirm&amp;ei=0WNJU761CvOFyQHZloDwCg&amp;bvm=bv.64542518,d.aWc&amp;psig=AFQjCNFg2LmHai7ttl3fEovUW-gr0AqsBw&amp;ust=1397405004593996" TargetMode="External"/><Relationship Id="rId1" Type="http://schemas.openxmlformats.org/officeDocument/2006/relationships/slideLayout" Target="../slideLayouts/slideLayout1.xml"/><Relationship Id="rId6" Type="http://schemas.openxmlformats.org/officeDocument/2006/relationships/image" Target="../media/image69.emf"/><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farmtocafeteriaconference.org/4/wp-content/uploads/2009/01/ftslogo.png"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http://farmtocafeteriaconference.org/4/wp-content/uploads/2009/01/ftslogo.png" TargetMode="External"/><Relationship Id="rId2" Type="http://schemas.openxmlformats.org/officeDocument/2006/relationships/hyperlink" Target="http://www.google.com/url?sa=i&amp;rct=j&amp;q=&amp;esrc=s&amp;source=images&amp;cd=&amp;cad=rja&amp;uact=8&amp;docid=5pEwtnhpULX_-M&amp;tbnid=ngKpJif3VW5EvM:&amp;ved=0CAUQjRw&amp;url=http://www.sheknows.com/food-and-recipes/articles/951417/food-additives-that-will-make-you-squirm&amp;ei=0WNJU761CvOFyQHZloDwCg&amp;bvm=bv.64542518,d.aWc&amp;psig=AFQjCNFg2LmHai7ttl3fEovUW-gr0AqsBw&amp;ust=1397405004593996" TargetMode="Externa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3.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hyperlink" Target="http://farmtocafeteriaconference.org/4/wp-content/uploads/2009/01/ftslogo.png" TargetMode="External"/><Relationship Id="rId7" Type="http://schemas.openxmlformats.org/officeDocument/2006/relationships/image" Target="../media/image71.jpeg"/><Relationship Id="rId2" Type="http://schemas.openxmlformats.org/officeDocument/2006/relationships/hyperlink" Target="http://www.google.com/url?sa=i&amp;rct=j&amp;q=&amp;esrc=s&amp;source=images&amp;cd=&amp;cad=rja&amp;uact=8&amp;docid=5pEwtnhpULX_-M&amp;tbnid=ngKpJif3VW5EvM:&amp;ved=0CAUQjRw&amp;url=http://www.sheknows.com/food-and-recipes/articles/951417/food-additives-that-will-make-you-squirm&amp;ei=0WNJU761CvOFyQHZloDwCg&amp;bvm=bv.64542518,d.aWc&amp;psig=AFQjCNFg2LmHai7ttl3fEovUW-gr0AqsBw&amp;ust=1397405004593996" TargetMode="External"/><Relationship Id="rId1" Type="http://schemas.openxmlformats.org/officeDocument/2006/relationships/slideLayout" Target="../slideLayouts/slideLayout1.xml"/><Relationship Id="rId6" Type="http://schemas.openxmlformats.org/officeDocument/2006/relationships/hyperlink" Target="http://1.bp.blogspot.com/-N4o14COxHec/TeeBmbfBKcI/AAAAAAAACcQ/eNrfw0VTqL0/s1600/apples.JPG" TargetMode="External"/><Relationship Id="rId5" Type="http://schemas.openxmlformats.org/officeDocument/2006/relationships/image" Target="../media/image3.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hyperlink" Target="http://farmtocafeteriaconference.org/4/wp-content/uploads/2009/01/ftslogo.png" TargetMode="External"/><Relationship Id="rId3" Type="http://schemas.openxmlformats.org/officeDocument/2006/relationships/hyperlink" Target="http://www.google.com/url?sa=i&amp;rct=j&amp;q=&amp;esrc=s&amp;source=images&amp;cd=&amp;cad=rja&amp;uact=8&amp;docid=Wm_kx0GkP3vBdM&amp;tbnid=8G1mp-F8_XmLzM:&amp;ved=0CAUQjRw&amp;url=http://whenthedinnerbellrings.blogspot.com/2011/06/frugal-tips-and-eats-of-day.html&amp;ei=VTpLU4vsGNTyyAH3loCwCw&amp;bvm=bv.64542518,d.aWc&amp;psig=AFQjCNFk3TDsRiM1p-31hy2Sl82Ve5XeOg&amp;ust=1397525441134935" TargetMode="External"/><Relationship Id="rId7" Type="http://schemas.openxmlformats.org/officeDocument/2006/relationships/image" Target="../media/image72.jpeg"/><Relationship Id="rId12" Type="http://schemas.openxmlformats.org/officeDocument/2006/relationships/image" Target="../media/image73.jpeg"/><Relationship Id="rId2" Type="http://schemas.openxmlformats.org/officeDocument/2006/relationships/hyperlink" Target="http://www.google.com/url?sa=i&amp;rct=j&amp;q=&amp;esrc=s&amp;source=images&amp;cd=&amp;cad=rja&amp;uact=8&amp;docid=5pEwtnhpULX_-M&amp;tbnid=ngKpJif3VW5EvM:&amp;ved=0CAUQjRw&amp;url=http://www.sheknows.com/food-and-recipes/articles/951417/food-additives-that-will-make-you-squirm&amp;ei=0WNJU761CvOFyQHZloDwCg&amp;bvm=bv.64542518,d.aWc&amp;psig=AFQjCNFg2LmHai7ttl3fEovUW-gr0AqsBw&amp;ust=1397405004593996" TargetMode="External"/><Relationship Id="rId1" Type="http://schemas.openxmlformats.org/officeDocument/2006/relationships/slideLayout" Target="../slideLayouts/slideLayout1.xml"/><Relationship Id="rId6" Type="http://schemas.openxmlformats.org/officeDocument/2006/relationships/hyperlink" Target="http://www.google.com/url?sa=i&amp;source=images&amp;cd=&amp;cad=rja&amp;uact=8&amp;docid=9AhSZW-LEiHaxM&amp;tbnid=udkHhoL2ur-HFM&amp;ved=0CAgQjRw&amp;url=http://en.wikipedia.org/wiki/Apple&amp;ei=CTpLU_hGkIXJAeqUgKgF&amp;psig=AFQjCNESCTKP7uuTaokN3ewbjGuCMdsyzQ&amp;ust=1397525385094075" TargetMode="External"/><Relationship Id="rId11" Type="http://schemas.openxmlformats.org/officeDocument/2006/relationships/hyperlink" Target="http://www.google.com/url?sa=i&amp;rct=j&amp;q=&amp;esrc=s&amp;source=images&amp;cd=&amp;cad=rja&amp;uact=8&amp;docid=fZgBZgrgDFN7TM&amp;tbnid=EtF-k4EcA9bviM:&amp;ved=0CAUQjRw&amp;url=http://julielarios.blogspot.com/2012_09_01_archive.html&amp;ei=Vh9MU9qTDMqAygG3koGICg&amp;bvm=bv.64764171,d.aWc&amp;psig=AFQjCNG-K0eP9ErzseAvV6QqV2tH4P6fcA&amp;ust=1397584063219147" TargetMode="External"/><Relationship Id="rId5" Type="http://schemas.openxmlformats.org/officeDocument/2006/relationships/image" Target="../media/image71.jpeg"/><Relationship Id="rId10" Type="http://schemas.openxmlformats.org/officeDocument/2006/relationships/image" Target="../media/image3.png"/><Relationship Id="rId4" Type="http://schemas.openxmlformats.org/officeDocument/2006/relationships/hyperlink" Target="http://1.bp.blogspot.com/-N4o14COxHec/TeeBmbfBKcI/AAAAAAAACcQ/eNrfw0VTqL0/s1600/apples.JPG" TargetMode="External"/><Relationship Id="rId9"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hyperlink" Target="http://farmtocafeteriaconference.org/4/wp-content/uploads/2009/01/ftslogo.png" TargetMode="External"/><Relationship Id="rId2" Type="http://schemas.openxmlformats.org/officeDocument/2006/relationships/hyperlink" Target="http://www.google.com/url?sa=i&amp;rct=j&amp;q=&amp;esrc=s&amp;source=images&amp;cd=&amp;cad=rja&amp;uact=8&amp;docid=5pEwtnhpULX_-M&amp;tbnid=ngKpJif3VW5EvM:&amp;ved=0CAUQjRw&amp;url=http://www.sheknows.com/food-and-recipes/articles/951417/food-additives-that-will-make-you-squirm&amp;ei=0WNJU761CvOFyQHZloDwCg&amp;bvm=bv.64542518,d.aWc&amp;psig=AFQjCNFg2LmHai7ttl3fEovUW-gr0AqsBw&amp;ust=1397405004593996"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farmtocafeteriaconference.org/4/wp-content/uploads/2009/01/ftslogo.png"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farmtocafeteriaconference.org/4/wp-content/uploads/2009/01/ftslogo.png"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farmtocafeteriaconference.org/4/wp-content/uploads/2009/01/ftslogo.png" TargetMode="External"/><Relationship Id="rId7" Type="http://schemas.openxmlformats.org/officeDocument/2006/relationships/image" Target="../media/image74.jpeg"/><Relationship Id="rId12" Type="http://schemas.openxmlformats.org/officeDocument/2006/relationships/image" Target="../media/image77.jpeg"/><Relationship Id="rId2" Type="http://schemas.openxmlformats.org/officeDocument/2006/relationships/hyperlink" Target="http://www.google.com/url?sa=i&amp;rct=j&amp;q=&amp;esrc=s&amp;source=images&amp;cd=&amp;cad=rja&amp;uact=8&amp;docid=5pEwtnhpULX_-M&amp;tbnid=ngKpJif3VW5EvM:&amp;ved=0CAUQjRw&amp;url=http://www.sheknows.com/food-and-recipes/articles/951417/food-additives-that-will-make-you-squirm&amp;ei=0WNJU761CvOFyQHZloDwCg&amp;bvm=bv.64542518,d.aWc&amp;psig=AFQjCNFg2LmHai7ttl3fEovUW-gr0AqsBw&amp;ust=1397405004593996" TargetMode="External"/><Relationship Id="rId1" Type="http://schemas.openxmlformats.org/officeDocument/2006/relationships/slideLayout" Target="../slideLayouts/slideLayout1.xml"/><Relationship Id="rId6" Type="http://schemas.openxmlformats.org/officeDocument/2006/relationships/hyperlink" Target="http://i1.wp.com/thefarmerslife.com/wp-content/uploads/2013/06/2013-06-14-14.29.55-1.jpg" TargetMode="External"/><Relationship Id="rId11" Type="http://schemas.openxmlformats.org/officeDocument/2006/relationships/hyperlink" Target="http://www.google.com/url?sa=i&amp;rct=j&amp;q=&amp;esrc=s&amp;source=images&amp;cd=&amp;cad=rja&amp;uact=8&amp;docid=NMVHT16tAJcssM&amp;tbnid=Wk1AyRRQZkVpkM:&amp;ved=0CAUQjRw&amp;url=http://owyheeag.blogspot.com/2011_09_01_archive.html&amp;ei=hTxxU9HSG8WxyASph4HYBA&amp;psig=AFQjCNHq2wyM2mlKQ84AWxbDPjDha1xPvw&amp;ust=1400016337905830" TargetMode="External"/><Relationship Id="rId5" Type="http://schemas.openxmlformats.org/officeDocument/2006/relationships/image" Target="../media/image3.png"/><Relationship Id="rId10" Type="http://schemas.openxmlformats.org/officeDocument/2006/relationships/image" Target="../media/image76.jpeg"/><Relationship Id="rId4" Type="http://schemas.openxmlformats.org/officeDocument/2006/relationships/image" Target="../media/image1.png"/><Relationship Id="rId9" Type="http://schemas.openxmlformats.org/officeDocument/2006/relationships/hyperlink" Target="http://www.google.com/url?sa=i&amp;rct=j&amp;q=&amp;esrc=s&amp;source=images&amp;cd=&amp;cad=rja&amp;uact=8&amp;docid=4hfsqEO5iTbFMM&amp;tbnid=kdwDBGZ4kX9k3M:&amp;ved=0CAUQjRw&amp;url=http://www.farmersbestpopcorn.com/from-seed-to-snack/&amp;ei=WjxxU7K2DYapyATcv4CACQ&amp;psig=AFQjCNHq2wyM2mlKQ84AWxbDPjDha1xPvw&amp;ust=1400016337905830"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farmtocafeteriaconference.org/4/wp-content/uploads/2009/01/ftslogo.png" TargetMode="External"/><Relationship Id="rId2" Type="http://schemas.openxmlformats.org/officeDocument/2006/relationships/hyperlink" Target="http://www.google.com/url?sa=i&amp;rct=j&amp;q=&amp;esrc=s&amp;source=images&amp;cd=&amp;cad=rja&amp;uact=8&amp;docid=Wm_kx0GkP3vBdM&amp;tbnid=8G1mp-F8_XmLzM:&amp;ved=0CAUQjRw&amp;url=http://whenthedinnerbellrings.blogspot.com/2011/06/frugal-tips-and-eats-of-day.html&amp;ei=VTpLU4vsGNTyyAH3loCwCw&amp;bvm=bv.64542518,d.aWc&amp;psig=AFQjCNFk3TDsRiM1p-31hy2Sl82Ve5XeOg&amp;ust=1397525441134935"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farmtocafeteriaconference.org/4/wp-content/uploads/2009/01/ftslogo.png"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farmtocafeteriaconference.org/4/wp-content/uploads/2009/01/ftslogo.png" TargetMode="Externa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farmtocafeteriaconference.org/4/wp-content/uploads/2009/01/ftslogo.png" TargetMode="Externa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http://farmtocafeteriaconference.org/4/wp-content/uploads/2009/01/ftslogo.pn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4.gif"/><Relationship Id="rId13" Type="http://schemas.microsoft.com/office/2007/relationships/hdphoto" Target="../media/hdphoto1.wdp"/><Relationship Id="rId3" Type="http://schemas.openxmlformats.org/officeDocument/2006/relationships/hyperlink" Target="http://www.google.com/url?sa=i&amp;rct=j&amp;q=&amp;esrc=s&amp;source=images&amp;cd=&amp;cad=rja&amp;uact=8&amp;docid=EtoHITWOGik7XM&amp;tbnid=4OFKhJX78UnP1M:&amp;ved=0CAUQjRw&amp;url=http://www.crossshowpigs.com/&amp;ei=cmVJU5D9DKjSyAGGz4CYBg&amp;bvm=bv.64542518,d.aWc&amp;psig=AFQjCNFNfwTpl-HK0ljp2MCjzsTLaXzN2w&amp;ust=1397405355017102" TargetMode="External"/><Relationship Id="rId7" Type="http://schemas.openxmlformats.org/officeDocument/2006/relationships/hyperlink" Target="http://www.google.com/url?sa=i&amp;rct=j&amp;q=&amp;esrc=s&amp;source=images&amp;cd=&amp;cad=rja&amp;uact=8&amp;docid=oXQYkdRjyb2lOM&amp;tbnid=CNJSPdbkRd3I1M:&amp;ved=0CAUQjRw&amp;url=http://www.agweb.com/article/china_controls_corn_and_soybean_markets_/&amp;ei=M2ZJU4-DG8OdyQHpmoGgBQ&amp;bvm=bv.64542518,d.aWc&amp;psig=AFQjCNFxjNWOmb8_f9YsplT4gDbJ0m0EVA&amp;ust=1397405607520843" TargetMode="External"/><Relationship Id="rId12"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3.png"/><Relationship Id="rId5" Type="http://schemas.openxmlformats.org/officeDocument/2006/relationships/hyperlink" Target="http://www.google.com/url?sa=i&amp;rct=j&amp;q=&amp;esrc=s&amp;source=images&amp;cd=&amp;cad=rja&amp;uact=8&amp;docid=QBhHHfmf8fsOYM&amp;tbnid=z0ZAYweoMA-5gM:&amp;ved=0CAUQjRw&amp;url=http://dickybirdsnest.blogspot.com/2012/05/burt-ernie-market-lambs.html&amp;ei=6WVJU5WxNI-MyAGp6YDAAw&amp;bvm=bv.64542518,d.aWc&amp;psig=AFQjCNFezVcMhytyCTMql7tN92jhGc5WAw&amp;ust=1397405481171719" TargetMode="External"/><Relationship Id="rId10" Type="http://schemas.openxmlformats.org/officeDocument/2006/relationships/image" Target="../media/image1.png"/><Relationship Id="rId4" Type="http://schemas.openxmlformats.org/officeDocument/2006/relationships/image" Target="../media/image12.jpeg"/><Relationship Id="rId9" Type="http://schemas.openxmlformats.org/officeDocument/2006/relationships/hyperlink" Target="http://farmtocafeteriaconference.org/4/wp-content/uploads/2009/01/ftslogo.pn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3.png"/><Relationship Id="rId3" Type="http://schemas.openxmlformats.org/officeDocument/2006/relationships/hyperlink" Target="http://www.google.com/url?sa=i&amp;rct=j&amp;q=&amp;esrc=s&amp;source=images&amp;cd=&amp;cad=rja&amp;uact=8&amp;docid=EtoHITWOGik7XM&amp;tbnid=4OFKhJX78UnP1M:&amp;ved=0CAUQjRw&amp;url=http://www.crossshowpigs.com/&amp;ei=cmVJU5D9DKjSyAGGz4CYBg&amp;bvm=bv.64542518,d.aWc&amp;psig=AFQjCNFNfwTpl-HK0ljp2MCjzsTLaXzN2w&amp;ust=1397405355017102" TargetMode="External"/><Relationship Id="rId7" Type="http://schemas.openxmlformats.org/officeDocument/2006/relationships/hyperlink" Target="http://www.google.com/url?sa=i&amp;rct=j&amp;q=&amp;esrc=s&amp;source=images&amp;cd=&amp;cad=rja&amp;uact=8&amp;docid=oXQYkdRjyb2lOM&amp;tbnid=CNJSPdbkRd3I1M:&amp;ved=0CAUQjRw&amp;url=http://www.agweb.com/article/china_controls_corn_and_soybean_markets_/&amp;ei=M2ZJU4-DG8OdyQHpmoGgBQ&amp;bvm=bv.64542518,d.aWc&amp;psig=AFQjCNFxjNWOmb8_f9YsplT4gDbJ0m0EVA&amp;ust=1397405607520843" TargetMode="External"/><Relationship Id="rId12"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hyperlink" Target="http://farmtocafeteriaconference.org/4/wp-content/uploads/2009/01/ftslogo.png" TargetMode="External"/><Relationship Id="rId5" Type="http://schemas.openxmlformats.org/officeDocument/2006/relationships/hyperlink" Target="http://www.google.com/url?sa=i&amp;rct=j&amp;q=&amp;esrc=s&amp;source=images&amp;cd=&amp;cad=rja&amp;uact=8&amp;docid=QBhHHfmf8fsOYM&amp;tbnid=z0ZAYweoMA-5gM:&amp;ved=0CAUQjRw&amp;url=http://dickybirdsnest.blogspot.com/2012/05/burt-ernie-market-lambs.html&amp;ei=6WVJU5WxNI-MyAGp6YDAAw&amp;bvm=bv.64542518,d.aWc&amp;psig=AFQjCNFezVcMhytyCTMql7tN92jhGc5WAw&amp;ust=1397405481171719" TargetMode="External"/><Relationship Id="rId10" Type="http://schemas.microsoft.com/office/2007/relationships/hdphoto" Target="../media/hdphoto1.wdp"/><Relationship Id="rId4" Type="http://schemas.openxmlformats.org/officeDocument/2006/relationships/image" Target="../media/image12.jpe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52400" y="4572000"/>
            <a:ext cx="8778240" cy="769441"/>
          </a:xfrm>
          <a:prstGeom prst="rect">
            <a:avLst/>
          </a:prstGeom>
          <a:noFill/>
        </p:spPr>
        <p:txBody>
          <a:bodyPr wrap="square" rtlCol="0">
            <a:spAutoFit/>
          </a:bodyPr>
          <a:lstStyle/>
          <a:p>
            <a:pPr algn="ctr"/>
            <a:r>
              <a:rPr lang="en-US" sz="4400" b="1" dirty="0" smtClean="0">
                <a:latin typeface="Footlight MT Light" panose="0204060206030A020304" pitchFamily="18" charset="0"/>
              </a:rPr>
              <a:t>Where does your food come from?</a:t>
            </a:r>
            <a:endParaRPr lang="en-US" sz="4400" b="1" dirty="0">
              <a:latin typeface="Footlight MT Light" panose="0204060206030A020304" pitchFamily="18" charset="0"/>
            </a:endParaRPr>
          </a:p>
        </p:txBody>
      </p:sp>
      <p:pic>
        <p:nvPicPr>
          <p:cNvPr id="1038" name="Picture 14" descr="http://farmtocafeteriaconference.org/4/wp-content/uploads/2009/01/ftslogo-300x25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730" y="304800"/>
            <a:ext cx="5291580" cy="44586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7739" y="5715000"/>
            <a:ext cx="3288521" cy="640080"/>
          </a:xfrm>
          <a:prstGeom prst="rect">
            <a:avLst/>
          </a:prstGeom>
        </p:spPr>
      </p:pic>
    </p:spTree>
    <p:extLst>
      <p:ext uri="{BB962C8B-B14F-4D97-AF65-F5344CB8AC3E}">
        <p14:creationId xmlns:p14="http://schemas.microsoft.com/office/powerpoint/2010/main" val="36483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5943600" y="1996414"/>
            <a:ext cx="2622385" cy="707886"/>
          </a:xfrm>
          <a:prstGeom prst="rect">
            <a:avLst/>
          </a:prstGeom>
          <a:noFill/>
        </p:spPr>
        <p:txBody>
          <a:bodyPr wrap="none" rtlCol="0">
            <a:spAutoFit/>
          </a:bodyPr>
          <a:lstStyle/>
          <a:p>
            <a:r>
              <a:rPr lang="en-US" sz="4000" dirty="0" smtClean="0">
                <a:latin typeface="Footlight MT Light" panose="0204060206030A020304" pitchFamily="18" charset="0"/>
              </a:rPr>
              <a:t>Hamburger</a:t>
            </a:r>
            <a:endParaRPr lang="en-US" sz="4000" dirty="0">
              <a:latin typeface="Footlight MT Light" panose="0204060206030A020304" pitchFamily="18" charset="0"/>
            </a:endParaRPr>
          </a:p>
        </p:txBody>
      </p:sp>
      <p:pic>
        <p:nvPicPr>
          <p:cNvPr id="1030" name="Picture 6" descr="http://2.bp.blogspot.com/_7KV1SFTEQos/TLF5GbcJZnI/AAAAAAAABgg/scyd4ZsAPFs/s1600/DSCN18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4419600"/>
            <a:ext cx="1828800" cy="137160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2" name="Picture 8" descr="https://encrypted-tbn2.gstatic.com/images?q=tbn:ANd9GcRKj3F6YpNbwV02DqKVifLJl7cdIfjpL7_op6DLinv0DyBlQr1JtA">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82"/>
          <a:stretch/>
        </p:blipFill>
        <p:spPr bwMode="auto">
          <a:xfrm>
            <a:off x="502025" y="4419600"/>
            <a:ext cx="1860175" cy="137160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4" name="Picture 10" descr="http://2.bp.blogspot.com/-53UHUqtsw8w/T7j9_F0B2SI/AAAAAAAACng/wzxrMgZ8D-w/s1600/100_2264.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800" y="4419600"/>
            <a:ext cx="1828800" cy="1370988"/>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6" name="Picture 12" descr="http://www.agweb.com/assets/1/6/corn%20soybeans1.GIF">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995" t="5781" r="24941"/>
          <a:stretch/>
        </p:blipFill>
        <p:spPr bwMode="auto">
          <a:xfrm>
            <a:off x="4648200" y="4421834"/>
            <a:ext cx="1828800" cy="134975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79112" y="5791200"/>
            <a:ext cx="1305999" cy="369332"/>
          </a:xfrm>
          <a:prstGeom prst="rect">
            <a:avLst/>
          </a:prstGeom>
          <a:noFill/>
        </p:spPr>
        <p:txBody>
          <a:bodyPr wrap="none" rtlCol="0">
            <a:spAutoFit/>
          </a:bodyPr>
          <a:lstStyle/>
          <a:p>
            <a:r>
              <a:rPr lang="en-US" b="1" dirty="0" smtClean="0">
                <a:latin typeface="Footlight MT Light" panose="0204060206030A020304" pitchFamily="18" charset="0"/>
              </a:rPr>
              <a:t>Pigs (Pork)?</a:t>
            </a:r>
            <a:endParaRPr lang="en-US" b="1" dirty="0">
              <a:latin typeface="Footlight MT Light" panose="0204060206030A020304" pitchFamily="18" charset="0"/>
            </a:endParaRPr>
          </a:p>
        </p:txBody>
      </p:sp>
      <p:sp>
        <p:nvSpPr>
          <p:cNvPr id="17" name="TextBox 16"/>
          <p:cNvSpPr txBox="1"/>
          <p:nvPr/>
        </p:nvSpPr>
        <p:spPr>
          <a:xfrm>
            <a:off x="2709950" y="5790588"/>
            <a:ext cx="1590500" cy="369332"/>
          </a:xfrm>
          <a:prstGeom prst="rect">
            <a:avLst/>
          </a:prstGeom>
          <a:noFill/>
        </p:spPr>
        <p:txBody>
          <a:bodyPr wrap="none" rtlCol="0">
            <a:spAutoFit/>
          </a:bodyPr>
          <a:lstStyle/>
          <a:p>
            <a:r>
              <a:rPr lang="en-US" b="1" dirty="0" smtClean="0">
                <a:latin typeface="Footlight MT Light" panose="0204060206030A020304" pitchFamily="18" charset="0"/>
              </a:rPr>
              <a:t>Sheep (Lamb)?</a:t>
            </a:r>
            <a:endParaRPr lang="en-US" b="1" dirty="0">
              <a:latin typeface="Footlight MT Light" panose="0204060206030A020304" pitchFamily="18" charset="0"/>
            </a:endParaRPr>
          </a:p>
        </p:txBody>
      </p:sp>
      <p:sp>
        <p:nvSpPr>
          <p:cNvPr id="18" name="TextBox 17"/>
          <p:cNvSpPr txBox="1"/>
          <p:nvPr/>
        </p:nvSpPr>
        <p:spPr>
          <a:xfrm>
            <a:off x="4614359" y="5791200"/>
            <a:ext cx="1896481" cy="369332"/>
          </a:xfrm>
          <a:prstGeom prst="rect">
            <a:avLst/>
          </a:prstGeom>
          <a:noFill/>
        </p:spPr>
        <p:txBody>
          <a:bodyPr wrap="none" rtlCol="0">
            <a:spAutoFit/>
          </a:bodyPr>
          <a:lstStyle/>
          <a:p>
            <a:r>
              <a:rPr lang="en-US" b="1" dirty="0" smtClean="0">
                <a:latin typeface="Footlight MT Light" panose="0204060206030A020304" pitchFamily="18" charset="0"/>
              </a:rPr>
              <a:t>Corn &amp; Soybeans?</a:t>
            </a:r>
            <a:endParaRPr lang="en-US" b="1" dirty="0">
              <a:latin typeface="Footlight MT Light" panose="0204060206030A020304" pitchFamily="18" charset="0"/>
            </a:endParaRPr>
          </a:p>
        </p:txBody>
      </p:sp>
      <p:sp>
        <p:nvSpPr>
          <p:cNvPr id="19" name="TextBox 18"/>
          <p:cNvSpPr txBox="1"/>
          <p:nvPr/>
        </p:nvSpPr>
        <p:spPr>
          <a:xfrm>
            <a:off x="6947091" y="5795417"/>
            <a:ext cx="1345818" cy="369332"/>
          </a:xfrm>
          <a:prstGeom prst="rect">
            <a:avLst/>
          </a:prstGeom>
          <a:noFill/>
        </p:spPr>
        <p:txBody>
          <a:bodyPr wrap="none" rtlCol="0">
            <a:spAutoFit/>
          </a:bodyPr>
          <a:lstStyle/>
          <a:p>
            <a:r>
              <a:rPr lang="en-US" b="1" dirty="0" smtClean="0">
                <a:latin typeface="Footlight MT Light" panose="0204060206030A020304" pitchFamily="18" charset="0"/>
              </a:rPr>
              <a:t>Beef (Beef)?</a:t>
            </a:r>
            <a:endParaRPr lang="en-US" b="1" dirty="0">
              <a:latin typeface="Footlight MT Light" panose="0204060206030A020304" pitchFamily="18" charset="0"/>
            </a:endParaRPr>
          </a:p>
        </p:txBody>
      </p:sp>
      <p:pic>
        <p:nvPicPr>
          <p:cNvPr id="21" name="Picture 4" descr="Hamburge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52599" y="1444558"/>
            <a:ext cx="3482817" cy="270510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flipH="1">
            <a:off x="5001709" y="2350357"/>
            <a:ext cx="941891" cy="410789"/>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72440" y="4267200"/>
            <a:ext cx="1965960" cy="1828800"/>
          </a:xfrm>
          <a:prstGeom prst="rect">
            <a:avLst/>
          </a:prstGeom>
          <a:solidFill>
            <a:srgbClr val="C00000"/>
          </a:solidFill>
          <a:ln w="19050">
            <a:solidFill>
              <a:srgbClr val="C00000"/>
            </a:solidFill>
          </a:ln>
        </p:spPr>
        <p:txBody>
          <a:bodyPr wrap="none" rtlCol="0" anchor="ctr">
            <a:spAutoFit/>
          </a:bodyPr>
          <a:lstStyle/>
          <a:p>
            <a:pPr algn="ctr"/>
            <a:r>
              <a:rPr lang="en-US" sz="9600" dirty="0" smtClean="0">
                <a:solidFill>
                  <a:schemeClr val="bg1"/>
                </a:solidFill>
              </a:rPr>
              <a:t>NO</a:t>
            </a:r>
            <a:endParaRPr lang="en-US" sz="9600" dirty="0">
              <a:solidFill>
                <a:schemeClr val="bg1"/>
              </a:solidFill>
            </a:endParaRPr>
          </a:p>
        </p:txBody>
      </p:sp>
      <p:sp>
        <p:nvSpPr>
          <p:cNvPr id="24" name="TextBox 23"/>
          <p:cNvSpPr txBox="1"/>
          <p:nvPr/>
        </p:nvSpPr>
        <p:spPr>
          <a:xfrm>
            <a:off x="2514600" y="4267200"/>
            <a:ext cx="1965960" cy="1828800"/>
          </a:xfrm>
          <a:prstGeom prst="rect">
            <a:avLst/>
          </a:prstGeom>
          <a:solidFill>
            <a:srgbClr val="C00000"/>
          </a:solidFill>
          <a:ln w="19050">
            <a:solidFill>
              <a:srgbClr val="C00000"/>
            </a:solidFill>
          </a:ln>
        </p:spPr>
        <p:txBody>
          <a:bodyPr wrap="none" rtlCol="0" anchor="ctr">
            <a:spAutoFit/>
          </a:bodyPr>
          <a:lstStyle/>
          <a:p>
            <a:pPr algn="ctr"/>
            <a:r>
              <a:rPr lang="en-US" sz="9600" dirty="0" smtClean="0">
                <a:solidFill>
                  <a:schemeClr val="bg1"/>
                </a:solidFill>
              </a:rPr>
              <a:t>NO</a:t>
            </a:r>
            <a:endParaRPr lang="en-US" sz="9600" dirty="0">
              <a:solidFill>
                <a:schemeClr val="bg1"/>
              </a:solidFill>
            </a:endParaRPr>
          </a:p>
        </p:txBody>
      </p:sp>
      <p:pic>
        <p:nvPicPr>
          <p:cNvPr id="25" name="Picture 14" descr="http://farmtocafeteriaconference.org/4/wp-content/uploads/2009/01/ftslogo-300x253.pn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Tree>
    <p:extLst>
      <p:ext uri="{BB962C8B-B14F-4D97-AF65-F5344CB8AC3E}">
        <p14:creationId xmlns:p14="http://schemas.microsoft.com/office/powerpoint/2010/main" val="3751289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5943600" y="1996414"/>
            <a:ext cx="2622385" cy="707886"/>
          </a:xfrm>
          <a:prstGeom prst="rect">
            <a:avLst/>
          </a:prstGeom>
          <a:noFill/>
        </p:spPr>
        <p:txBody>
          <a:bodyPr wrap="none" rtlCol="0">
            <a:spAutoFit/>
          </a:bodyPr>
          <a:lstStyle/>
          <a:p>
            <a:r>
              <a:rPr lang="en-US" sz="4000" dirty="0" smtClean="0">
                <a:latin typeface="Footlight MT Light" panose="0204060206030A020304" pitchFamily="18" charset="0"/>
              </a:rPr>
              <a:t>Hamburger</a:t>
            </a:r>
            <a:endParaRPr lang="en-US" sz="4000" dirty="0">
              <a:latin typeface="Footlight MT Light" panose="0204060206030A020304" pitchFamily="18" charset="0"/>
            </a:endParaRPr>
          </a:p>
        </p:txBody>
      </p:sp>
      <p:pic>
        <p:nvPicPr>
          <p:cNvPr id="1030" name="Picture 6" descr="http://2.bp.blogspot.com/_7KV1SFTEQos/TLF5GbcJZnI/AAAAAAAABgg/scyd4ZsAPFs/s1600/DSCN18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4419600"/>
            <a:ext cx="1828800" cy="137160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2" name="Picture 8" descr="https://encrypted-tbn2.gstatic.com/images?q=tbn:ANd9GcRKj3F6YpNbwV02DqKVifLJl7cdIfjpL7_op6DLinv0DyBlQr1JtA">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82"/>
          <a:stretch/>
        </p:blipFill>
        <p:spPr bwMode="auto">
          <a:xfrm>
            <a:off x="502025" y="4419600"/>
            <a:ext cx="1860175" cy="137160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4" name="Picture 10" descr="http://2.bp.blogspot.com/-53UHUqtsw8w/T7j9_F0B2SI/AAAAAAAACng/wzxrMgZ8D-w/s1600/100_2264.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800" y="4419600"/>
            <a:ext cx="1828800" cy="1370988"/>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6" name="Picture 12" descr="http://www.agweb.com/assets/1/6/corn%20soybeans1.GIF">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995" t="5781" r="24941"/>
          <a:stretch/>
        </p:blipFill>
        <p:spPr bwMode="auto">
          <a:xfrm>
            <a:off x="4648200" y="4421834"/>
            <a:ext cx="1828800" cy="134975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79112" y="5791200"/>
            <a:ext cx="1305999" cy="369332"/>
          </a:xfrm>
          <a:prstGeom prst="rect">
            <a:avLst/>
          </a:prstGeom>
          <a:noFill/>
        </p:spPr>
        <p:txBody>
          <a:bodyPr wrap="none" rtlCol="0">
            <a:spAutoFit/>
          </a:bodyPr>
          <a:lstStyle/>
          <a:p>
            <a:r>
              <a:rPr lang="en-US" b="1" dirty="0" smtClean="0">
                <a:latin typeface="Footlight MT Light" panose="0204060206030A020304" pitchFamily="18" charset="0"/>
              </a:rPr>
              <a:t>Pigs (Pork)?</a:t>
            </a:r>
            <a:endParaRPr lang="en-US" b="1" dirty="0">
              <a:latin typeface="Footlight MT Light" panose="0204060206030A020304" pitchFamily="18" charset="0"/>
            </a:endParaRPr>
          </a:p>
        </p:txBody>
      </p:sp>
      <p:sp>
        <p:nvSpPr>
          <p:cNvPr id="17" name="TextBox 16"/>
          <p:cNvSpPr txBox="1"/>
          <p:nvPr/>
        </p:nvSpPr>
        <p:spPr>
          <a:xfrm>
            <a:off x="2709950" y="5790588"/>
            <a:ext cx="1590500" cy="369332"/>
          </a:xfrm>
          <a:prstGeom prst="rect">
            <a:avLst/>
          </a:prstGeom>
          <a:noFill/>
        </p:spPr>
        <p:txBody>
          <a:bodyPr wrap="none" rtlCol="0">
            <a:spAutoFit/>
          </a:bodyPr>
          <a:lstStyle/>
          <a:p>
            <a:r>
              <a:rPr lang="en-US" b="1" dirty="0" smtClean="0">
                <a:latin typeface="Footlight MT Light" panose="0204060206030A020304" pitchFamily="18" charset="0"/>
              </a:rPr>
              <a:t>Sheep (Lamb)?</a:t>
            </a:r>
            <a:endParaRPr lang="en-US" b="1" dirty="0">
              <a:latin typeface="Footlight MT Light" panose="0204060206030A020304" pitchFamily="18" charset="0"/>
            </a:endParaRPr>
          </a:p>
        </p:txBody>
      </p:sp>
      <p:sp>
        <p:nvSpPr>
          <p:cNvPr id="18" name="TextBox 17"/>
          <p:cNvSpPr txBox="1"/>
          <p:nvPr/>
        </p:nvSpPr>
        <p:spPr>
          <a:xfrm>
            <a:off x="4614359" y="5791200"/>
            <a:ext cx="1896481" cy="369332"/>
          </a:xfrm>
          <a:prstGeom prst="rect">
            <a:avLst/>
          </a:prstGeom>
          <a:noFill/>
        </p:spPr>
        <p:txBody>
          <a:bodyPr wrap="none" rtlCol="0">
            <a:spAutoFit/>
          </a:bodyPr>
          <a:lstStyle/>
          <a:p>
            <a:r>
              <a:rPr lang="en-US" b="1" dirty="0" smtClean="0">
                <a:latin typeface="Footlight MT Light" panose="0204060206030A020304" pitchFamily="18" charset="0"/>
              </a:rPr>
              <a:t>Corn &amp; Soybeans?</a:t>
            </a:r>
            <a:endParaRPr lang="en-US" b="1" dirty="0">
              <a:latin typeface="Footlight MT Light" panose="0204060206030A020304" pitchFamily="18" charset="0"/>
            </a:endParaRPr>
          </a:p>
        </p:txBody>
      </p:sp>
      <p:sp>
        <p:nvSpPr>
          <p:cNvPr id="19" name="TextBox 18"/>
          <p:cNvSpPr txBox="1"/>
          <p:nvPr/>
        </p:nvSpPr>
        <p:spPr>
          <a:xfrm>
            <a:off x="6947091" y="5795417"/>
            <a:ext cx="1345818" cy="369332"/>
          </a:xfrm>
          <a:prstGeom prst="rect">
            <a:avLst/>
          </a:prstGeom>
          <a:noFill/>
        </p:spPr>
        <p:txBody>
          <a:bodyPr wrap="none" rtlCol="0">
            <a:spAutoFit/>
          </a:bodyPr>
          <a:lstStyle/>
          <a:p>
            <a:r>
              <a:rPr lang="en-US" b="1" dirty="0" smtClean="0">
                <a:latin typeface="Footlight MT Light" panose="0204060206030A020304" pitchFamily="18" charset="0"/>
              </a:rPr>
              <a:t>Beef (Beef)?</a:t>
            </a:r>
            <a:endParaRPr lang="en-US" b="1" dirty="0">
              <a:latin typeface="Footlight MT Light" panose="0204060206030A020304" pitchFamily="18" charset="0"/>
            </a:endParaRPr>
          </a:p>
        </p:txBody>
      </p:sp>
      <p:pic>
        <p:nvPicPr>
          <p:cNvPr id="21" name="Picture 4" descr="Hamburge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52599" y="1444558"/>
            <a:ext cx="3482817" cy="270510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flipH="1">
            <a:off x="5001709" y="2350357"/>
            <a:ext cx="941891" cy="410789"/>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57200" y="4267200"/>
            <a:ext cx="1965960" cy="1828800"/>
          </a:xfrm>
          <a:prstGeom prst="rect">
            <a:avLst/>
          </a:prstGeom>
          <a:solidFill>
            <a:srgbClr val="C00000"/>
          </a:solidFill>
          <a:ln w="19050">
            <a:solidFill>
              <a:srgbClr val="C00000"/>
            </a:solidFill>
          </a:ln>
        </p:spPr>
        <p:txBody>
          <a:bodyPr wrap="none" rtlCol="0" anchor="ctr">
            <a:spAutoFit/>
          </a:bodyPr>
          <a:lstStyle/>
          <a:p>
            <a:pPr algn="ctr"/>
            <a:r>
              <a:rPr lang="en-US" sz="9600" dirty="0" smtClean="0">
                <a:solidFill>
                  <a:schemeClr val="bg1"/>
                </a:solidFill>
              </a:rPr>
              <a:t>NO</a:t>
            </a:r>
            <a:endParaRPr lang="en-US" sz="9600" dirty="0">
              <a:solidFill>
                <a:schemeClr val="bg1"/>
              </a:solidFill>
            </a:endParaRPr>
          </a:p>
        </p:txBody>
      </p:sp>
      <p:sp>
        <p:nvSpPr>
          <p:cNvPr id="24" name="TextBox 23"/>
          <p:cNvSpPr txBox="1"/>
          <p:nvPr/>
        </p:nvSpPr>
        <p:spPr>
          <a:xfrm>
            <a:off x="2514600" y="4267200"/>
            <a:ext cx="1965960" cy="1828800"/>
          </a:xfrm>
          <a:prstGeom prst="rect">
            <a:avLst/>
          </a:prstGeom>
          <a:solidFill>
            <a:srgbClr val="C00000"/>
          </a:solidFill>
          <a:ln w="19050">
            <a:solidFill>
              <a:srgbClr val="C00000"/>
            </a:solidFill>
          </a:ln>
        </p:spPr>
        <p:txBody>
          <a:bodyPr wrap="none" rtlCol="0" anchor="ctr">
            <a:spAutoFit/>
          </a:bodyPr>
          <a:lstStyle/>
          <a:p>
            <a:pPr algn="ctr"/>
            <a:r>
              <a:rPr lang="en-US" sz="9600" dirty="0" smtClean="0">
                <a:solidFill>
                  <a:schemeClr val="bg1"/>
                </a:solidFill>
              </a:rPr>
              <a:t>NO</a:t>
            </a:r>
            <a:endParaRPr lang="en-US" sz="9600" dirty="0">
              <a:solidFill>
                <a:schemeClr val="bg1"/>
              </a:solidFill>
            </a:endParaRPr>
          </a:p>
        </p:txBody>
      </p:sp>
      <p:sp>
        <p:nvSpPr>
          <p:cNvPr id="25" name="TextBox 24"/>
          <p:cNvSpPr txBox="1"/>
          <p:nvPr/>
        </p:nvSpPr>
        <p:spPr>
          <a:xfrm>
            <a:off x="4572000" y="4267200"/>
            <a:ext cx="1965960" cy="1828800"/>
          </a:xfrm>
          <a:prstGeom prst="rect">
            <a:avLst/>
          </a:prstGeom>
          <a:solidFill>
            <a:srgbClr val="C00000"/>
          </a:solidFill>
          <a:ln w="19050">
            <a:solidFill>
              <a:srgbClr val="C00000"/>
            </a:solidFill>
          </a:ln>
        </p:spPr>
        <p:txBody>
          <a:bodyPr wrap="none" rtlCol="0" anchor="ctr">
            <a:spAutoFit/>
          </a:bodyPr>
          <a:lstStyle/>
          <a:p>
            <a:pPr algn="ctr"/>
            <a:r>
              <a:rPr lang="en-US" sz="9600" dirty="0" smtClean="0">
                <a:solidFill>
                  <a:schemeClr val="bg1"/>
                </a:solidFill>
              </a:rPr>
              <a:t>NO</a:t>
            </a:r>
            <a:endParaRPr lang="en-US" sz="9600" dirty="0">
              <a:solidFill>
                <a:schemeClr val="bg1"/>
              </a:solidFill>
            </a:endParaRPr>
          </a:p>
        </p:txBody>
      </p:sp>
      <p:pic>
        <p:nvPicPr>
          <p:cNvPr id="26" name="Picture 14" descr="http://farmtocafeteriaconference.org/4/wp-content/uploads/2009/01/ftslogo-300x253.pn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Tree>
    <p:extLst>
      <p:ext uri="{BB962C8B-B14F-4D97-AF65-F5344CB8AC3E}">
        <p14:creationId xmlns:p14="http://schemas.microsoft.com/office/powerpoint/2010/main" val="897823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5943600" y="1996414"/>
            <a:ext cx="2622385" cy="707886"/>
          </a:xfrm>
          <a:prstGeom prst="rect">
            <a:avLst/>
          </a:prstGeom>
          <a:noFill/>
        </p:spPr>
        <p:txBody>
          <a:bodyPr wrap="none" rtlCol="0">
            <a:spAutoFit/>
          </a:bodyPr>
          <a:lstStyle/>
          <a:p>
            <a:r>
              <a:rPr lang="en-US" sz="4000" dirty="0" smtClean="0">
                <a:latin typeface="Footlight MT Light" panose="0204060206030A020304" pitchFamily="18" charset="0"/>
              </a:rPr>
              <a:t>Hamburger</a:t>
            </a:r>
            <a:endParaRPr lang="en-US" sz="4000" dirty="0">
              <a:latin typeface="Footlight MT Light" panose="0204060206030A020304" pitchFamily="18" charset="0"/>
            </a:endParaRPr>
          </a:p>
        </p:txBody>
      </p:sp>
      <p:pic>
        <p:nvPicPr>
          <p:cNvPr id="1030" name="Picture 6" descr="http://2.bp.blogspot.com/_7KV1SFTEQos/TLF5GbcJZnI/AAAAAAAABgg/scyd4ZsAPFs/s1600/DSCN18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4419600"/>
            <a:ext cx="1828800" cy="137160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2" name="Picture 8" descr="https://encrypted-tbn2.gstatic.com/images?q=tbn:ANd9GcRKj3F6YpNbwV02DqKVifLJl7cdIfjpL7_op6DLinv0DyBlQr1JtA">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82"/>
          <a:stretch/>
        </p:blipFill>
        <p:spPr bwMode="auto">
          <a:xfrm>
            <a:off x="502025" y="4419600"/>
            <a:ext cx="1860175" cy="137160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4" name="Picture 10" descr="http://2.bp.blogspot.com/-53UHUqtsw8w/T7j9_F0B2SI/AAAAAAAACng/wzxrMgZ8D-w/s1600/100_2264.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800" y="4419600"/>
            <a:ext cx="1828800" cy="1370988"/>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6" name="Picture 12" descr="http://www.agweb.com/assets/1/6/corn%20soybeans1.GIF">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995" t="5781" r="24941"/>
          <a:stretch/>
        </p:blipFill>
        <p:spPr bwMode="auto">
          <a:xfrm>
            <a:off x="4648200" y="4421834"/>
            <a:ext cx="1828800" cy="134975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79112" y="5791200"/>
            <a:ext cx="1305999" cy="369332"/>
          </a:xfrm>
          <a:prstGeom prst="rect">
            <a:avLst/>
          </a:prstGeom>
          <a:noFill/>
        </p:spPr>
        <p:txBody>
          <a:bodyPr wrap="none" rtlCol="0">
            <a:spAutoFit/>
          </a:bodyPr>
          <a:lstStyle/>
          <a:p>
            <a:r>
              <a:rPr lang="en-US" b="1" dirty="0" smtClean="0">
                <a:latin typeface="Footlight MT Light" panose="0204060206030A020304" pitchFamily="18" charset="0"/>
              </a:rPr>
              <a:t>Pigs (Pork)?</a:t>
            </a:r>
            <a:endParaRPr lang="en-US" b="1" dirty="0">
              <a:latin typeface="Footlight MT Light" panose="0204060206030A020304" pitchFamily="18" charset="0"/>
            </a:endParaRPr>
          </a:p>
        </p:txBody>
      </p:sp>
      <p:sp>
        <p:nvSpPr>
          <p:cNvPr id="17" name="TextBox 16"/>
          <p:cNvSpPr txBox="1"/>
          <p:nvPr/>
        </p:nvSpPr>
        <p:spPr>
          <a:xfrm>
            <a:off x="2709950" y="5790588"/>
            <a:ext cx="1590500" cy="369332"/>
          </a:xfrm>
          <a:prstGeom prst="rect">
            <a:avLst/>
          </a:prstGeom>
          <a:noFill/>
        </p:spPr>
        <p:txBody>
          <a:bodyPr wrap="none" rtlCol="0">
            <a:spAutoFit/>
          </a:bodyPr>
          <a:lstStyle/>
          <a:p>
            <a:r>
              <a:rPr lang="en-US" b="1" dirty="0" smtClean="0">
                <a:latin typeface="Footlight MT Light" panose="0204060206030A020304" pitchFamily="18" charset="0"/>
              </a:rPr>
              <a:t>Sheep (Lamb)?</a:t>
            </a:r>
            <a:endParaRPr lang="en-US" b="1" dirty="0">
              <a:latin typeface="Footlight MT Light" panose="0204060206030A020304" pitchFamily="18" charset="0"/>
            </a:endParaRPr>
          </a:p>
        </p:txBody>
      </p:sp>
      <p:sp>
        <p:nvSpPr>
          <p:cNvPr id="18" name="TextBox 17"/>
          <p:cNvSpPr txBox="1"/>
          <p:nvPr/>
        </p:nvSpPr>
        <p:spPr>
          <a:xfrm>
            <a:off x="4614359" y="5791200"/>
            <a:ext cx="1896481" cy="369332"/>
          </a:xfrm>
          <a:prstGeom prst="rect">
            <a:avLst/>
          </a:prstGeom>
          <a:noFill/>
        </p:spPr>
        <p:txBody>
          <a:bodyPr wrap="none" rtlCol="0">
            <a:spAutoFit/>
          </a:bodyPr>
          <a:lstStyle/>
          <a:p>
            <a:r>
              <a:rPr lang="en-US" b="1" dirty="0" smtClean="0">
                <a:latin typeface="Footlight MT Light" panose="0204060206030A020304" pitchFamily="18" charset="0"/>
              </a:rPr>
              <a:t>Corn &amp; Soybeans?</a:t>
            </a:r>
            <a:endParaRPr lang="en-US" b="1" dirty="0">
              <a:latin typeface="Footlight MT Light" panose="0204060206030A020304" pitchFamily="18" charset="0"/>
            </a:endParaRPr>
          </a:p>
        </p:txBody>
      </p:sp>
      <p:sp>
        <p:nvSpPr>
          <p:cNvPr id="19" name="TextBox 18"/>
          <p:cNvSpPr txBox="1"/>
          <p:nvPr/>
        </p:nvSpPr>
        <p:spPr>
          <a:xfrm>
            <a:off x="7037289" y="5795417"/>
            <a:ext cx="1241622" cy="369332"/>
          </a:xfrm>
          <a:prstGeom prst="rect">
            <a:avLst/>
          </a:prstGeom>
          <a:noFill/>
        </p:spPr>
        <p:txBody>
          <a:bodyPr wrap="none" rtlCol="0">
            <a:spAutoFit/>
          </a:bodyPr>
          <a:lstStyle/>
          <a:p>
            <a:r>
              <a:rPr lang="en-US" b="1" dirty="0" smtClean="0">
                <a:latin typeface="Footlight MT Light" panose="0204060206030A020304" pitchFamily="18" charset="0"/>
              </a:rPr>
              <a:t>Beef (Beef)</a:t>
            </a:r>
            <a:endParaRPr lang="en-US" b="1" dirty="0">
              <a:latin typeface="Footlight MT Light" panose="0204060206030A020304" pitchFamily="18" charset="0"/>
            </a:endParaRPr>
          </a:p>
        </p:txBody>
      </p:sp>
      <p:pic>
        <p:nvPicPr>
          <p:cNvPr id="21" name="Picture 4" descr="Hamburge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52599" y="1444558"/>
            <a:ext cx="3482817" cy="270510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flipH="1">
            <a:off x="5001709" y="2350357"/>
            <a:ext cx="941891" cy="410789"/>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57200" y="4267200"/>
            <a:ext cx="1965960" cy="1828800"/>
          </a:xfrm>
          <a:prstGeom prst="rect">
            <a:avLst/>
          </a:prstGeom>
          <a:solidFill>
            <a:srgbClr val="C00000"/>
          </a:solidFill>
          <a:ln w="19050">
            <a:solidFill>
              <a:srgbClr val="C00000"/>
            </a:solidFill>
          </a:ln>
        </p:spPr>
        <p:txBody>
          <a:bodyPr wrap="none" rtlCol="0" anchor="ctr">
            <a:spAutoFit/>
          </a:bodyPr>
          <a:lstStyle/>
          <a:p>
            <a:pPr algn="ctr"/>
            <a:r>
              <a:rPr lang="en-US" sz="9600" dirty="0" smtClean="0">
                <a:solidFill>
                  <a:schemeClr val="bg1"/>
                </a:solidFill>
              </a:rPr>
              <a:t>NO</a:t>
            </a:r>
            <a:endParaRPr lang="en-US" sz="9600" dirty="0">
              <a:solidFill>
                <a:schemeClr val="bg1"/>
              </a:solidFill>
            </a:endParaRPr>
          </a:p>
        </p:txBody>
      </p:sp>
      <p:sp>
        <p:nvSpPr>
          <p:cNvPr id="24" name="TextBox 23"/>
          <p:cNvSpPr txBox="1"/>
          <p:nvPr/>
        </p:nvSpPr>
        <p:spPr>
          <a:xfrm>
            <a:off x="2514600" y="4267200"/>
            <a:ext cx="1965960" cy="1828800"/>
          </a:xfrm>
          <a:prstGeom prst="rect">
            <a:avLst/>
          </a:prstGeom>
          <a:solidFill>
            <a:srgbClr val="C00000"/>
          </a:solidFill>
          <a:ln w="19050">
            <a:solidFill>
              <a:srgbClr val="C00000"/>
            </a:solidFill>
          </a:ln>
        </p:spPr>
        <p:txBody>
          <a:bodyPr wrap="none" rtlCol="0" anchor="ctr">
            <a:spAutoFit/>
          </a:bodyPr>
          <a:lstStyle/>
          <a:p>
            <a:pPr algn="ctr"/>
            <a:r>
              <a:rPr lang="en-US" sz="9600" dirty="0" smtClean="0">
                <a:solidFill>
                  <a:schemeClr val="bg1"/>
                </a:solidFill>
              </a:rPr>
              <a:t>NO</a:t>
            </a:r>
            <a:endParaRPr lang="en-US" sz="9600" dirty="0">
              <a:solidFill>
                <a:schemeClr val="bg1"/>
              </a:solidFill>
            </a:endParaRPr>
          </a:p>
        </p:txBody>
      </p:sp>
      <p:sp>
        <p:nvSpPr>
          <p:cNvPr id="25" name="TextBox 24"/>
          <p:cNvSpPr txBox="1"/>
          <p:nvPr/>
        </p:nvSpPr>
        <p:spPr>
          <a:xfrm>
            <a:off x="4572000" y="4267200"/>
            <a:ext cx="1965960" cy="1828800"/>
          </a:xfrm>
          <a:prstGeom prst="rect">
            <a:avLst/>
          </a:prstGeom>
          <a:solidFill>
            <a:srgbClr val="C00000"/>
          </a:solidFill>
          <a:ln w="19050">
            <a:solidFill>
              <a:srgbClr val="C00000"/>
            </a:solidFill>
          </a:ln>
        </p:spPr>
        <p:txBody>
          <a:bodyPr wrap="none" rtlCol="0" anchor="ctr">
            <a:spAutoFit/>
          </a:bodyPr>
          <a:lstStyle/>
          <a:p>
            <a:pPr algn="ctr"/>
            <a:r>
              <a:rPr lang="en-US" sz="9600" dirty="0" smtClean="0">
                <a:solidFill>
                  <a:schemeClr val="bg1"/>
                </a:solidFill>
              </a:rPr>
              <a:t>NO</a:t>
            </a:r>
            <a:endParaRPr lang="en-US" sz="9600" dirty="0">
              <a:solidFill>
                <a:schemeClr val="bg1"/>
              </a:solidFill>
            </a:endParaRPr>
          </a:p>
        </p:txBody>
      </p:sp>
      <p:sp>
        <p:nvSpPr>
          <p:cNvPr id="26" name="TextBox 25"/>
          <p:cNvSpPr txBox="1"/>
          <p:nvPr/>
        </p:nvSpPr>
        <p:spPr>
          <a:xfrm>
            <a:off x="6629400" y="3505200"/>
            <a:ext cx="1965960" cy="2651760"/>
          </a:xfrm>
          <a:prstGeom prst="rect">
            <a:avLst/>
          </a:prstGeom>
          <a:noFill/>
          <a:ln w="28575">
            <a:solidFill>
              <a:srgbClr val="006666"/>
            </a:solidFill>
          </a:ln>
        </p:spPr>
        <p:txBody>
          <a:bodyPr wrap="none" rtlCol="0">
            <a:spAutoFit/>
          </a:bodyPr>
          <a:lstStyle/>
          <a:p>
            <a:pPr algn="ctr"/>
            <a:r>
              <a:rPr lang="en-US" sz="6000" dirty="0" smtClean="0">
                <a:solidFill>
                  <a:srgbClr val="006666"/>
                </a:solidFill>
              </a:rPr>
              <a:t>YES</a:t>
            </a:r>
            <a:endParaRPr lang="en-US" sz="6000" dirty="0">
              <a:solidFill>
                <a:srgbClr val="006666"/>
              </a:solidFill>
            </a:endParaRPr>
          </a:p>
        </p:txBody>
      </p:sp>
      <p:pic>
        <p:nvPicPr>
          <p:cNvPr id="27" name="Picture 14" descr="http://farmtocafeteriaconference.org/4/wp-content/uploads/2009/01/ftslogo-300x253.pn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Tree>
    <p:extLst>
      <p:ext uri="{BB962C8B-B14F-4D97-AF65-F5344CB8AC3E}">
        <p14:creationId xmlns:p14="http://schemas.microsoft.com/office/powerpoint/2010/main" val="27485227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 y="3837543"/>
            <a:ext cx="3662947" cy="280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135" y="1333230"/>
            <a:ext cx="3677987"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5"/>
          <p:cNvPicPr>
            <a:picLocks noChangeAspect="1" noChangeArrowheads="1"/>
          </p:cNvPicPr>
          <p:nvPr/>
        </p:nvPicPr>
        <p:blipFill>
          <a:blip r:embed="rId6"/>
          <a:stretch>
            <a:fillRect/>
          </a:stretch>
        </p:blipFill>
        <p:spPr bwMode="auto">
          <a:xfrm>
            <a:off x="3886200" y="3832654"/>
            <a:ext cx="4724400" cy="2553725"/>
          </a:xfrm>
          <a:prstGeom prst="rect">
            <a:avLst/>
          </a:prstGeom>
          <a:ln w="152400">
            <a:solidFill>
              <a:srgbClr val="FFC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104" name="Picture 32"/>
          <p:cNvPicPr>
            <a:picLocks noChangeAspect="1" noChangeArrowheads="1"/>
          </p:cNvPicPr>
          <p:nvPr/>
        </p:nvPicPr>
        <p:blipFill>
          <a:blip r:embed="rId7" cstate="print">
            <a:extLst>
              <a:ext uri="{28A0092B-C50C-407E-A947-70E740481C1C}">
                <a14:useLocalDpi xmlns:a14="http://schemas.microsoft.com/office/drawing/2010/main" val="0"/>
              </a:ext>
            </a:extLst>
          </a:blip>
          <a:srcRect b="28288"/>
          <a:stretch>
            <a:fillRect/>
          </a:stretch>
        </p:blipFill>
        <p:spPr bwMode="auto">
          <a:xfrm>
            <a:off x="3809999" y="533400"/>
            <a:ext cx="4851894" cy="356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05" name="Picture 3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3801" y="374695"/>
            <a:ext cx="4949476" cy="330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08" name="Picture 3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1582" y="3212703"/>
            <a:ext cx="2201194" cy="219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07" name="Picture 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89158" y="3676650"/>
            <a:ext cx="1676484"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09" name="Picture 3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96263" y="3790950"/>
            <a:ext cx="1681497" cy="155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10" name="Picture 3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00257" y="3761581"/>
            <a:ext cx="1743743" cy="167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11" name="Picture 3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89158" y="4831954"/>
            <a:ext cx="1817688" cy="1748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12" name="Picture 4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13158" y="4745037"/>
            <a:ext cx="2214145"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4" descr="http://farmtocafeteriaconference.org/4/wp-content/uploads/2009/01/ftslogo-300x253.png">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Tree>
    <p:custDataLst>
      <p:tags r:id="rId1"/>
    </p:custDataLst>
    <p:extLst>
      <p:ext uri="{BB962C8B-B14F-4D97-AF65-F5344CB8AC3E}">
        <p14:creationId xmlns:p14="http://schemas.microsoft.com/office/powerpoint/2010/main" val="1554769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4)">
                                      <p:cBhvr>
                                        <p:cTn id="7" dur="1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heel(4)">
                                      <p:cBhvr>
                                        <p:cTn id="12" dur="1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04"/>
                                        </p:tgtEl>
                                        <p:attrNameLst>
                                          <p:attrName>style.visibility</p:attrName>
                                        </p:attrNameLst>
                                      </p:cBhvr>
                                      <p:to>
                                        <p:strVal val="visible"/>
                                      </p:to>
                                    </p:set>
                                    <p:animEffect transition="in" filter="barn(inVertical)">
                                      <p:cBhvr>
                                        <p:cTn id="17" dur="500"/>
                                        <p:tgtEl>
                                          <p:spTgt spid="310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105"/>
                                        </p:tgtEl>
                                        <p:attrNameLst>
                                          <p:attrName>style.visibility</p:attrName>
                                        </p:attrNameLst>
                                      </p:cBhvr>
                                      <p:to>
                                        <p:strVal val="visible"/>
                                      </p:to>
                                    </p:set>
                                    <p:animEffect transition="in" filter="fade">
                                      <p:cBhvr>
                                        <p:cTn id="22" dur="500"/>
                                        <p:tgtEl>
                                          <p:spTgt spid="310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107"/>
                                        </p:tgtEl>
                                        <p:attrNameLst>
                                          <p:attrName>style.visibility</p:attrName>
                                        </p:attrNameLst>
                                      </p:cBhvr>
                                      <p:to>
                                        <p:strVal val="visible"/>
                                      </p:to>
                                    </p:set>
                                    <p:animEffect transition="in" filter="wipe(down)">
                                      <p:cBhvr>
                                        <p:cTn id="32" dur="580">
                                          <p:stCondLst>
                                            <p:cond delay="0"/>
                                          </p:stCondLst>
                                        </p:cTn>
                                        <p:tgtEl>
                                          <p:spTgt spid="3107"/>
                                        </p:tgtEl>
                                      </p:cBhvr>
                                    </p:animEffect>
                                    <p:anim calcmode="lin" valueType="num">
                                      <p:cBhvr>
                                        <p:cTn id="33" dur="1822" tmFilter="0,0; 0.14,0.36; 0.43,0.73; 0.71,0.91; 1.0,1.0">
                                          <p:stCondLst>
                                            <p:cond delay="0"/>
                                          </p:stCondLst>
                                        </p:cTn>
                                        <p:tgtEl>
                                          <p:spTgt spid="310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10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10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10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107"/>
                                        </p:tgtEl>
                                        <p:attrNameLst>
                                          <p:attrName>ppt_y</p:attrName>
                                        </p:attrNameLst>
                                      </p:cBhvr>
                                      <p:tavLst>
                                        <p:tav tm="0" fmla="#ppt_y-sin(pi*$)/81">
                                          <p:val>
                                            <p:fltVal val="0"/>
                                          </p:val>
                                        </p:tav>
                                        <p:tav tm="100000">
                                          <p:val>
                                            <p:fltVal val="1"/>
                                          </p:val>
                                        </p:tav>
                                      </p:tavLst>
                                    </p:anim>
                                    <p:animScale>
                                      <p:cBhvr>
                                        <p:cTn id="38" dur="26">
                                          <p:stCondLst>
                                            <p:cond delay="650"/>
                                          </p:stCondLst>
                                        </p:cTn>
                                        <p:tgtEl>
                                          <p:spTgt spid="3107"/>
                                        </p:tgtEl>
                                      </p:cBhvr>
                                      <p:to x="100000" y="60000"/>
                                    </p:animScale>
                                    <p:animScale>
                                      <p:cBhvr>
                                        <p:cTn id="39" dur="166" decel="50000">
                                          <p:stCondLst>
                                            <p:cond delay="676"/>
                                          </p:stCondLst>
                                        </p:cTn>
                                        <p:tgtEl>
                                          <p:spTgt spid="3107"/>
                                        </p:tgtEl>
                                      </p:cBhvr>
                                      <p:to x="100000" y="100000"/>
                                    </p:animScale>
                                    <p:animScale>
                                      <p:cBhvr>
                                        <p:cTn id="40" dur="26">
                                          <p:stCondLst>
                                            <p:cond delay="1312"/>
                                          </p:stCondLst>
                                        </p:cTn>
                                        <p:tgtEl>
                                          <p:spTgt spid="3107"/>
                                        </p:tgtEl>
                                      </p:cBhvr>
                                      <p:to x="100000" y="80000"/>
                                    </p:animScale>
                                    <p:animScale>
                                      <p:cBhvr>
                                        <p:cTn id="41" dur="166" decel="50000">
                                          <p:stCondLst>
                                            <p:cond delay="1338"/>
                                          </p:stCondLst>
                                        </p:cTn>
                                        <p:tgtEl>
                                          <p:spTgt spid="3107"/>
                                        </p:tgtEl>
                                      </p:cBhvr>
                                      <p:to x="100000" y="100000"/>
                                    </p:animScale>
                                    <p:animScale>
                                      <p:cBhvr>
                                        <p:cTn id="42" dur="26">
                                          <p:stCondLst>
                                            <p:cond delay="1642"/>
                                          </p:stCondLst>
                                        </p:cTn>
                                        <p:tgtEl>
                                          <p:spTgt spid="3107"/>
                                        </p:tgtEl>
                                      </p:cBhvr>
                                      <p:to x="100000" y="90000"/>
                                    </p:animScale>
                                    <p:animScale>
                                      <p:cBhvr>
                                        <p:cTn id="43" dur="166" decel="50000">
                                          <p:stCondLst>
                                            <p:cond delay="1668"/>
                                          </p:stCondLst>
                                        </p:cTn>
                                        <p:tgtEl>
                                          <p:spTgt spid="3107"/>
                                        </p:tgtEl>
                                      </p:cBhvr>
                                      <p:to x="100000" y="100000"/>
                                    </p:animScale>
                                    <p:animScale>
                                      <p:cBhvr>
                                        <p:cTn id="44" dur="26">
                                          <p:stCondLst>
                                            <p:cond delay="1808"/>
                                          </p:stCondLst>
                                        </p:cTn>
                                        <p:tgtEl>
                                          <p:spTgt spid="3107"/>
                                        </p:tgtEl>
                                      </p:cBhvr>
                                      <p:to x="100000" y="95000"/>
                                    </p:animScale>
                                    <p:animScale>
                                      <p:cBhvr>
                                        <p:cTn id="45" dur="166" decel="50000">
                                          <p:stCondLst>
                                            <p:cond delay="1834"/>
                                          </p:stCondLst>
                                        </p:cTn>
                                        <p:tgtEl>
                                          <p:spTgt spid="3107"/>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3108"/>
                                        </p:tgtEl>
                                        <p:attrNameLst>
                                          <p:attrName>style.visibility</p:attrName>
                                        </p:attrNameLst>
                                      </p:cBhvr>
                                      <p:to>
                                        <p:strVal val="visible"/>
                                      </p:to>
                                    </p:set>
                                    <p:animEffect transition="in" filter="wipe(down)">
                                      <p:cBhvr>
                                        <p:cTn id="50" dur="580">
                                          <p:stCondLst>
                                            <p:cond delay="0"/>
                                          </p:stCondLst>
                                        </p:cTn>
                                        <p:tgtEl>
                                          <p:spTgt spid="3108"/>
                                        </p:tgtEl>
                                      </p:cBhvr>
                                    </p:animEffect>
                                    <p:anim calcmode="lin" valueType="num">
                                      <p:cBhvr>
                                        <p:cTn id="51" dur="1822" tmFilter="0,0; 0.14,0.36; 0.43,0.73; 0.71,0.91; 1.0,1.0">
                                          <p:stCondLst>
                                            <p:cond delay="0"/>
                                          </p:stCondLst>
                                        </p:cTn>
                                        <p:tgtEl>
                                          <p:spTgt spid="3108"/>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108"/>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108"/>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108"/>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108"/>
                                        </p:tgtEl>
                                        <p:attrNameLst>
                                          <p:attrName>ppt_y</p:attrName>
                                        </p:attrNameLst>
                                      </p:cBhvr>
                                      <p:tavLst>
                                        <p:tav tm="0" fmla="#ppt_y-sin(pi*$)/81">
                                          <p:val>
                                            <p:fltVal val="0"/>
                                          </p:val>
                                        </p:tav>
                                        <p:tav tm="100000">
                                          <p:val>
                                            <p:fltVal val="1"/>
                                          </p:val>
                                        </p:tav>
                                      </p:tavLst>
                                    </p:anim>
                                    <p:animScale>
                                      <p:cBhvr>
                                        <p:cTn id="56" dur="26">
                                          <p:stCondLst>
                                            <p:cond delay="650"/>
                                          </p:stCondLst>
                                        </p:cTn>
                                        <p:tgtEl>
                                          <p:spTgt spid="3108"/>
                                        </p:tgtEl>
                                      </p:cBhvr>
                                      <p:to x="100000" y="60000"/>
                                    </p:animScale>
                                    <p:animScale>
                                      <p:cBhvr>
                                        <p:cTn id="57" dur="166" decel="50000">
                                          <p:stCondLst>
                                            <p:cond delay="676"/>
                                          </p:stCondLst>
                                        </p:cTn>
                                        <p:tgtEl>
                                          <p:spTgt spid="3108"/>
                                        </p:tgtEl>
                                      </p:cBhvr>
                                      <p:to x="100000" y="100000"/>
                                    </p:animScale>
                                    <p:animScale>
                                      <p:cBhvr>
                                        <p:cTn id="58" dur="26">
                                          <p:stCondLst>
                                            <p:cond delay="1312"/>
                                          </p:stCondLst>
                                        </p:cTn>
                                        <p:tgtEl>
                                          <p:spTgt spid="3108"/>
                                        </p:tgtEl>
                                      </p:cBhvr>
                                      <p:to x="100000" y="80000"/>
                                    </p:animScale>
                                    <p:animScale>
                                      <p:cBhvr>
                                        <p:cTn id="59" dur="166" decel="50000">
                                          <p:stCondLst>
                                            <p:cond delay="1338"/>
                                          </p:stCondLst>
                                        </p:cTn>
                                        <p:tgtEl>
                                          <p:spTgt spid="3108"/>
                                        </p:tgtEl>
                                      </p:cBhvr>
                                      <p:to x="100000" y="100000"/>
                                    </p:animScale>
                                    <p:animScale>
                                      <p:cBhvr>
                                        <p:cTn id="60" dur="26">
                                          <p:stCondLst>
                                            <p:cond delay="1642"/>
                                          </p:stCondLst>
                                        </p:cTn>
                                        <p:tgtEl>
                                          <p:spTgt spid="3108"/>
                                        </p:tgtEl>
                                      </p:cBhvr>
                                      <p:to x="100000" y="90000"/>
                                    </p:animScale>
                                    <p:animScale>
                                      <p:cBhvr>
                                        <p:cTn id="61" dur="166" decel="50000">
                                          <p:stCondLst>
                                            <p:cond delay="1668"/>
                                          </p:stCondLst>
                                        </p:cTn>
                                        <p:tgtEl>
                                          <p:spTgt spid="3108"/>
                                        </p:tgtEl>
                                      </p:cBhvr>
                                      <p:to x="100000" y="100000"/>
                                    </p:animScale>
                                    <p:animScale>
                                      <p:cBhvr>
                                        <p:cTn id="62" dur="26">
                                          <p:stCondLst>
                                            <p:cond delay="1808"/>
                                          </p:stCondLst>
                                        </p:cTn>
                                        <p:tgtEl>
                                          <p:spTgt spid="3108"/>
                                        </p:tgtEl>
                                      </p:cBhvr>
                                      <p:to x="100000" y="95000"/>
                                    </p:animScale>
                                    <p:animScale>
                                      <p:cBhvr>
                                        <p:cTn id="63" dur="166" decel="50000">
                                          <p:stCondLst>
                                            <p:cond delay="1834"/>
                                          </p:stCondLst>
                                        </p:cTn>
                                        <p:tgtEl>
                                          <p:spTgt spid="3108"/>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3109"/>
                                        </p:tgtEl>
                                        <p:attrNameLst>
                                          <p:attrName>style.visibility</p:attrName>
                                        </p:attrNameLst>
                                      </p:cBhvr>
                                      <p:to>
                                        <p:strVal val="visible"/>
                                      </p:to>
                                    </p:set>
                                    <p:animEffect transition="in" filter="wipe(down)">
                                      <p:cBhvr>
                                        <p:cTn id="68" dur="580">
                                          <p:stCondLst>
                                            <p:cond delay="0"/>
                                          </p:stCondLst>
                                        </p:cTn>
                                        <p:tgtEl>
                                          <p:spTgt spid="3109"/>
                                        </p:tgtEl>
                                      </p:cBhvr>
                                    </p:animEffect>
                                    <p:anim calcmode="lin" valueType="num">
                                      <p:cBhvr>
                                        <p:cTn id="69" dur="1822" tmFilter="0,0; 0.14,0.36; 0.43,0.73; 0.71,0.91; 1.0,1.0">
                                          <p:stCondLst>
                                            <p:cond delay="0"/>
                                          </p:stCondLst>
                                        </p:cTn>
                                        <p:tgtEl>
                                          <p:spTgt spid="3109"/>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3109"/>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3109"/>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3109"/>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3109"/>
                                        </p:tgtEl>
                                        <p:attrNameLst>
                                          <p:attrName>ppt_y</p:attrName>
                                        </p:attrNameLst>
                                      </p:cBhvr>
                                      <p:tavLst>
                                        <p:tav tm="0" fmla="#ppt_y-sin(pi*$)/81">
                                          <p:val>
                                            <p:fltVal val="0"/>
                                          </p:val>
                                        </p:tav>
                                        <p:tav tm="100000">
                                          <p:val>
                                            <p:fltVal val="1"/>
                                          </p:val>
                                        </p:tav>
                                      </p:tavLst>
                                    </p:anim>
                                    <p:animScale>
                                      <p:cBhvr>
                                        <p:cTn id="74" dur="26">
                                          <p:stCondLst>
                                            <p:cond delay="650"/>
                                          </p:stCondLst>
                                        </p:cTn>
                                        <p:tgtEl>
                                          <p:spTgt spid="3109"/>
                                        </p:tgtEl>
                                      </p:cBhvr>
                                      <p:to x="100000" y="60000"/>
                                    </p:animScale>
                                    <p:animScale>
                                      <p:cBhvr>
                                        <p:cTn id="75" dur="166" decel="50000">
                                          <p:stCondLst>
                                            <p:cond delay="676"/>
                                          </p:stCondLst>
                                        </p:cTn>
                                        <p:tgtEl>
                                          <p:spTgt spid="3109"/>
                                        </p:tgtEl>
                                      </p:cBhvr>
                                      <p:to x="100000" y="100000"/>
                                    </p:animScale>
                                    <p:animScale>
                                      <p:cBhvr>
                                        <p:cTn id="76" dur="26">
                                          <p:stCondLst>
                                            <p:cond delay="1312"/>
                                          </p:stCondLst>
                                        </p:cTn>
                                        <p:tgtEl>
                                          <p:spTgt spid="3109"/>
                                        </p:tgtEl>
                                      </p:cBhvr>
                                      <p:to x="100000" y="80000"/>
                                    </p:animScale>
                                    <p:animScale>
                                      <p:cBhvr>
                                        <p:cTn id="77" dur="166" decel="50000">
                                          <p:stCondLst>
                                            <p:cond delay="1338"/>
                                          </p:stCondLst>
                                        </p:cTn>
                                        <p:tgtEl>
                                          <p:spTgt spid="3109"/>
                                        </p:tgtEl>
                                      </p:cBhvr>
                                      <p:to x="100000" y="100000"/>
                                    </p:animScale>
                                    <p:animScale>
                                      <p:cBhvr>
                                        <p:cTn id="78" dur="26">
                                          <p:stCondLst>
                                            <p:cond delay="1642"/>
                                          </p:stCondLst>
                                        </p:cTn>
                                        <p:tgtEl>
                                          <p:spTgt spid="3109"/>
                                        </p:tgtEl>
                                      </p:cBhvr>
                                      <p:to x="100000" y="90000"/>
                                    </p:animScale>
                                    <p:animScale>
                                      <p:cBhvr>
                                        <p:cTn id="79" dur="166" decel="50000">
                                          <p:stCondLst>
                                            <p:cond delay="1668"/>
                                          </p:stCondLst>
                                        </p:cTn>
                                        <p:tgtEl>
                                          <p:spTgt spid="3109"/>
                                        </p:tgtEl>
                                      </p:cBhvr>
                                      <p:to x="100000" y="100000"/>
                                    </p:animScale>
                                    <p:animScale>
                                      <p:cBhvr>
                                        <p:cTn id="80" dur="26">
                                          <p:stCondLst>
                                            <p:cond delay="1808"/>
                                          </p:stCondLst>
                                        </p:cTn>
                                        <p:tgtEl>
                                          <p:spTgt spid="3109"/>
                                        </p:tgtEl>
                                      </p:cBhvr>
                                      <p:to x="100000" y="95000"/>
                                    </p:animScale>
                                    <p:animScale>
                                      <p:cBhvr>
                                        <p:cTn id="81" dur="166" decel="50000">
                                          <p:stCondLst>
                                            <p:cond delay="1834"/>
                                          </p:stCondLst>
                                        </p:cTn>
                                        <p:tgtEl>
                                          <p:spTgt spid="3109"/>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nodeType="clickEffect">
                                  <p:stCondLst>
                                    <p:cond delay="0"/>
                                  </p:stCondLst>
                                  <p:childTnLst>
                                    <p:set>
                                      <p:cBhvr>
                                        <p:cTn id="85" dur="1" fill="hold">
                                          <p:stCondLst>
                                            <p:cond delay="0"/>
                                          </p:stCondLst>
                                        </p:cTn>
                                        <p:tgtEl>
                                          <p:spTgt spid="3110"/>
                                        </p:tgtEl>
                                        <p:attrNameLst>
                                          <p:attrName>style.visibility</p:attrName>
                                        </p:attrNameLst>
                                      </p:cBhvr>
                                      <p:to>
                                        <p:strVal val="visible"/>
                                      </p:to>
                                    </p:set>
                                    <p:animEffect transition="in" filter="wipe(down)">
                                      <p:cBhvr>
                                        <p:cTn id="86" dur="580">
                                          <p:stCondLst>
                                            <p:cond delay="0"/>
                                          </p:stCondLst>
                                        </p:cTn>
                                        <p:tgtEl>
                                          <p:spTgt spid="3110"/>
                                        </p:tgtEl>
                                      </p:cBhvr>
                                    </p:animEffect>
                                    <p:anim calcmode="lin" valueType="num">
                                      <p:cBhvr>
                                        <p:cTn id="87" dur="1822" tmFilter="0,0; 0.14,0.36; 0.43,0.73; 0.71,0.91; 1.0,1.0">
                                          <p:stCondLst>
                                            <p:cond delay="0"/>
                                          </p:stCondLst>
                                        </p:cTn>
                                        <p:tgtEl>
                                          <p:spTgt spid="3110"/>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3110"/>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3110"/>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3110"/>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3110"/>
                                        </p:tgtEl>
                                        <p:attrNameLst>
                                          <p:attrName>ppt_y</p:attrName>
                                        </p:attrNameLst>
                                      </p:cBhvr>
                                      <p:tavLst>
                                        <p:tav tm="0" fmla="#ppt_y-sin(pi*$)/81">
                                          <p:val>
                                            <p:fltVal val="0"/>
                                          </p:val>
                                        </p:tav>
                                        <p:tav tm="100000">
                                          <p:val>
                                            <p:fltVal val="1"/>
                                          </p:val>
                                        </p:tav>
                                      </p:tavLst>
                                    </p:anim>
                                    <p:animScale>
                                      <p:cBhvr>
                                        <p:cTn id="92" dur="26">
                                          <p:stCondLst>
                                            <p:cond delay="650"/>
                                          </p:stCondLst>
                                        </p:cTn>
                                        <p:tgtEl>
                                          <p:spTgt spid="3110"/>
                                        </p:tgtEl>
                                      </p:cBhvr>
                                      <p:to x="100000" y="60000"/>
                                    </p:animScale>
                                    <p:animScale>
                                      <p:cBhvr>
                                        <p:cTn id="93" dur="166" decel="50000">
                                          <p:stCondLst>
                                            <p:cond delay="676"/>
                                          </p:stCondLst>
                                        </p:cTn>
                                        <p:tgtEl>
                                          <p:spTgt spid="3110"/>
                                        </p:tgtEl>
                                      </p:cBhvr>
                                      <p:to x="100000" y="100000"/>
                                    </p:animScale>
                                    <p:animScale>
                                      <p:cBhvr>
                                        <p:cTn id="94" dur="26">
                                          <p:stCondLst>
                                            <p:cond delay="1312"/>
                                          </p:stCondLst>
                                        </p:cTn>
                                        <p:tgtEl>
                                          <p:spTgt spid="3110"/>
                                        </p:tgtEl>
                                      </p:cBhvr>
                                      <p:to x="100000" y="80000"/>
                                    </p:animScale>
                                    <p:animScale>
                                      <p:cBhvr>
                                        <p:cTn id="95" dur="166" decel="50000">
                                          <p:stCondLst>
                                            <p:cond delay="1338"/>
                                          </p:stCondLst>
                                        </p:cTn>
                                        <p:tgtEl>
                                          <p:spTgt spid="3110"/>
                                        </p:tgtEl>
                                      </p:cBhvr>
                                      <p:to x="100000" y="100000"/>
                                    </p:animScale>
                                    <p:animScale>
                                      <p:cBhvr>
                                        <p:cTn id="96" dur="26">
                                          <p:stCondLst>
                                            <p:cond delay="1642"/>
                                          </p:stCondLst>
                                        </p:cTn>
                                        <p:tgtEl>
                                          <p:spTgt spid="3110"/>
                                        </p:tgtEl>
                                      </p:cBhvr>
                                      <p:to x="100000" y="90000"/>
                                    </p:animScale>
                                    <p:animScale>
                                      <p:cBhvr>
                                        <p:cTn id="97" dur="166" decel="50000">
                                          <p:stCondLst>
                                            <p:cond delay="1668"/>
                                          </p:stCondLst>
                                        </p:cTn>
                                        <p:tgtEl>
                                          <p:spTgt spid="3110"/>
                                        </p:tgtEl>
                                      </p:cBhvr>
                                      <p:to x="100000" y="100000"/>
                                    </p:animScale>
                                    <p:animScale>
                                      <p:cBhvr>
                                        <p:cTn id="98" dur="26">
                                          <p:stCondLst>
                                            <p:cond delay="1808"/>
                                          </p:stCondLst>
                                        </p:cTn>
                                        <p:tgtEl>
                                          <p:spTgt spid="3110"/>
                                        </p:tgtEl>
                                      </p:cBhvr>
                                      <p:to x="100000" y="95000"/>
                                    </p:animScale>
                                    <p:animScale>
                                      <p:cBhvr>
                                        <p:cTn id="99" dur="166" decel="50000">
                                          <p:stCondLst>
                                            <p:cond delay="1834"/>
                                          </p:stCondLst>
                                        </p:cTn>
                                        <p:tgtEl>
                                          <p:spTgt spid="3110"/>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3111"/>
                                        </p:tgtEl>
                                        <p:attrNameLst>
                                          <p:attrName>style.visibility</p:attrName>
                                        </p:attrNameLst>
                                      </p:cBhvr>
                                      <p:to>
                                        <p:strVal val="visible"/>
                                      </p:to>
                                    </p:set>
                                    <p:animEffect transition="in" filter="wipe(down)">
                                      <p:cBhvr>
                                        <p:cTn id="104" dur="580">
                                          <p:stCondLst>
                                            <p:cond delay="0"/>
                                          </p:stCondLst>
                                        </p:cTn>
                                        <p:tgtEl>
                                          <p:spTgt spid="3111"/>
                                        </p:tgtEl>
                                      </p:cBhvr>
                                    </p:animEffect>
                                    <p:anim calcmode="lin" valueType="num">
                                      <p:cBhvr>
                                        <p:cTn id="105" dur="1822" tmFilter="0,0; 0.14,0.36; 0.43,0.73; 0.71,0.91; 1.0,1.0">
                                          <p:stCondLst>
                                            <p:cond delay="0"/>
                                          </p:stCondLst>
                                        </p:cTn>
                                        <p:tgtEl>
                                          <p:spTgt spid="3111"/>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3111"/>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3111"/>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3111"/>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3111"/>
                                        </p:tgtEl>
                                        <p:attrNameLst>
                                          <p:attrName>ppt_y</p:attrName>
                                        </p:attrNameLst>
                                      </p:cBhvr>
                                      <p:tavLst>
                                        <p:tav tm="0" fmla="#ppt_y-sin(pi*$)/81">
                                          <p:val>
                                            <p:fltVal val="0"/>
                                          </p:val>
                                        </p:tav>
                                        <p:tav tm="100000">
                                          <p:val>
                                            <p:fltVal val="1"/>
                                          </p:val>
                                        </p:tav>
                                      </p:tavLst>
                                    </p:anim>
                                    <p:animScale>
                                      <p:cBhvr>
                                        <p:cTn id="110" dur="26">
                                          <p:stCondLst>
                                            <p:cond delay="650"/>
                                          </p:stCondLst>
                                        </p:cTn>
                                        <p:tgtEl>
                                          <p:spTgt spid="3111"/>
                                        </p:tgtEl>
                                      </p:cBhvr>
                                      <p:to x="100000" y="60000"/>
                                    </p:animScale>
                                    <p:animScale>
                                      <p:cBhvr>
                                        <p:cTn id="111" dur="166" decel="50000">
                                          <p:stCondLst>
                                            <p:cond delay="676"/>
                                          </p:stCondLst>
                                        </p:cTn>
                                        <p:tgtEl>
                                          <p:spTgt spid="3111"/>
                                        </p:tgtEl>
                                      </p:cBhvr>
                                      <p:to x="100000" y="100000"/>
                                    </p:animScale>
                                    <p:animScale>
                                      <p:cBhvr>
                                        <p:cTn id="112" dur="26">
                                          <p:stCondLst>
                                            <p:cond delay="1312"/>
                                          </p:stCondLst>
                                        </p:cTn>
                                        <p:tgtEl>
                                          <p:spTgt spid="3111"/>
                                        </p:tgtEl>
                                      </p:cBhvr>
                                      <p:to x="100000" y="80000"/>
                                    </p:animScale>
                                    <p:animScale>
                                      <p:cBhvr>
                                        <p:cTn id="113" dur="166" decel="50000">
                                          <p:stCondLst>
                                            <p:cond delay="1338"/>
                                          </p:stCondLst>
                                        </p:cTn>
                                        <p:tgtEl>
                                          <p:spTgt spid="3111"/>
                                        </p:tgtEl>
                                      </p:cBhvr>
                                      <p:to x="100000" y="100000"/>
                                    </p:animScale>
                                    <p:animScale>
                                      <p:cBhvr>
                                        <p:cTn id="114" dur="26">
                                          <p:stCondLst>
                                            <p:cond delay="1642"/>
                                          </p:stCondLst>
                                        </p:cTn>
                                        <p:tgtEl>
                                          <p:spTgt spid="3111"/>
                                        </p:tgtEl>
                                      </p:cBhvr>
                                      <p:to x="100000" y="90000"/>
                                    </p:animScale>
                                    <p:animScale>
                                      <p:cBhvr>
                                        <p:cTn id="115" dur="166" decel="50000">
                                          <p:stCondLst>
                                            <p:cond delay="1668"/>
                                          </p:stCondLst>
                                        </p:cTn>
                                        <p:tgtEl>
                                          <p:spTgt spid="3111"/>
                                        </p:tgtEl>
                                      </p:cBhvr>
                                      <p:to x="100000" y="100000"/>
                                    </p:animScale>
                                    <p:animScale>
                                      <p:cBhvr>
                                        <p:cTn id="116" dur="26">
                                          <p:stCondLst>
                                            <p:cond delay="1808"/>
                                          </p:stCondLst>
                                        </p:cTn>
                                        <p:tgtEl>
                                          <p:spTgt spid="3111"/>
                                        </p:tgtEl>
                                      </p:cBhvr>
                                      <p:to x="100000" y="95000"/>
                                    </p:animScale>
                                    <p:animScale>
                                      <p:cBhvr>
                                        <p:cTn id="117" dur="166" decel="50000">
                                          <p:stCondLst>
                                            <p:cond delay="1834"/>
                                          </p:stCondLst>
                                        </p:cTn>
                                        <p:tgtEl>
                                          <p:spTgt spid="3111"/>
                                        </p:tgtEl>
                                      </p:cBhvr>
                                      <p:to x="100000" y="100000"/>
                                    </p:animScale>
                                  </p:childTnLst>
                                </p:cTn>
                              </p:par>
                            </p:childTnLst>
                          </p:cTn>
                        </p:par>
                      </p:childTnLst>
                    </p:cTn>
                  </p:par>
                  <p:par>
                    <p:cTn id="118" fill="hold">
                      <p:stCondLst>
                        <p:cond delay="indefinite"/>
                      </p:stCondLst>
                      <p:childTnLst>
                        <p:par>
                          <p:cTn id="119" fill="hold">
                            <p:stCondLst>
                              <p:cond delay="0"/>
                            </p:stCondLst>
                            <p:childTnLst>
                              <p:par>
                                <p:cTn id="120" presetID="26" presetClass="entr" presetSubtype="0" fill="hold" nodeType="clickEffect">
                                  <p:stCondLst>
                                    <p:cond delay="0"/>
                                  </p:stCondLst>
                                  <p:childTnLst>
                                    <p:set>
                                      <p:cBhvr>
                                        <p:cTn id="121" dur="1" fill="hold">
                                          <p:stCondLst>
                                            <p:cond delay="0"/>
                                          </p:stCondLst>
                                        </p:cTn>
                                        <p:tgtEl>
                                          <p:spTgt spid="3112"/>
                                        </p:tgtEl>
                                        <p:attrNameLst>
                                          <p:attrName>style.visibility</p:attrName>
                                        </p:attrNameLst>
                                      </p:cBhvr>
                                      <p:to>
                                        <p:strVal val="visible"/>
                                      </p:to>
                                    </p:set>
                                    <p:animEffect transition="in" filter="wipe(down)">
                                      <p:cBhvr>
                                        <p:cTn id="122" dur="580">
                                          <p:stCondLst>
                                            <p:cond delay="0"/>
                                          </p:stCondLst>
                                        </p:cTn>
                                        <p:tgtEl>
                                          <p:spTgt spid="3112"/>
                                        </p:tgtEl>
                                      </p:cBhvr>
                                    </p:animEffect>
                                    <p:anim calcmode="lin" valueType="num">
                                      <p:cBhvr>
                                        <p:cTn id="123" dur="1822" tmFilter="0,0; 0.14,0.36; 0.43,0.73; 0.71,0.91; 1.0,1.0">
                                          <p:stCondLst>
                                            <p:cond delay="0"/>
                                          </p:stCondLst>
                                        </p:cTn>
                                        <p:tgtEl>
                                          <p:spTgt spid="3112"/>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3112"/>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3112"/>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3112"/>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3112"/>
                                        </p:tgtEl>
                                        <p:attrNameLst>
                                          <p:attrName>ppt_y</p:attrName>
                                        </p:attrNameLst>
                                      </p:cBhvr>
                                      <p:tavLst>
                                        <p:tav tm="0" fmla="#ppt_y-sin(pi*$)/81">
                                          <p:val>
                                            <p:fltVal val="0"/>
                                          </p:val>
                                        </p:tav>
                                        <p:tav tm="100000">
                                          <p:val>
                                            <p:fltVal val="1"/>
                                          </p:val>
                                        </p:tav>
                                      </p:tavLst>
                                    </p:anim>
                                    <p:animScale>
                                      <p:cBhvr>
                                        <p:cTn id="128" dur="26">
                                          <p:stCondLst>
                                            <p:cond delay="650"/>
                                          </p:stCondLst>
                                        </p:cTn>
                                        <p:tgtEl>
                                          <p:spTgt spid="3112"/>
                                        </p:tgtEl>
                                      </p:cBhvr>
                                      <p:to x="100000" y="60000"/>
                                    </p:animScale>
                                    <p:animScale>
                                      <p:cBhvr>
                                        <p:cTn id="129" dur="166" decel="50000">
                                          <p:stCondLst>
                                            <p:cond delay="676"/>
                                          </p:stCondLst>
                                        </p:cTn>
                                        <p:tgtEl>
                                          <p:spTgt spid="3112"/>
                                        </p:tgtEl>
                                      </p:cBhvr>
                                      <p:to x="100000" y="100000"/>
                                    </p:animScale>
                                    <p:animScale>
                                      <p:cBhvr>
                                        <p:cTn id="130" dur="26">
                                          <p:stCondLst>
                                            <p:cond delay="1312"/>
                                          </p:stCondLst>
                                        </p:cTn>
                                        <p:tgtEl>
                                          <p:spTgt spid="3112"/>
                                        </p:tgtEl>
                                      </p:cBhvr>
                                      <p:to x="100000" y="80000"/>
                                    </p:animScale>
                                    <p:animScale>
                                      <p:cBhvr>
                                        <p:cTn id="131" dur="166" decel="50000">
                                          <p:stCondLst>
                                            <p:cond delay="1338"/>
                                          </p:stCondLst>
                                        </p:cTn>
                                        <p:tgtEl>
                                          <p:spTgt spid="3112"/>
                                        </p:tgtEl>
                                      </p:cBhvr>
                                      <p:to x="100000" y="100000"/>
                                    </p:animScale>
                                    <p:animScale>
                                      <p:cBhvr>
                                        <p:cTn id="132" dur="26">
                                          <p:stCondLst>
                                            <p:cond delay="1642"/>
                                          </p:stCondLst>
                                        </p:cTn>
                                        <p:tgtEl>
                                          <p:spTgt spid="3112"/>
                                        </p:tgtEl>
                                      </p:cBhvr>
                                      <p:to x="100000" y="90000"/>
                                    </p:animScale>
                                    <p:animScale>
                                      <p:cBhvr>
                                        <p:cTn id="133" dur="166" decel="50000">
                                          <p:stCondLst>
                                            <p:cond delay="1668"/>
                                          </p:stCondLst>
                                        </p:cTn>
                                        <p:tgtEl>
                                          <p:spTgt spid="3112"/>
                                        </p:tgtEl>
                                      </p:cBhvr>
                                      <p:to x="100000" y="100000"/>
                                    </p:animScale>
                                    <p:animScale>
                                      <p:cBhvr>
                                        <p:cTn id="134" dur="26">
                                          <p:stCondLst>
                                            <p:cond delay="1808"/>
                                          </p:stCondLst>
                                        </p:cTn>
                                        <p:tgtEl>
                                          <p:spTgt spid="3112"/>
                                        </p:tgtEl>
                                      </p:cBhvr>
                                      <p:to x="100000" y="95000"/>
                                    </p:animScale>
                                    <p:animScale>
                                      <p:cBhvr>
                                        <p:cTn id="135" dur="166" decel="50000">
                                          <p:stCondLst>
                                            <p:cond delay="1834"/>
                                          </p:stCondLst>
                                        </p:cTn>
                                        <p:tgtEl>
                                          <p:spTgt spid="31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4" descr="http://farmtocafeteriaconference.org/4/wp-content/uploads/2009/01/ftslogo-300x25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5982" t="2347" r="1024" b="3281"/>
          <a:stretch/>
        </p:blipFill>
        <p:spPr bwMode="auto">
          <a:xfrm>
            <a:off x="2965580" y="572278"/>
            <a:ext cx="5645020" cy="56356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7" name="Text Box 8"/>
          <p:cNvSpPr txBox="1">
            <a:spLocks noChangeArrowheads="1"/>
          </p:cNvSpPr>
          <p:nvPr/>
        </p:nvSpPr>
        <p:spPr bwMode="auto">
          <a:xfrm>
            <a:off x="762000" y="2057400"/>
            <a:ext cx="1828800"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Plain">
              <a:avLst/>
            </a:prstTxWarp>
          </a:bodyPr>
          <a:lstStyle/>
          <a:p>
            <a:pPr marL="0" marR="0" lvl="0" indent="0" algn="ctr" defTabSz="914400" rtl="0" eaLnBrk="1" fontAlgn="base" latinLnBrk="0" hangingPunct="1">
              <a:spcBef>
                <a:spcPct val="0"/>
              </a:spcBef>
              <a:spcAft>
                <a:spcPct val="0"/>
              </a:spcAft>
              <a:buClrTx/>
              <a:buSzTx/>
              <a:buFontTx/>
              <a:buNone/>
              <a:tabLst/>
            </a:pPr>
            <a:r>
              <a:rPr kumimoji="0" lang="en-US" sz="3200" b="0" i="0" u="none" strike="noStrike" cap="none" spc="300" normalizeH="0" baseline="0" dirty="0" smtClean="0">
                <a:ln w="38100">
                  <a:solidFill>
                    <a:schemeClr val="tx1"/>
                  </a:solidFill>
                </a:ln>
                <a:effectLst/>
                <a:latin typeface="Footlight MT Light" panose="0204060206030A020304" pitchFamily="18" charset="0"/>
                <a:cs typeface="Arial" pitchFamily="34" charset="0"/>
              </a:rPr>
              <a:t>What</a:t>
            </a:r>
          </a:p>
          <a:p>
            <a:pPr marL="0" marR="0" lvl="0" indent="0" algn="ctr" defTabSz="914400" rtl="0" eaLnBrk="1" fontAlgn="base" latinLnBrk="0" hangingPunct="1">
              <a:spcBef>
                <a:spcPct val="0"/>
              </a:spcBef>
              <a:spcAft>
                <a:spcPct val="0"/>
              </a:spcAft>
              <a:buClrTx/>
              <a:buSzTx/>
              <a:buFontTx/>
              <a:buNone/>
              <a:tabLst/>
            </a:pPr>
            <a:r>
              <a:rPr kumimoji="0" lang="en-US" sz="3200" b="0" i="0" u="none" strike="noStrike" cap="none" spc="300" normalizeH="0" baseline="0" dirty="0" smtClean="0">
                <a:ln w="38100">
                  <a:solidFill>
                    <a:schemeClr val="tx1"/>
                  </a:solidFill>
                </a:ln>
                <a:effectLst/>
                <a:latin typeface="Footlight MT Light" panose="0204060206030A020304" pitchFamily="18" charset="0"/>
                <a:cs typeface="Arial" pitchFamily="34" charset="0"/>
              </a:rPr>
              <a:t>Comes</a:t>
            </a:r>
          </a:p>
          <a:p>
            <a:pPr marL="0" marR="0" lvl="0" indent="0" algn="ctr" defTabSz="914400" rtl="0" eaLnBrk="1" fontAlgn="base" latinLnBrk="0" hangingPunct="1">
              <a:spcBef>
                <a:spcPct val="0"/>
              </a:spcBef>
              <a:spcAft>
                <a:spcPct val="0"/>
              </a:spcAft>
              <a:buClrTx/>
              <a:buSzTx/>
              <a:buFontTx/>
              <a:buNone/>
              <a:tabLst/>
            </a:pPr>
            <a:r>
              <a:rPr kumimoji="0" lang="en-US" sz="3200" b="0" i="0" u="none" strike="noStrike" cap="none" spc="300" normalizeH="0" baseline="0" dirty="0" smtClean="0">
                <a:ln w="38100">
                  <a:solidFill>
                    <a:schemeClr val="tx1"/>
                  </a:solidFill>
                </a:ln>
                <a:effectLst/>
                <a:latin typeface="Footlight MT Light" panose="0204060206030A020304" pitchFamily="18" charset="0"/>
                <a:cs typeface="Arial" pitchFamily="34" charset="0"/>
              </a:rPr>
              <a:t>from</a:t>
            </a:r>
          </a:p>
        </p:txBody>
      </p:sp>
      <p:pic>
        <p:nvPicPr>
          <p:cNvPr id="18"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7478" y="3733800"/>
            <a:ext cx="3338804" cy="2559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54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1"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4)">
                                      <p:cBhvr>
                                        <p:cTn id="11" dur="1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4" descr="http://farmtocafeteriaconference.org/4/wp-content/uploads/2009/01/ftslogo-300x25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5782" y="1981200"/>
            <a:ext cx="3772433" cy="409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6400" y="1828800"/>
            <a:ext cx="5717143"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987478" y="609600"/>
            <a:ext cx="5169043" cy="1200329"/>
          </a:xfrm>
          <a:prstGeom prst="rect">
            <a:avLst/>
          </a:prstGeom>
          <a:noFill/>
        </p:spPr>
        <p:txBody>
          <a:bodyPr wrap="none" rtlCol="0">
            <a:spAutoFit/>
          </a:bodyPr>
          <a:lstStyle/>
          <a:p>
            <a:pPr algn="ctr"/>
            <a:r>
              <a:rPr lang="en-US" sz="3600" b="1" dirty="0" smtClean="0">
                <a:effectLst>
                  <a:outerShdw blurRad="38100" dist="38100" dir="2700000" algn="tl">
                    <a:srgbClr val="000000">
                      <a:alpha val="43137"/>
                    </a:srgbClr>
                  </a:outerShdw>
                </a:effectLst>
                <a:latin typeface="Footlight MT Light" panose="0204060206030A020304" pitchFamily="18" charset="0"/>
              </a:rPr>
              <a:t>FROM PASTURE TO PLATE</a:t>
            </a:r>
          </a:p>
          <a:p>
            <a:pPr algn="ctr"/>
            <a:r>
              <a:rPr lang="en-US" sz="3600" dirty="0" smtClean="0">
                <a:latin typeface="Bernard MT Condensed" panose="02050806060905020404" pitchFamily="18" charset="0"/>
              </a:rPr>
              <a:t>A safe food product</a:t>
            </a:r>
            <a:endParaRPr lang="en-US" sz="3600" dirty="0">
              <a:latin typeface="Bernard MT Condensed" panose="02050806060905020404" pitchFamily="18" charset="0"/>
            </a:endParaRPr>
          </a:p>
        </p:txBody>
      </p:sp>
    </p:spTree>
    <p:extLst>
      <p:ext uri="{BB962C8B-B14F-4D97-AF65-F5344CB8AC3E}">
        <p14:creationId xmlns:p14="http://schemas.microsoft.com/office/powerpoint/2010/main" val="213178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4" descr="http://farmtocafeteriaconference.org/4/wp-content/uploads/2009/01/ftslogo-300x25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
        <p:nvSpPr>
          <p:cNvPr id="12" name="TextBox 11"/>
          <p:cNvSpPr txBox="1"/>
          <p:nvPr/>
        </p:nvSpPr>
        <p:spPr>
          <a:xfrm>
            <a:off x="1987478" y="609600"/>
            <a:ext cx="5169043" cy="1200329"/>
          </a:xfrm>
          <a:prstGeom prst="rect">
            <a:avLst/>
          </a:prstGeom>
          <a:noFill/>
        </p:spPr>
        <p:txBody>
          <a:bodyPr wrap="none" rtlCol="0">
            <a:spAutoFit/>
          </a:bodyPr>
          <a:lstStyle/>
          <a:p>
            <a:pPr algn="ctr"/>
            <a:r>
              <a:rPr lang="en-US" sz="3600" b="1" dirty="0" smtClean="0">
                <a:effectLst>
                  <a:outerShdw blurRad="38100" dist="38100" dir="2700000" algn="tl">
                    <a:srgbClr val="000000">
                      <a:alpha val="43137"/>
                    </a:srgbClr>
                  </a:outerShdw>
                </a:effectLst>
                <a:latin typeface="Footlight MT Light" panose="0204060206030A020304" pitchFamily="18" charset="0"/>
              </a:rPr>
              <a:t>FROM PASTURE TO PLATE</a:t>
            </a:r>
          </a:p>
          <a:p>
            <a:pPr algn="ctr"/>
            <a:r>
              <a:rPr lang="en-US" sz="3600" dirty="0" smtClean="0">
                <a:latin typeface="Bernard MT Condensed" panose="02050806060905020404" pitchFamily="18" charset="0"/>
              </a:rPr>
              <a:t>A safe food product</a:t>
            </a:r>
            <a:endParaRPr lang="en-US" sz="3600" dirty="0">
              <a:latin typeface="Bernard MT Condensed" panose="02050806060905020404" pitchFamily="18" charset="0"/>
            </a:endParaRPr>
          </a:p>
        </p:txBody>
      </p:sp>
      <p:pic>
        <p:nvPicPr>
          <p:cNvPr id="13"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6534" y="1935480"/>
            <a:ext cx="3729971"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0657" y="1859280"/>
            <a:ext cx="4122543"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651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Effect transition="in" filter="fade">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4" descr="http://farmtocafeteriaconference.org/4/wp-content/uploads/2009/01/ftslogo-300x25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
        <p:nvSpPr>
          <p:cNvPr id="16" name="TextBox 15"/>
          <p:cNvSpPr txBox="1"/>
          <p:nvPr/>
        </p:nvSpPr>
        <p:spPr>
          <a:xfrm>
            <a:off x="1987478" y="609600"/>
            <a:ext cx="5169043" cy="1200329"/>
          </a:xfrm>
          <a:prstGeom prst="rect">
            <a:avLst/>
          </a:prstGeom>
          <a:noFill/>
        </p:spPr>
        <p:txBody>
          <a:bodyPr wrap="none" rtlCol="0">
            <a:spAutoFit/>
          </a:bodyPr>
          <a:lstStyle/>
          <a:p>
            <a:pPr algn="ctr"/>
            <a:r>
              <a:rPr lang="en-US" sz="3600" b="1" dirty="0" smtClean="0">
                <a:effectLst>
                  <a:outerShdw blurRad="38100" dist="38100" dir="2700000" algn="tl">
                    <a:srgbClr val="000000">
                      <a:alpha val="43137"/>
                    </a:srgbClr>
                  </a:outerShdw>
                </a:effectLst>
                <a:latin typeface="Footlight MT Light" panose="0204060206030A020304" pitchFamily="18" charset="0"/>
              </a:rPr>
              <a:t>FROM PASTURE TO PLATE</a:t>
            </a:r>
          </a:p>
          <a:p>
            <a:pPr algn="ctr"/>
            <a:r>
              <a:rPr lang="en-US" sz="3600" dirty="0" smtClean="0">
                <a:latin typeface="Bernard MT Condensed" panose="02050806060905020404" pitchFamily="18" charset="0"/>
              </a:rPr>
              <a:t>A safe food product</a:t>
            </a:r>
            <a:endParaRPr lang="en-US" sz="3600" dirty="0">
              <a:latin typeface="Bernard MT Condensed" panose="02050806060905020404" pitchFamily="18" charset="0"/>
            </a:endParaRPr>
          </a:p>
        </p:txBody>
      </p:sp>
      <p:pic>
        <p:nvPicPr>
          <p:cNvPr id="10"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6573" y="1859280"/>
            <a:ext cx="3869894"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600" y="1600199"/>
            <a:ext cx="4641921" cy="489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31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4" descr="http://farmtocafeteriaconference.org/4/wp-content/uploads/2009/01/ftslogo-300x25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pic>
        <p:nvPicPr>
          <p:cNvPr id="10" name="Picture 1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453" t="50000" r="25500"/>
          <a:stretch/>
        </p:blipFill>
        <p:spPr bwMode="auto">
          <a:xfrm>
            <a:off x="3748002" y="2286000"/>
            <a:ext cx="4967741" cy="243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135" y="1447800"/>
            <a:ext cx="3677987"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 y="3898503"/>
            <a:ext cx="3662947" cy="280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4005847" y="457200"/>
            <a:ext cx="4452053" cy="2032479"/>
          </a:xfrm>
          <a:prstGeom prst="rect">
            <a:avLst/>
          </a:prstGeom>
          <a:noFill/>
        </p:spPr>
        <p:txBody>
          <a:bodyPr wrap="none" rtlCol="0">
            <a:spAutoFit/>
          </a:bodyPr>
          <a:lstStyle/>
          <a:p>
            <a:pPr algn="ctr">
              <a:lnSpc>
                <a:spcPts val="5000"/>
              </a:lnSpc>
            </a:pPr>
            <a:r>
              <a:rPr lang="en-US" sz="5400" b="1" dirty="0" smtClean="0">
                <a:latin typeface="Footlight MT Light" panose="0204060206030A020304" pitchFamily="18" charset="0"/>
              </a:rPr>
              <a:t>Ruminant</a:t>
            </a:r>
          </a:p>
          <a:p>
            <a:pPr algn="ctr">
              <a:lnSpc>
                <a:spcPts val="5000"/>
              </a:lnSpc>
            </a:pPr>
            <a:r>
              <a:rPr lang="en-US" sz="5400" b="1" dirty="0" smtClean="0">
                <a:latin typeface="Footlight MT Light" panose="0204060206030A020304" pitchFamily="18" charset="0"/>
              </a:rPr>
              <a:t>vs </a:t>
            </a:r>
          </a:p>
          <a:p>
            <a:pPr algn="ctr">
              <a:lnSpc>
                <a:spcPts val="5000"/>
              </a:lnSpc>
            </a:pPr>
            <a:r>
              <a:rPr lang="en-US" sz="5400" b="1" dirty="0" smtClean="0">
                <a:latin typeface="Footlight MT Light" panose="0204060206030A020304" pitchFamily="18" charset="0"/>
              </a:rPr>
              <a:t>Single Stomach</a:t>
            </a:r>
            <a:endParaRPr lang="en-US" sz="5400" b="1" dirty="0">
              <a:latin typeface="Footlight MT Light" panose="0204060206030A020304" pitchFamily="18" charset="0"/>
            </a:endParaRPr>
          </a:p>
        </p:txBody>
      </p:sp>
      <p:sp>
        <p:nvSpPr>
          <p:cNvPr id="19" name="TextBox 18"/>
          <p:cNvSpPr txBox="1"/>
          <p:nvPr/>
        </p:nvSpPr>
        <p:spPr>
          <a:xfrm>
            <a:off x="3907971" y="4628852"/>
            <a:ext cx="4829543" cy="2000548"/>
          </a:xfrm>
          <a:prstGeom prst="rect">
            <a:avLst/>
          </a:prstGeom>
          <a:noFill/>
        </p:spPr>
        <p:txBody>
          <a:bodyPr wrap="square" rtlCol="0">
            <a:spAutoFit/>
          </a:bodyPr>
          <a:lstStyle/>
          <a:p>
            <a:pPr algn="ctr"/>
            <a:r>
              <a:rPr lang="en-US" sz="2800" b="1" dirty="0" smtClean="0">
                <a:latin typeface="Footlight MT Light" panose="0204060206030A020304" pitchFamily="18" charset="0"/>
              </a:rPr>
              <a:t>There is almost 23 </a:t>
            </a:r>
            <a:r>
              <a:rPr lang="en-US" sz="2800" b="1" dirty="0">
                <a:latin typeface="Footlight MT Light" panose="0204060206030A020304" pitchFamily="18" charset="0"/>
              </a:rPr>
              <a:t>million acres </a:t>
            </a:r>
            <a:r>
              <a:rPr lang="en-US" sz="2800" b="1" dirty="0" smtClean="0">
                <a:latin typeface="Footlight MT Light" panose="0204060206030A020304" pitchFamily="18" charset="0"/>
              </a:rPr>
              <a:t>of </a:t>
            </a:r>
            <a:r>
              <a:rPr lang="en-US" sz="2800" b="1" dirty="0">
                <a:latin typeface="Footlight MT Light" panose="0204060206030A020304" pitchFamily="18" charset="0"/>
              </a:rPr>
              <a:t>rangeland and pastureland in </a:t>
            </a:r>
            <a:r>
              <a:rPr lang="en-US" sz="2800" b="1" dirty="0" smtClean="0">
                <a:latin typeface="Footlight MT Light" panose="0204060206030A020304" pitchFamily="18" charset="0"/>
              </a:rPr>
              <a:t>Nebraska</a:t>
            </a:r>
            <a:r>
              <a:rPr lang="en-US" sz="2800" b="1" dirty="0">
                <a:latin typeface="Footlight MT Light" panose="0204060206030A020304" pitchFamily="18" charset="0"/>
              </a:rPr>
              <a:t>. </a:t>
            </a:r>
            <a:endParaRPr lang="en-US" sz="2800" b="1" dirty="0" smtClean="0">
              <a:latin typeface="Footlight MT Light" panose="0204060206030A020304" pitchFamily="18" charset="0"/>
            </a:endParaRPr>
          </a:p>
          <a:p>
            <a:pPr algn="ctr"/>
            <a:r>
              <a:rPr lang="en-US" sz="2000" b="1" dirty="0" smtClean="0">
                <a:latin typeface="Footlight MT Light" panose="0204060206030A020304" pitchFamily="18" charset="0"/>
              </a:rPr>
              <a:t>NOTE: An acre is about </a:t>
            </a:r>
            <a:r>
              <a:rPr lang="en-US" sz="2000" b="1" dirty="0">
                <a:latin typeface="Footlight MT Light" panose="0204060206030A020304" pitchFamily="18" charset="0"/>
              </a:rPr>
              <a:t>the </a:t>
            </a:r>
            <a:endParaRPr lang="en-US" sz="2000" b="1" dirty="0" smtClean="0">
              <a:latin typeface="Footlight MT Light" panose="0204060206030A020304" pitchFamily="18" charset="0"/>
            </a:endParaRPr>
          </a:p>
          <a:p>
            <a:pPr algn="ctr"/>
            <a:r>
              <a:rPr lang="en-US" sz="2000" b="1" dirty="0" smtClean="0">
                <a:latin typeface="Footlight MT Light" panose="0204060206030A020304" pitchFamily="18" charset="0"/>
              </a:rPr>
              <a:t>size of a football field. </a:t>
            </a:r>
            <a:endParaRPr lang="en-US" sz="2000" b="1" dirty="0">
              <a:latin typeface="Footlight MT Light" panose="0204060206030A020304" pitchFamily="18" charset="0"/>
            </a:endParaRPr>
          </a:p>
        </p:txBody>
      </p:sp>
    </p:spTree>
    <p:extLst>
      <p:ext uri="{BB962C8B-B14F-4D97-AF65-F5344CB8AC3E}">
        <p14:creationId xmlns:p14="http://schemas.microsoft.com/office/powerpoint/2010/main" val="339294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4)">
                                      <p:cBhvr>
                                        <p:cTn id="7" dur="1000"/>
                                        <p:tgtEl>
                                          <p:spTgt spid="11"/>
                                        </p:tgtEl>
                                      </p:cBhvr>
                                    </p:animEffect>
                                  </p:childTnLst>
                                </p:cTn>
                              </p:par>
                              <p:par>
                                <p:cTn id="8" presetID="21"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4)">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Effect transition="in" filter="fade">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Effect transition="in" filter="fade">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fltVal val="0"/>
                                          </p:val>
                                        </p:tav>
                                        <p:tav tm="100000">
                                          <p:val>
                                            <p:strVal val="#ppt_w"/>
                                          </p:val>
                                        </p:tav>
                                      </p:tavLst>
                                    </p:anim>
                                    <p:anim calcmode="lin" valueType="num">
                                      <p:cBhvr>
                                        <p:cTn id="30" dur="1000" fill="hold"/>
                                        <p:tgtEl>
                                          <p:spTgt spid="19"/>
                                        </p:tgtEl>
                                        <p:attrNameLst>
                                          <p:attrName>ppt_h</p:attrName>
                                        </p:attrNameLst>
                                      </p:cBhvr>
                                      <p:tavLst>
                                        <p:tav tm="0">
                                          <p:val>
                                            <p:fltVal val="0"/>
                                          </p:val>
                                        </p:tav>
                                        <p:tav tm="100000">
                                          <p:val>
                                            <p:strVal val="#ppt_h"/>
                                          </p:val>
                                        </p:tav>
                                      </p:tavLst>
                                    </p:anim>
                                    <p:animEffect transition="in" filter="fade">
                                      <p:cBhvr>
                                        <p:cTn id="3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76108" y="5121319"/>
            <a:ext cx="8391784" cy="923330"/>
          </a:xfrm>
          <a:prstGeom prst="rect">
            <a:avLst/>
          </a:prstGeom>
          <a:noFill/>
        </p:spPr>
        <p:txBody>
          <a:bodyPr wrap="none" rtlCol="0">
            <a:spAutoFit/>
          </a:bodyPr>
          <a:lstStyle/>
          <a:p>
            <a:r>
              <a:rPr lang="en-US" sz="5400" b="1" dirty="0" smtClean="0">
                <a:solidFill>
                  <a:srgbClr val="C00000"/>
                </a:solidFill>
                <a:latin typeface="Footlight MT Light" panose="0204060206030A020304" pitchFamily="18" charset="0"/>
              </a:rPr>
              <a:t>Where do these come from?</a:t>
            </a:r>
            <a:endParaRPr lang="en-US" sz="5400" b="1" dirty="0">
              <a:solidFill>
                <a:srgbClr val="C00000"/>
              </a:solidFill>
              <a:latin typeface="Footlight MT Light" panose="0204060206030A020304" pitchFamily="18" charset="0"/>
            </a:endParaRPr>
          </a:p>
        </p:txBody>
      </p:sp>
      <p:pic>
        <p:nvPicPr>
          <p:cNvPr id="10" name="Picture 14" descr="http://farmtocafeteriaconference.org/4/wp-content/uploads/2009/01/ftslogo-300x25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pic>
        <p:nvPicPr>
          <p:cNvPr id="3074" name="Picture 2" descr="http://i.dailymail.co.uk/i/pix/2013/11/20/article-2510683-198ACC0600000578-489_634x375.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99" r="3195" b="4835"/>
          <a:stretch/>
        </p:blipFill>
        <p:spPr bwMode="auto">
          <a:xfrm>
            <a:off x="457200" y="2362200"/>
            <a:ext cx="3741576" cy="225717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a:stCxn id="16" idx="2"/>
          </p:cNvCxnSpPr>
          <p:nvPr/>
        </p:nvCxnSpPr>
        <p:spPr>
          <a:xfrm flipH="1">
            <a:off x="3886202" y="2362200"/>
            <a:ext cx="573245" cy="103632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78" name="Picture 6" descr="http://www.cosmopolitan.com/cm/cosmopolitan/images/0g/cos-milk-glass-1208-mdn.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4851" y="1720658"/>
            <a:ext cx="2655195" cy="354026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flipH="1">
            <a:off x="6705600" y="1202563"/>
            <a:ext cx="394837" cy="79527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516327" y="494677"/>
            <a:ext cx="1173719" cy="707886"/>
          </a:xfrm>
          <a:prstGeom prst="rect">
            <a:avLst/>
          </a:prstGeom>
          <a:noFill/>
        </p:spPr>
        <p:txBody>
          <a:bodyPr wrap="none" rtlCol="0">
            <a:spAutoFit/>
          </a:bodyPr>
          <a:lstStyle/>
          <a:p>
            <a:r>
              <a:rPr lang="en-US" sz="4000" dirty="0" smtClean="0">
                <a:latin typeface="Footlight MT Light" panose="0204060206030A020304" pitchFamily="18" charset="0"/>
              </a:rPr>
              <a:t>Milk</a:t>
            </a:r>
            <a:endParaRPr lang="en-US" sz="4000" dirty="0">
              <a:latin typeface="Footlight MT Light" panose="0204060206030A020304" pitchFamily="18" charset="0"/>
            </a:endParaRPr>
          </a:p>
        </p:txBody>
      </p:sp>
      <p:sp>
        <p:nvSpPr>
          <p:cNvPr id="16" name="TextBox 15"/>
          <p:cNvSpPr txBox="1"/>
          <p:nvPr/>
        </p:nvSpPr>
        <p:spPr>
          <a:xfrm>
            <a:off x="3636946" y="1654314"/>
            <a:ext cx="1645002" cy="707886"/>
          </a:xfrm>
          <a:prstGeom prst="rect">
            <a:avLst/>
          </a:prstGeom>
          <a:noFill/>
        </p:spPr>
        <p:txBody>
          <a:bodyPr wrap="none" rtlCol="0">
            <a:spAutoFit/>
          </a:bodyPr>
          <a:lstStyle/>
          <a:p>
            <a:r>
              <a:rPr lang="en-US" sz="4000" dirty="0" smtClean="0">
                <a:latin typeface="Footlight MT Light" panose="0204060206030A020304" pitchFamily="18" charset="0"/>
              </a:rPr>
              <a:t>Cheese</a:t>
            </a:r>
            <a:endParaRPr lang="en-US" sz="4000" dirty="0">
              <a:latin typeface="Footlight MT Light" panose="0204060206030A020304" pitchFamily="18" charset="0"/>
            </a:endParaRPr>
          </a:p>
        </p:txBody>
      </p:sp>
    </p:spTree>
    <p:extLst>
      <p:ext uri="{BB962C8B-B14F-4D97-AF65-F5344CB8AC3E}">
        <p14:creationId xmlns:p14="http://schemas.microsoft.com/office/powerpoint/2010/main" val="300601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8"/>
                                        </p:tgtEl>
                                        <p:attrNameLst>
                                          <p:attrName>style.visibility</p:attrName>
                                        </p:attrNameLst>
                                      </p:cBhvr>
                                      <p:to>
                                        <p:strVal val="visible"/>
                                      </p:to>
                                    </p:set>
                                    <p:animEffect transition="in" filter="fade">
                                      <p:cBhvr>
                                        <p:cTn id="20" dur="500"/>
                                        <p:tgtEl>
                                          <p:spTgt spid="307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1500"/>
                            </p:stCondLst>
                            <p:childTnLst>
                              <p:par>
                                <p:cTn id="30" presetID="31"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fltVal val="0"/>
                                          </p:val>
                                        </p:tav>
                                        <p:tav tm="100000">
                                          <p:val>
                                            <p:strVal val="#ppt_w"/>
                                          </p:val>
                                        </p:tav>
                                      </p:tavLst>
                                    </p:anim>
                                    <p:anim calcmode="lin" valueType="num">
                                      <p:cBhvr>
                                        <p:cTn id="33" dur="1000" fill="hold"/>
                                        <p:tgtEl>
                                          <p:spTgt spid="13"/>
                                        </p:tgtEl>
                                        <p:attrNameLst>
                                          <p:attrName>ppt_h</p:attrName>
                                        </p:attrNameLst>
                                      </p:cBhvr>
                                      <p:tavLst>
                                        <p:tav tm="0">
                                          <p:val>
                                            <p:fltVal val="0"/>
                                          </p:val>
                                        </p:tav>
                                        <p:tav tm="100000">
                                          <p:val>
                                            <p:strVal val="#ppt_h"/>
                                          </p:val>
                                        </p:tav>
                                      </p:tavLst>
                                    </p:anim>
                                    <p:anim calcmode="lin" valueType="num">
                                      <p:cBhvr>
                                        <p:cTn id="34" dur="1000" fill="hold"/>
                                        <p:tgtEl>
                                          <p:spTgt spid="13"/>
                                        </p:tgtEl>
                                        <p:attrNameLst>
                                          <p:attrName>style.rotation</p:attrName>
                                        </p:attrNameLst>
                                      </p:cBhvr>
                                      <p:tavLst>
                                        <p:tav tm="0">
                                          <p:val>
                                            <p:fltVal val="90"/>
                                          </p:val>
                                        </p:tav>
                                        <p:tav tm="100000">
                                          <p:val>
                                            <p:fltVal val="0"/>
                                          </p:val>
                                        </p:tav>
                                      </p:tavLst>
                                    </p:anim>
                                    <p:animEffect transition="in" filter="fade">
                                      <p:cBhvr>
                                        <p:cTn id="3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85800" y="2826603"/>
            <a:ext cx="7696199" cy="830997"/>
          </a:xfrm>
          <a:prstGeom prst="rect">
            <a:avLst/>
          </a:prstGeom>
          <a:noFill/>
        </p:spPr>
        <p:txBody>
          <a:bodyPr wrap="square" rtlCol="0">
            <a:spAutoFit/>
          </a:bodyPr>
          <a:lstStyle/>
          <a:p>
            <a:pPr algn="ctr"/>
            <a:r>
              <a:rPr lang="en-US" sz="4800" b="1" dirty="0" err="1">
                <a:latin typeface="Footlight MT Light" panose="0204060206030A020304" pitchFamily="18" charset="0"/>
              </a:rPr>
              <a:t>GrowIt-KnowIt</a:t>
            </a:r>
            <a:r>
              <a:rPr lang="en-US" sz="4800" b="1" dirty="0">
                <a:latin typeface="Footlight MT Light" panose="0204060206030A020304" pitchFamily="18" charset="0"/>
              </a:rPr>
              <a:t> </a:t>
            </a:r>
            <a:r>
              <a:rPr lang="en-US" sz="4800" b="1" dirty="0" smtClean="0">
                <a:latin typeface="Footlight MT Light" panose="0204060206030A020304" pitchFamily="18" charset="0"/>
              </a:rPr>
              <a:t>App</a:t>
            </a:r>
            <a:endParaRPr lang="en-US" sz="4800" b="1" dirty="0">
              <a:latin typeface="Footlight MT Light" panose="0204060206030A020304" pitchFamily="18" charset="0"/>
            </a:endParaRPr>
          </a:p>
        </p:txBody>
      </p:sp>
      <p:pic>
        <p:nvPicPr>
          <p:cNvPr id="7" name="Picture 14" descr="http://farmtocafeteriaconference.org/4/wp-content/uploads/2009/01/ftslogo-300x253.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
        <p:nvSpPr>
          <p:cNvPr id="2" name="TextBox 1"/>
          <p:cNvSpPr txBox="1"/>
          <p:nvPr/>
        </p:nvSpPr>
        <p:spPr>
          <a:xfrm>
            <a:off x="1676400" y="3810000"/>
            <a:ext cx="6050695" cy="954107"/>
          </a:xfrm>
          <a:prstGeom prst="rect">
            <a:avLst/>
          </a:prstGeom>
          <a:noFill/>
        </p:spPr>
        <p:txBody>
          <a:bodyPr wrap="none" rtlCol="0">
            <a:spAutoFit/>
          </a:bodyPr>
          <a:lstStyle/>
          <a:p>
            <a:r>
              <a:rPr lang="en-US" sz="2800" dirty="0">
                <a:latin typeface="Footlight MT Light" panose="0204060206030A020304" pitchFamily="18" charset="0"/>
                <a:hlinkClick r:id="rId6"/>
              </a:rPr>
              <a:t>http://</a:t>
            </a:r>
            <a:r>
              <a:rPr lang="en-US" sz="2800" dirty="0" smtClean="0">
                <a:latin typeface="Footlight MT Light" panose="0204060206030A020304" pitchFamily="18" charset="0"/>
                <a:hlinkClick r:id="rId6"/>
              </a:rPr>
              <a:t>ianr.unl.edu/growit-knowit-app</a:t>
            </a:r>
            <a:endParaRPr lang="en-US" sz="2800" dirty="0" smtClean="0">
              <a:latin typeface="Footlight MT Light" panose="0204060206030A020304" pitchFamily="18" charset="0"/>
            </a:endParaRPr>
          </a:p>
          <a:p>
            <a:endParaRPr lang="en-US" sz="2800" dirty="0">
              <a:latin typeface="Footlight MT Light" panose="0204060206030A020304" pitchFamily="18" charset="0"/>
            </a:endParaRPr>
          </a:p>
        </p:txBody>
      </p:sp>
    </p:spTree>
    <p:extLst>
      <p:ext uri="{BB962C8B-B14F-4D97-AF65-F5344CB8AC3E}">
        <p14:creationId xmlns:p14="http://schemas.microsoft.com/office/powerpoint/2010/main" val="39147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4" descr="http://farmtocafeteriaconference.org/4/wp-content/uploads/2009/01/ftslogo-300x25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pic>
        <p:nvPicPr>
          <p:cNvPr id="12"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1066800"/>
            <a:ext cx="6959295" cy="533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272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s://encrypted-tbn1.gstatic.com/images?q=tbn:ANd9GcQJtHLeWsGExCOzS1PN3NXrWbfJZJMCl0aZm72c7U0waS2K0jQ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293" y="1409453"/>
            <a:ext cx="5456414" cy="3978133"/>
          </a:xfrm>
          <a:prstGeom prst="rect">
            <a:avLst/>
          </a:prstGeom>
          <a:noFill/>
          <a:ln>
            <a:solidFill>
              <a:srgbClr val="006666"/>
            </a:solidFill>
          </a:ln>
          <a:effectLst>
            <a:glow rad="165100">
              <a:srgbClr val="006666">
                <a:alpha val="50000"/>
              </a:srgbClr>
            </a:glo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14600" y="2438400"/>
            <a:ext cx="4495800" cy="3123932"/>
          </a:xfrm>
          <a:prstGeom prst="rect">
            <a:avLst/>
          </a:prstGeom>
          <a:noFill/>
        </p:spPr>
        <p:txBody>
          <a:bodyPr wrap="square" rtlCol="0">
            <a:spAutoFit/>
          </a:bodyPr>
          <a:lstStyle/>
          <a:p>
            <a:pPr>
              <a:lnSpc>
                <a:spcPts val="5000"/>
              </a:lnSpc>
            </a:pPr>
            <a:r>
              <a:rPr lang="en-US" sz="4800" dirty="0" smtClean="0">
                <a:ln w="19050">
                  <a:solidFill>
                    <a:srgbClr val="006666"/>
                  </a:solidFill>
                </a:ln>
                <a:solidFill>
                  <a:srgbClr val="C00000"/>
                </a:solidFill>
                <a:latin typeface="Romance Fatal Serif" panose="02020604060405020304" pitchFamily="18" charset="0"/>
              </a:rPr>
              <a:t>From </a:t>
            </a:r>
            <a:r>
              <a:rPr lang="en-US" sz="8800" dirty="0" smtClean="0">
                <a:ln w="19050">
                  <a:solidFill>
                    <a:srgbClr val="006666"/>
                  </a:solidFill>
                </a:ln>
                <a:solidFill>
                  <a:srgbClr val="C00000"/>
                </a:solidFill>
                <a:latin typeface="Romance Fatal Serif" panose="02020604060405020304" pitchFamily="18" charset="0"/>
              </a:rPr>
              <a:t>FARM</a:t>
            </a:r>
            <a:r>
              <a:rPr lang="en-US" sz="4800" dirty="0" smtClean="0">
                <a:ln w="19050">
                  <a:solidFill>
                    <a:srgbClr val="006666"/>
                  </a:solidFill>
                </a:ln>
                <a:solidFill>
                  <a:srgbClr val="C00000"/>
                </a:solidFill>
                <a:latin typeface="Romance Fatal Serif" panose="02020604060405020304" pitchFamily="18" charset="0"/>
              </a:rPr>
              <a:t> </a:t>
            </a:r>
          </a:p>
          <a:p>
            <a:pPr>
              <a:lnSpc>
                <a:spcPts val="10000"/>
              </a:lnSpc>
            </a:pPr>
            <a:r>
              <a:rPr lang="en-US" sz="4800" dirty="0">
                <a:ln w="19050">
                  <a:solidFill>
                    <a:srgbClr val="006666"/>
                  </a:solidFill>
                </a:ln>
                <a:solidFill>
                  <a:srgbClr val="C00000"/>
                </a:solidFill>
                <a:latin typeface="Romance Fatal Serif" panose="02020604060405020304" pitchFamily="18" charset="0"/>
              </a:rPr>
              <a:t>	 </a:t>
            </a:r>
            <a:r>
              <a:rPr lang="en-US" sz="4800" dirty="0" smtClean="0">
                <a:ln w="19050">
                  <a:solidFill>
                    <a:srgbClr val="006666"/>
                  </a:solidFill>
                </a:ln>
                <a:solidFill>
                  <a:srgbClr val="C00000"/>
                </a:solidFill>
                <a:latin typeface="Romance Fatal Serif" panose="02020604060405020304" pitchFamily="18" charset="0"/>
              </a:rPr>
              <a:t>  to </a:t>
            </a:r>
            <a:r>
              <a:rPr lang="en-US" sz="11500" dirty="0" smtClean="0">
                <a:ln w="19050">
                  <a:solidFill>
                    <a:srgbClr val="006666"/>
                  </a:solidFill>
                </a:ln>
                <a:solidFill>
                  <a:srgbClr val="C00000"/>
                </a:solidFill>
                <a:latin typeface="Romance Fatal Serif" panose="02020604060405020304" pitchFamily="18" charset="0"/>
              </a:rPr>
              <a:t>You</a:t>
            </a:r>
          </a:p>
          <a:p>
            <a:pPr algn="ctr"/>
            <a:r>
              <a:rPr lang="en-US" sz="3200" dirty="0" smtClean="0">
                <a:ln w="19050">
                  <a:solidFill>
                    <a:srgbClr val="006666"/>
                  </a:solidFill>
                </a:ln>
                <a:solidFill>
                  <a:srgbClr val="006666"/>
                </a:solidFill>
                <a:latin typeface="Romance Fatal Serif" panose="02020604060405020304" pitchFamily="18" charset="0"/>
              </a:rPr>
              <a:t>The Story of Milk Video</a:t>
            </a:r>
          </a:p>
          <a:p>
            <a:endParaRPr lang="en-US" sz="4000" dirty="0">
              <a:latin typeface="Romance Fatal Serif" panose="02020604060405020304" pitchFamily="18" charset="0"/>
            </a:endParaRPr>
          </a:p>
        </p:txBody>
      </p:sp>
      <p:pic>
        <p:nvPicPr>
          <p:cNvPr id="8" name="Picture 14" descr="http://farmtocafeteriaconference.org/4/wp-content/uploads/2009/01/ftslogo-300x253.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
        <p:nvSpPr>
          <p:cNvPr id="2" name="TextBox 1"/>
          <p:cNvSpPr txBox="1"/>
          <p:nvPr/>
        </p:nvSpPr>
        <p:spPr>
          <a:xfrm>
            <a:off x="718742" y="5867400"/>
            <a:ext cx="7645555" cy="276999"/>
          </a:xfrm>
          <a:prstGeom prst="rect">
            <a:avLst/>
          </a:prstGeom>
          <a:noFill/>
        </p:spPr>
        <p:txBody>
          <a:bodyPr wrap="none" rtlCol="0">
            <a:spAutoFit/>
          </a:bodyPr>
          <a:lstStyle/>
          <a:p>
            <a:r>
              <a:rPr lang="en-US" sz="1200" dirty="0"/>
              <a:t>C:\MY DOCUMENTS - Tracy\Ag Literary - STATE Festivals &amp; Resources\Dairy\MIDWEST_DAIRY_YOUTH_VIDEO\VIDEO_TS</a:t>
            </a:r>
          </a:p>
        </p:txBody>
      </p:sp>
    </p:spTree>
    <p:extLst>
      <p:ext uri="{BB962C8B-B14F-4D97-AF65-F5344CB8AC3E}">
        <p14:creationId xmlns:p14="http://schemas.microsoft.com/office/powerpoint/2010/main" val="32824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hQSERUUEhQWFBQUGBQYGBgVFRUUGBUUFRYVFRcVFxcYHCYeGBwjGRUVHy8gIycpLCwsFR4xNTAqNSYrLCkBCQoKDgwOGg8PGiwkHyQsLCwsKSwsKSwsKSwsLCksLCwsLCwsLCwsLCwsLCwsLCwsLCwsLCwsLCwsLCwsLCwsLP/AABEIAMYA/wMBIgACEQEDEQH/xAAcAAABBQEBAQAAAAAAAAAAAAAAAQIDBAUGBwj/xAA9EAABAwIEAwUFBgUEAwEAAAABAAIRAyEEEjFBBVFhBiJxgZEHEzKhsSNCwdHh8BQVUmLxM3KCkiRDUxf/xAAZAQADAQEBAAAAAAAAAAAAAAAAAgMBBAX/xAAoEQACAgEDBAEDBQAAAAAAAAAAAQIRAwQSIRMxQVFhFCIyBRVCcYH/2gAMAwEAAhEDEQA/APcUIQgAQhCABCEIAEISOcAJNggBULFx/amlTs3vnpYeq5/Fdq6r5g5Bybb56rmyanHDydMNNkn4o7h9QDUgeJhVanF6LdajfWfovO6uMc4y5xPiZURqdVyS/UPSOqOh9s9EPaCh/wDQejvyTXdo6A+8f+pXnxqlNFUyp/uEvSH+hj7Z6A7tPR5uP/E/ioana2kNGvPkB+K4cVOqcyqVn18hvoYHZN7Xs/od6hT0u1VE65h4j8iuGzlPDpQtdMHooHoFLjlF2jx5yPqrrKgNwQfAyvNmuIU1LEOGjiPAwrx13tEZaJeGeioXF4XtFVbq6R/df56rXw3ahps9sHpf5LphqccvJzT0uSPybqFBQxzH/C4H6+inXQmn2OdpruCEIWmAhCEACEIQAIQhAAhCEACEIQAISErmeM9ptWUjbd3Pw/NSy5Y41ciuPFLI6iavFOOMoggd53IbeK43iXGalU95xy8hYeiqVKsmSVG+ovGz6uWT4R6+HTRx/LGF5TcyMqGtXA5M7KE9EASnBkpY5JbNG+7StYnsKcR0WAMidk8MT26QkKLAQNSynDqjKtswVgUiSLJzWqiYjQ5K0pwalyJ9whJTeR/la2D449kB3eHI6+RWM1ShdGPNKPZkp44y4Z2OC4myr8JvyOv6q2uGpvjT/C3uHca2qX6/mvTw6pS4kefl0rjzE20JGuBEi4SrtOIEIQgAQhCABCEIAEjnACTYBKuX7Q8WzH3bD3Rr/ceXgFLLlWKNsrixPJKkQ8e4+X9ymYZuf6v0XO1PFTvPNQli8DNllkds9zFjjBUiEtJSkKQUpTn0jyPnZc1FrIQEjQrBZFvp+aa1qVrk2xsWsiOe6c4QlDZKAEyoTgEsooLGhqka0JWoCKMFDEpalBTgUUZY3JCka1K3RPDUyFbGgJ4CdlSgJxRuVPaE5rE9rLp0KxoYpBTTw1SBqtERss8N4gWW1by/ELoGPBEi4K5dlOFo8PxWQwfhPy6r0NPma+2RxZ8Kl90e5soQheieeCEIQAIQkc6BJ2QBncb4j7tkD4nWHQc1yFVy0Mfic7y4+Xhss4sleFqczyS4/wAPZwY1CJCQmhsKUBRPM2XGzqQOJmybBUopHRSPAaIGvP8ABLz3NsgLUxw5J82TYKxmoY6fFDWmVJTZzSwsa8jWNcnNalypQFhlgGpQEKRrFpliNCfkShiflRQtgxqWE7Kn5U6QtgGpWtUjWp+RPQtkcQnNUgppW00yTFbFY1SMCGtUrWK0UI2JCe1qXKnNCskTbL+BxP3T5K8smi261KbpC9HBNtUzz80UnaHIQhdBEFR4xWy0yP6reW6vLM44yWt8SpZm1jdFcKTmrOarFREKxVaosvNeA0ewmQEQg0RrNuSmNNIGTb6rKGsjcNUwtlPdyKkYAdEr5Nsq5UoZPkpjShNLElDWMZ1CTKrDaW6R7ENBZEGpX008iE5oRQWRNYnkKTJsgUkUZYxrVM2mlbTspGNW7RXIZkUlNinyc0AKm0XcIxlk/KntanQqqIjZE0KUMSEqWmE6iK2NDE9rU/KlCook3IXInBqkypQxV2ktw6k26uUnKuwKak2F2YlRzZHZOhIEq6CILM4viGWp5m5yC4NkZi0WLo1id1prxDt9xipheKvqNd7x4AyhwIDWFn+mANR3jymVPJ+NFcSuR39VQvaud7L9s2YlgFQtbXaYc3QOBMBzJ11Fl0oM6aLyJ42nR6UZFdr5kcinhqgcMlSdnWVwMlRUeSjZBU58/qovd8lbLdkwtWOBu4Y2ps713SmklNOUAEa7LHGwsGj8UPantaDH0TwxZtDcQNpSpPdgaqw3D2lI6im6bF3lcRNrpz3HUKR9OLhOrU5aCjYw3Feg0k3JU7SZCdTpQFJTZqSEygzHITU3T6LSRcQVM1ie2mqLG7EcyNrE/Kn5U/IqqAjkV30lNSYkJuJ5qUPEp1ARyH+7UTWy4BTVnw2VB/FMpNz1XtZYmXuDbAwTfy9VXp2ye8tlieGrkMf7UsHTflaX1dL02hzTImQ4kaLN437UXijmw9CSTANR0gcyWt/NVSQu2T8HoLbOA5/VWGrw5nbHGYk/aVbMkwwe7AiJHdu4b35her9iaVQYOn712Yulw1kB14JOpmfVVhRPJFpWzeQhCqRBfO/tG443EYytVpNhrR7udTULO7m/tHTpK+iCvBe23ZI4TEubrRqEvpyZ1JJB8Ofgp5OxfCrlRwLKTmhueWudLhqCBrM7LQ4Zx7FYZ00qzsm7XnM0/wDE+Oyl4vRJa06wMvkP0Kgw4JblOl/RTtOPJ0vHUjTpe03FBhFQMeO7DnAtiNfh+Im3ouk7M+1am5sYv7N14e1pLCNpAktPy8F582kBm0ibA6zvba6jqOHLb0/YSPFGXgLce7PoLhPFqGIYXUqjHjctcD6jUKxVaNZ1XzpRw27HESNQSDfYwrdOrimNltaqI5PeenNSeJIblnvTyARZP95z+a8DwXG8RSJBrVBJsMxI+ZhatXtHizH/AJL4gCQAIE66CUrw0MrZ7O1gbfZT+7H7K8jr9v8AF1KQpkNkFnfbLSWsMkG8d6BP6ptT2nY0zkFFoGxaT0gEmSl6SD7j15gUjmrxzA+1HGs/1GU6gJGxYQOQIKs//r2JBM4dkGIGZwOpna+3oU3S4FtnrNNkz0T6ull5Oz204ghwGHptJ3zONvC0lU6ntcxxzZW0iCBAyE5TrMzdb0jLZ7NRaCEpF14jS9rvEDI+ykiLU4g3h2uo9LaKq3t/xJ5b/wCQ5v8Atpsb5mG3W9OjFbPfqYF5No3slY8W0+q+fuJdp8ZUp+6qYhxadYABcDrmcACR0WczFVQT36oytyA5nGWu7uUCbCLQEJI1xZ9IVKrQbuHS4WTie3eBYCXYqj3dYeHHlYCZ8l4O3AmpcuJIt3jsLDVSM4Wx0tn5T5g7J1Vh0m1dnq9X2vcOl0PqHKJEUnd43sJ/GNVncT9s9DNGGovq8y/7MHll1Jg8wF5lhuFARmmZj97St13BWyHDLAEWIsTAPXZUSQvS8j+0vtDx2KDQ0+5a28UnETJsXbnYeR5rladKq8hpLjlIFyTre0n6LbwFPI+qKcOdIInUDkBz1V2rh4aCRP3pBgz4AaIb+Bo4ytw3DjIMzCJMXnUakfXyWxwxktyvdmERa0ZdSepWdgsYHHQAAmRM8tB1P0V1lXK57bgg2HQxBC1IZvug4hxanTqNYYDrHdpcTaB4/kvbuzDj/CUMwIPu26iD0t4QvMOCdiKeNcx2JLmtY4FoFi+wuTrsF6vw/DGlSZTLi/I1rczvidAiT1VYezjzSvgugpVGHJ4KcgKuC9rPCn1aNJ9NjqjmucyGAuIFQC8ATHc16rvESsatUNGW12j5lxNLVrpaRs6QRysfGFl13ZHeP+ZX0h2l4TSrCalNj3Ad0uaDBPXyXjvab2eVBJoQ4EnuzBbF+7zChVOjtWa0clUoSC7edo/fmpKPDmVWuhwY4fdIMOgTrzVb3jqZc14IjY20UuB4n7p+YRPWb9fQrXdAqY/hWC7x94ImYEwLWV+vZ2WQwDYGZ8tt7yqNHGCrnBA7xm0SDJNuaXE40OBayM1gZ5anTqpSts6YJKPBJiabTAgGYg6wVX4hXdTGWRmJAnpH79VYdwwMIcCbXGkT0G6p16pf8QFrGI9UK+wr9+R2GxZG9o8oUhxPX8b3ULGgAx5WSM0JMyZjkdpHgU+1GKTRPRP2rc4ljdRz8fkjidVrnEtBjUGIsdkkE7AwR+5S1mj7376pbHq7GUIqNBNiyRNjIIVjB4ZmZwcCQZgiYtpPldVmNGUwYHSZv+Cv4bG5SwtEgEGNDaN1j4GUFJD2U6TA8Np5iQRJEAZrHxsUuKY2nAZd4DbchFwb+Ks1MbOYZbmZnrzhVBUY3Qd7c8yN0ljbSR9CcrpkQREQRqQOU/mpMCxhggy4ahwsJJlU6WNdo2BE67f3KtU4sDpE3E2TJCvb7NLEYZ0lzA2/3TBFk9rXC0QXeM5h130WdTxZtMi/luB804Y0OMmSBsCdZnUJqYm6K5NY0MozOIAne5vMEifFOzD/ANWZxAMz+psFmV6jnuLgyoBABB3M7TsojxJ1JuW7b7i0xuT+7IRjmqLPDcWA97iNTNpFtL+HNaL6oc6BeAMwnkBe1+fyXN4FtWo+KYLg47N+HlHJdpwLsQ8v+2cbxIHI6Zjv+iZ9yW+NHMGgRWDmzF73MRtHl81u8B4VVxVbLSloBcC8tOVs315wPVegcN7MU2H4Ggi0wLiIXS8P4exrRADYiw6LUmyUs6XZBw3hTWNazXKAJ3MCJWjTrRZ226GtgeBUOIcJCd/byjmXJeBT2lRM0Ce1WQhKklBKaSsNK+KuQDuCsejwrK8u1BBmdvBbGIbMEbH9/ROaNlKS5Kp8HDY7siyvVdnY17AZh14OlljO9mGHqOc7IWnYBzgLWNl6Ce7UcQNtOoOqt4WrLZI32CWNGts8O4x7Kq1OX4ZwdqMp7tt76LCHs7xeTMWBo/3gyRroJX0nUY1wUIwbQL/4Kag3s+aMTwnEU4b7kvdpLZJgaWUbuBYmDmpOF+h+YK+jMTwCi4h2W48vJOHBqUWaLf2jXmlpjdRnzbV4VXp/Ex8dAXD5KD3FbZj/AAyu8bWX0x/JWkHMAREAQIhOpcMZEZQAOiz+zeoz5totqxHunkET8LtBv4KP3NS/2bzEaNOnp+4X0x/JaZcHQLKx/J6Y+7Mzfx5ooOqz5dpsqiT7p/8A1cgsqgEhjhJiIOoPhC+nq/BKThBaOShbwVoIMDK3mAVlcjLNKj5wo4PEFoIoVSZF8rjMHSAipgcUSSaLxfQtIPgAblfSdLBsBI1F9oVilw5hHwggjQgQtpGPNI+aaPBMS+Psy3Y5reoKmwvYau5xD25GgzIuCR0819HP4TTIuwW3jzhR/wAqZEBtky4JubZ4zguw7mgB4HQk2IPLktEdkmtIGUmBsO7yOi9MqcPAGUNkddY5SreG4SAB0Hol2pmb2jgaHZYEsJEWvy0n1V0di6bnAkAtA5SZ8CCuyPDmh1hrf8U52FvaAt2oXczm8F2fYwiYno0CANBbT9VoUuGAGYMLU9z1UtNkSmSFbIG4JsWE/VNectgp6TIuFA4G60B5eQFDSp5nT9UPq5jG37urVBoazqSk/JjdkTNEWTwoGlTNXQiY8lRkp5CjcsNIqtWNFVHHKciSWkWupa5XMcVpwSY11/Nc+aUoq4nRijGTpm9nGYuYc4dq2b+LfyT24kEgMmOekRsQdCuOoYxzT3XfoujwGLZVALgA8a7SR4LmxZ9zrsWyYdvJpveQb+ikaZHVNa8bqOnUhx71utl1Wc9DXViHGRPIINY2jdOrNBJI1duqjqLrQ/eYskbaGSLdDEm4O/yHMKVziIi6pUnBslzgkq8TDeqxzSXIbXfBafXIvz1U4eS0EenVZX8xn7vzVrAYklxkQNr9UkZJvhmuLonr4hwvlKMM/M2TI5j5qy96gp1BExclU2u+4l8diNz4nK2euijOIqchA2VnOFLaFmxvyF/BS/jHf0qSjiiReyswNwj3TeS1QkvJja9EYqyp6FWVC2iFJ7uLhUViugq1Itp1VepiQDqn4syzqFVoYb/lPNJKTukakqtlyl3vzR7s7p1MRoEj3mY3VUIwB5qu994I/fNSBsnXRD6oiUNgkV/dADMTYIfXl1tBZVK1cuMDRT4eklgUaouUlZYFDTYrDQrIkxSExzFLCSEBZTq0lmYzCSt0sUNShKVodSo4TG8DMywwfkqRp1aZ+EmN2n9ld7VwSqVOGrnnp4y5o6Y52jk6faBzNSR0cCPmrVPtBO4Pmtatwidln1+zbT90KL0z/jIossX3Qz+dOJg76X1SDGOnWFUq9nCPhJCgq0K7dId6g+cKEsGT2VU4eDR96Sp6VXZY7ca8DvU3D/bcFT0OKMkSYm1xEKXTku5u5M1RUM6q/wALxQBOcgQLSVk4fEAjUevJSyCJ6Jo3F2hJU+Gb1TitMA98SqVHjE6QfHmsfFd5oEX59OSqioW+CXJqpqXwPDTxaOqbiiRpHzUgxL45rCwvE41K0KXExzV4aiLXLIywteDRGJtN04Y0Kh/MhzThj2qvXj7J9F+i9/FbgapG1XG6onHDQJf4tY86BYmXi/mUCtCzX4lRHE+fhdL1W3wb015NZmNkwE2txAXvdZAc8/CI6n8lPh8EZlxkq0Oo1yJJQRLX4g4wGaHXn+ijZh3OMmVpUcKrLKCusfl8k3OuxRoYJXadFTBieGqyRJysa1ikAQAlQKCEIQAiQhOQgBhammkpEQg2yA0FG7Cq3CSEG2Z1TBBVavDhyW1lTTTWUMpHPv4YOSrVODg6gLpjQTDhku0becdX7MsO0Tyt9FGzgDmCGuIHI3+q7T+FTThErxRfgbqv2cW/BVhyd8lE8uESw9YE3XbnBKN2AHJRlpYSKR1DRxDqzBqSPIpRjWx8Q9V2L+EtOygPAWf0j0UHoF4ZZav2jlm41v8AU31UjccNszvALpm8DZ/SPRT0+FAbfJC0KXkx6q/BzVF1R3wsI8bK/S4fUdqY8Fv08EArDMOF0R00EQlnbMWhwYbyfG6us4cBstEMTsq6FFLsQc2yk3BhTNw4U8JUwtkYYnZU5CDBISoQgAQhCABCEIAEIQgAQhCABCEIAEIQgAhJCVCAEhEIQgAhEIQgBMqMqEIATKlDUIQAsJUIQAIQhAAhCEACEIQAIQhAAhCEAf/Z">
            <a:hlinkClick r:id="rId2"/>
          </p:cNvPr>
          <p:cNvSpPr>
            <a:spLocks noChangeAspect="1" noChangeArrowheads="1"/>
          </p:cNvSpPr>
          <p:nvPr/>
        </p:nvSpPr>
        <p:spPr bwMode="auto">
          <a:xfrm>
            <a:off x="57150" y="-1287463"/>
            <a:ext cx="3467100"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5" name="Picture 4" descr="Hamburge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52599" y="1444558"/>
            <a:ext cx="3482817" cy="27051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943600" y="1996414"/>
            <a:ext cx="1029449" cy="707886"/>
          </a:xfrm>
          <a:prstGeom prst="rect">
            <a:avLst/>
          </a:prstGeom>
          <a:noFill/>
        </p:spPr>
        <p:txBody>
          <a:bodyPr wrap="none" rtlCol="0">
            <a:spAutoFit/>
          </a:bodyPr>
          <a:lstStyle/>
          <a:p>
            <a:r>
              <a:rPr lang="en-US" sz="4000" dirty="0" smtClean="0">
                <a:latin typeface="Footlight MT Light" panose="0204060206030A020304" pitchFamily="18" charset="0"/>
              </a:rPr>
              <a:t>Bun</a:t>
            </a:r>
            <a:endParaRPr lang="en-US" sz="4000" dirty="0">
              <a:latin typeface="Footlight MT Light" panose="0204060206030A020304" pitchFamily="18" charset="0"/>
            </a:endParaRPr>
          </a:p>
        </p:txBody>
      </p:sp>
      <p:cxnSp>
        <p:nvCxnSpPr>
          <p:cNvPr id="17" name="Straight Arrow Connector 16"/>
          <p:cNvCxnSpPr/>
          <p:nvPr/>
        </p:nvCxnSpPr>
        <p:spPr>
          <a:xfrm flipH="1">
            <a:off x="5001709" y="2350357"/>
            <a:ext cx="941892"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105401" y="2502757"/>
            <a:ext cx="838200" cy="62144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43172" y="4495800"/>
            <a:ext cx="7596695" cy="923330"/>
          </a:xfrm>
          <a:prstGeom prst="rect">
            <a:avLst/>
          </a:prstGeom>
          <a:noFill/>
        </p:spPr>
        <p:txBody>
          <a:bodyPr wrap="none" rtlCol="0">
            <a:spAutoFit/>
          </a:bodyPr>
          <a:lstStyle/>
          <a:p>
            <a:r>
              <a:rPr lang="en-US" sz="5400" b="1" dirty="0" smtClean="0">
                <a:solidFill>
                  <a:srgbClr val="C00000"/>
                </a:solidFill>
                <a:latin typeface="Footlight MT Light" panose="0204060206030A020304" pitchFamily="18" charset="0"/>
              </a:rPr>
              <a:t>Where did it come from?</a:t>
            </a:r>
            <a:endParaRPr lang="en-US" sz="5400" b="1" dirty="0">
              <a:solidFill>
                <a:srgbClr val="C00000"/>
              </a:solidFill>
              <a:latin typeface="Footlight MT Light" panose="0204060206030A020304" pitchFamily="18" charset="0"/>
            </a:endParaRPr>
          </a:p>
        </p:txBody>
      </p:sp>
      <p:pic>
        <p:nvPicPr>
          <p:cNvPr id="19" name="Picture 14" descr="http://farmtocafeteriaconference.org/4/wp-content/uploads/2009/01/ftslogo-300x253.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Tree>
    <p:extLst>
      <p:ext uri="{BB962C8B-B14F-4D97-AF65-F5344CB8AC3E}">
        <p14:creationId xmlns:p14="http://schemas.microsoft.com/office/powerpoint/2010/main" val="337337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000"/>
                            </p:stCondLst>
                            <p:childTnLst>
                              <p:par>
                                <p:cTn id="16" presetID="31"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fltVal val="0"/>
                                          </p:val>
                                        </p:tav>
                                        <p:tav tm="100000">
                                          <p:val>
                                            <p:strVal val="#ppt_w"/>
                                          </p:val>
                                        </p:tav>
                                      </p:tavLst>
                                    </p:anim>
                                    <p:anim calcmode="lin" valueType="num">
                                      <p:cBhvr>
                                        <p:cTn id="19" dur="1000" fill="hold"/>
                                        <p:tgtEl>
                                          <p:spTgt spid="21"/>
                                        </p:tgtEl>
                                        <p:attrNameLst>
                                          <p:attrName>ppt_h</p:attrName>
                                        </p:attrNameLst>
                                      </p:cBhvr>
                                      <p:tavLst>
                                        <p:tav tm="0">
                                          <p:val>
                                            <p:fltVal val="0"/>
                                          </p:val>
                                        </p:tav>
                                        <p:tav tm="100000">
                                          <p:val>
                                            <p:strVal val="#ppt_h"/>
                                          </p:val>
                                        </p:tav>
                                      </p:tavLst>
                                    </p:anim>
                                    <p:anim calcmode="lin" valueType="num">
                                      <p:cBhvr>
                                        <p:cTn id="20" dur="1000" fill="hold"/>
                                        <p:tgtEl>
                                          <p:spTgt spid="21"/>
                                        </p:tgtEl>
                                        <p:attrNameLst>
                                          <p:attrName>style.rotation</p:attrName>
                                        </p:attrNameLst>
                                      </p:cBhvr>
                                      <p:tavLst>
                                        <p:tav tm="0">
                                          <p:val>
                                            <p:fltVal val="90"/>
                                          </p:val>
                                        </p:tav>
                                        <p:tav tm="100000">
                                          <p:val>
                                            <p:fltVal val="0"/>
                                          </p:val>
                                        </p:tav>
                                      </p:tavLst>
                                    </p:anim>
                                    <p:animEffect transition="in" filter="fade">
                                      <p:cBhvr>
                                        <p:cTn id="2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576258" y="5955268"/>
            <a:ext cx="663580" cy="369332"/>
          </a:xfrm>
          <a:prstGeom prst="rect">
            <a:avLst/>
          </a:prstGeom>
          <a:noFill/>
        </p:spPr>
        <p:txBody>
          <a:bodyPr wrap="none" rtlCol="0">
            <a:spAutoFit/>
          </a:bodyPr>
          <a:lstStyle/>
          <a:p>
            <a:r>
              <a:rPr lang="en-US" b="1" dirty="0" smtClean="0">
                <a:latin typeface="Footlight MT Light" panose="0204060206030A020304" pitchFamily="18" charset="0"/>
              </a:rPr>
              <a:t>Corn</a:t>
            </a:r>
            <a:endParaRPr lang="en-US" b="1" dirty="0">
              <a:latin typeface="Footlight MT Light" panose="0204060206030A020304" pitchFamily="18" charset="0"/>
            </a:endParaRPr>
          </a:p>
        </p:txBody>
      </p:sp>
      <p:sp>
        <p:nvSpPr>
          <p:cNvPr id="18" name="TextBox 17"/>
          <p:cNvSpPr txBox="1"/>
          <p:nvPr/>
        </p:nvSpPr>
        <p:spPr>
          <a:xfrm>
            <a:off x="6754065" y="5933513"/>
            <a:ext cx="817468" cy="369332"/>
          </a:xfrm>
          <a:prstGeom prst="rect">
            <a:avLst/>
          </a:prstGeom>
          <a:noFill/>
        </p:spPr>
        <p:txBody>
          <a:bodyPr wrap="none" rtlCol="0">
            <a:spAutoFit/>
          </a:bodyPr>
          <a:lstStyle/>
          <a:p>
            <a:r>
              <a:rPr lang="en-US" b="1" dirty="0" smtClean="0">
                <a:latin typeface="Footlight MT Light" panose="0204060206030A020304" pitchFamily="18" charset="0"/>
              </a:rPr>
              <a:t>Wheat</a:t>
            </a:r>
            <a:endParaRPr lang="en-US" b="1" dirty="0">
              <a:latin typeface="Footlight MT Light" panose="0204060206030A020304" pitchFamily="18" charset="0"/>
            </a:endParaRPr>
          </a:p>
        </p:txBody>
      </p:sp>
      <p:sp>
        <p:nvSpPr>
          <p:cNvPr id="19" name="TextBox 18"/>
          <p:cNvSpPr txBox="1"/>
          <p:nvPr/>
        </p:nvSpPr>
        <p:spPr>
          <a:xfrm>
            <a:off x="4046760" y="5955268"/>
            <a:ext cx="1050480" cy="369332"/>
          </a:xfrm>
          <a:prstGeom prst="rect">
            <a:avLst/>
          </a:prstGeom>
          <a:noFill/>
        </p:spPr>
        <p:txBody>
          <a:bodyPr wrap="none" rtlCol="0">
            <a:spAutoFit/>
          </a:bodyPr>
          <a:lstStyle/>
          <a:p>
            <a:r>
              <a:rPr lang="en-US" b="1" dirty="0" smtClean="0">
                <a:latin typeface="Footlight MT Light" panose="0204060206030A020304" pitchFamily="18" charset="0"/>
              </a:rPr>
              <a:t>Soybeans</a:t>
            </a:r>
            <a:endParaRPr lang="en-US" b="1" dirty="0">
              <a:latin typeface="Footlight MT Light" panose="0204060206030A020304" pitchFamily="18" charset="0"/>
            </a:endParaRPr>
          </a:p>
        </p:txBody>
      </p:sp>
      <p:pic>
        <p:nvPicPr>
          <p:cNvPr id="21" name="Picture 4" descr="Hamburge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52599" y="1444558"/>
            <a:ext cx="3482817" cy="27051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http://brian-speaks.com/wp-content/uploads/2012/04/wheat.jp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43" r="-1850"/>
          <a:stretch/>
        </p:blipFill>
        <p:spPr bwMode="auto">
          <a:xfrm>
            <a:off x="6248399" y="4262700"/>
            <a:ext cx="1828800" cy="164167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8197" name="Picture 5" descr="http://1.bp.blogspot.com/-XiuAHhcVZu4/UY760qH1MGI/AAAAAAAC6hE/-v3F9ckYOvw/s1600/corn+grain+groats.jpg">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53" r="5616"/>
          <a:stretch/>
        </p:blipFill>
        <p:spPr bwMode="auto">
          <a:xfrm>
            <a:off x="993648" y="4279961"/>
            <a:ext cx="1828800" cy="1653552"/>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8199" name="Picture 7" descr="http://www.gfo.ca/Portals/0/seeds-soybean.gif">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26477" y="4300135"/>
            <a:ext cx="1828800" cy="1633378"/>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943600" y="1996414"/>
            <a:ext cx="1029449" cy="707886"/>
          </a:xfrm>
          <a:prstGeom prst="rect">
            <a:avLst/>
          </a:prstGeom>
          <a:noFill/>
        </p:spPr>
        <p:txBody>
          <a:bodyPr wrap="none" rtlCol="0">
            <a:spAutoFit/>
          </a:bodyPr>
          <a:lstStyle/>
          <a:p>
            <a:r>
              <a:rPr lang="en-US" sz="4000" dirty="0" smtClean="0">
                <a:latin typeface="Footlight MT Light" panose="0204060206030A020304" pitchFamily="18" charset="0"/>
              </a:rPr>
              <a:t>Bun</a:t>
            </a:r>
            <a:endParaRPr lang="en-US" sz="4000" dirty="0">
              <a:latin typeface="Footlight MT Light" panose="0204060206030A020304" pitchFamily="18" charset="0"/>
            </a:endParaRPr>
          </a:p>
        </p:txBody>
      </p:sp>
      <p:cxnSp>
        <p:nvCxnSpPr>
          <p:cNvPr id="24" name="Straight Arrow Connector 23"/>
          <p:cNvCxnSpPr/>
          <p:nvPr/>
        </p:nvCxnSpPr>
        <p:spPr>
          <a:xfrm flipH="1">
            <a:off x="5001709" y="2350357"/>
            <a:ext cx="941892"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105401" y="2502757"/>
            <a:ext cx="838200" cy="62144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14" descr="http://farmtocafeteriaconference.org/4/wp-content/uploads/2009/01/ftslogo-300x253.pn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Tree>
    <p:extLst>
      <p:ext uri="{BB962C8B-B14F-4D97-AF65-F5344CB8AC3E}">
        <p14:creationId xmlns:p14="http://schemas.microsoft.com/office/powerpoint/2010/main" val="327246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additive="base">
                                        <p:cTn id="7" dur="750" fill="hold"/>
                                        <p:tgtEl>
                                          <p:spTgt spid="8197"/>
                                        </p:tgtEl>
                                        <p:attrNameLst>
                                          <p:attrName>ppt_x</p:attrName>
                                        </p:attrNameLst>
                                      </p:cBhvr>
                                      <p:tavLst>
                                        <p:tav tm="0">
                                          <p:val>
                                            <p:strVal val="#ppt_x"/>
                                          </p:val>
                                        </p:tav>
                                        <p:tav tm="100000">
                                          <p:val>
                                            <p:strVal val="#ppt_x"/>
                                          </p:val>
                                        </p:tav>
                                      </p:tavLst>
                                    </p:anim>
                                    <p:anim calcmode="lin" valueType="num">
                                      <p:cBhvr additive="base">
                                        <p:cTn id="8" dur="750" fill="hold"/>
                                        <p:tgtEl>
                                          <p:spTgt spid="819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nodeType="afterEffect">
                                  <p:stCondLst>
                                    <p:cond delay="0"/>
                                  </p:stCondLst>
                                  <p:childTnLst>
                                    <p:set>
                                      <p:cBhvr>
                                        <p:cTn id="16" dur="1" fill="hold">
                                          <p:stCondLst>
                                            <p:cond delay="0"/>
                                          </p:stCondLst>
                                        </p:cTn>
                                        <p:tgtEl>
                                          <p:spTgt spid="8199"/>
                                        </p:tgtEl>
                                        <p:attrNameLst>
                                          <p:attrName>style.visibility</p:attrName>
                                        </p:attrNameLst>
                                      </p:cBhvr>
                                      <p:to>
                                        <p:strVal val="visible"/>
                                      </p:to>
                                    </p:set>
                                    <p:anim calcmode="lin" valueType="num">
                                      <p:cBhvr additive="base">
                                        <p:cTn id="17" dur="750" fill="hold"/>
                                        <p:tgtEl>
                                          <p:spTgt spid="8199"/>
                                        </p:tgtEl>
                                        <p:attrNameLst>
                                          <p:attrName>ppt_x</p:attrName>
                                        </p:attrNameLst>
                                      </p:cBhvr>
                                      <p:tavLst>
                                        <p:tav tm="0">
                                          <p:val>
                                            <p:strVal val="#ppt_x"/>
                                          </p:val>
                                        </p:tav>
                                        <p:tav tm="100000">
                                          <p:val>
                                            <p:strVal val="#ppt_x"/>
                                          </p:val>
                                        </p:tav>
                                      </p:tavLst>
                                    </p:anim>
                                    <p:anim calcmode="lin" valueType="num">
                                      <p:cBhvr additive="base">
                                        <p:cTn id="18" dur="750" fill="hold"/>
                                        <p:tgtEl>
                                          <p:spTgt spid="8199"/>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8195"/>
                                        </p:tgtEl>
                                        <p:attrNameLst>
                                          <p:attrName>style.visibility</p:attrName>
                                        </p:attrNameLst>
                                      </p:cBhvr>
                                      <p:to>
                                        <p:strVal val="visible"/>
                                      </p:to>
                                    </p:set>
                                    <p:anim calcmode="lin" valueType="num">
                                      <p:cBhvr additive="base">
                                        <p:cTn id="27" dur="750" fill="hold"/>
                                        <p:tgtEl>
                                          <p:spTgt spid="8195"/>
                                        </p:tgtEl>
                                        <p:attrNameLst>
                                          <p:attrName>ppt_x</p:attrName>
                                        </p:attrNameLst>
                                      </p:cBhvr>
                                      <p:tavLst>
                                        <p:tav tm="0">
                                          <p:val>
                                            <p:strVal val="#ppt_x"/>
                                          </p:val>
                                        </p:tav>
                                        <p:tav tm="100000">
                                          <p:val>
                                            <p:strVal val="#ppt_x"/>
                                          </p:val>
                                        </p:tav>
                                      </p:tavLst>
                                    </p:anim>
                                    <p:anim calcmode="lin" valueType="num">
                                      <p:cBhvr additive="base">
                                        <p:cTn id="28" dur="750" fill="hold"/>
                                        <p:tgtEl>
                                          <p:spTgt spid="8195"/>
                                        </p:tgtEl>
                                        <p:attrNameLst>
                                          <p:attrName>ppt_y</p:attrName>
                                        </p:attrNameLst>
                                      </p:cBhvr>
                                      <p:tavLst>
                                        <p:tav tm="0">
                                          <p:val>
                                            <p:strVal val="1+#ppt_h/2"/>
                                          </p:val>
                                        </p:tav>
                                        <p:tav tm="100000">
                                          <p:val>
                                            <p:strVal val="#ppt_y"/>
                                          </p:val>
                                        </p:tav>
                                      </p:tavLst>
                                    </p:anim>
                                  </p:childTnLst>
                                </p:cTn>
                              </p:par>
                            </p:childTnLst>
                          </p:cTn>
                        </p:par>
                        <p:par>
                          <p:cTn id="29" fill="hold">
                            <p:stCondLst>
                              <p:cond delay="3250"/>
                            </p:stCondLst>
                            <p:childTnLst>
                              <p:par>
                                <p:cTn id="30" presetID="2" presetClass="entr" presetSubtype="4"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582074" y="5955268"/>
            <a:ext cx="663580" cy="369332"/>
          </a:xfrm>
          <a:prstGeom prst="rect">
            <a:avLst/>
          </a:prstGeom>
          <a:noFill/>
        </p:spPr>
        <p:txBody>
          <a:bodyPr wrap="none" rtlCol="0">
            <a:spAutoFit/>
          </a:bodyPr>
          <a:lstStyle/>
          <a:p>
            <a:r>
              <a:rPr lang="en-US" b="1" dirty="0" smtClean="0">
                <a:latin typeface="Footlight MT Light" panose="0204060206030A020304" pitchFamily="18" charset="0"/>
              </a:rPr>
              <a:t>Corn</a:t>
            </a:r>
            <a:endParaRPr lang="en-US" b="1" dirty="0">
              <a:latin typeface="Footlight MT Light" panose="0204060206030A020304" pitchFamily="18" charset="0"/>
            </a:endParaRPr>
          </a:p>
        </p:txBody>
      </p:sp>
      <p:sp>
        <p:nvSpPr>
          <p:cNvPr id="18" name="TextBox 17"/>
          <p:cNvSpPr txBox="1"/>
          <p:nvPr/>
        </p:nvSpPr>
        <p:spPr>
          <a:xfrm>
            <a:off x="6754065" y="5933513"/>
            <a:ext cx="817468" cy="369332"/>
          </a:xfrm>
          <a:prstGeom prst="rect">
            <a:avLst/>
          </a:prstGeom>
          <a:noFill/>
        </p:spPr>
        <p:txBody>
          <a:bodyPr wrap="none" rtlCol="0">
            <a:spAutoFit/>
          </a:bodyPr>
          <a:lstStyle/>
          <a:p>
            <a:r>
              <a:rPr lang="en-US" b="1" dirty="0" smtClean="0">
                <a:latin typeface="Footlight MT Light" panose="0204060206030A020304" pitchFamily="18" charset="0"/>
              </a:rPr>
              <a:t>Wheat</a:t>
            </a:r>
            <a:endParaRPr lang="en-US" b="1" dirty="0">
              <a:latin typeface="Footlight MT Light" panose="0204060206030A020304" pitchFamily="18" charset="0"/>
            </a:endParaRPr>
          </a:p>
        </p:txBody>
      </p:sp>
      <p:sp>
        <p:nvSpPr>
          <p:cNvPr id="19" name="TextBox 18"/>
          <p:cNvSpPr txBox="1"/>
          <p:nvPr/>
        </p:nvSpPr>
        <p:spPr>
          <a:xfrm>
            <a:off x="4046760" y="5955268"/>
            <a:ext cx="1050480" cy="369332"/>
          </a:xfrm>
          <a:prstGeom prst="rect">
            <a:avLst/>
          </a:prstGeom>
          <a:noFill/>
        </p:spPr>
        <p:txBody>
          <a:bodyPr wrap="none" rtlCol="0">
            <a:spAutoFit/>
          </a:bodyPr>
          <a:lstStyle/>
          <a:p>
            <a:r>
              <a:rPr lang="en-US" b="1" dirty="0" smtClean="0">
                <a:latin typeface="Footlight MT Light" panose="0204060206030A020304" pitchFamily="18" charset="0"/>
              </a:rPr>
              <a:t>Soybeans</a:t>
            </a:r>
            <a:endParaRPr lang="en-US" b="1" dirty="0">
              <a:latin typeface="Footlight MT Light" panose="0204060206030A020304" pitchFamily="18" charset="0"/>
            </a:endParaRPr>
          </a:p>
        </p:txBody>
      </p:sp>
      <p:pic>
        <p:nvPicPr>
          <p:cNvPr id="21" name="Picture 4" descr="Hamburge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52599" y="1444558"/>
            <a:ext cx="3482817" cy="27051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http://brian-speaks.com/wp-content/uploads/2012/04/wheat.jp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43" r="-1850"/>
          <a:stretch/>
        </p:blipFill>
        <p:spPr bwMode="auto">
          <a:xfrm>
            <a:off x="6248399" y="4262700"/>
            <a:ext cx="1828800" cy="164167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8197" name="Picture 5" descr="http://1.bp.blogspot.com/-XiuAHhcVZu4/UY760qH1MGI/AAAAAAAC6hE/-v3F9ckYOvw/s1600/corn+grain+groats.jpg">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53" r="5616"/>
          <a:stretch/>
        </p:blipFill>
        <p:spPr bwMode="auto">
          <a:xfrm>
            <a:off x="993648" y="4279961"/>
            <a:ext cx="1828800" cy="1653552"/>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8199" name="Picture 7" descr="http://www.gfo.ca/Portals/0/seeds-soybean.gif">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26477" y="4300135"/>
            <a:ext cx="1828800" cy="1633378"/>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943600" y="1996414"/>
            <a:ext cx="1029449" cy="707886"/>
          </a:xfrm>
          <a:prstGeom prst="rect">
            <a:avLst/>
          </a:prstGeom>
          <a:noFill/>
        </p:spPr>
        <p:txBody>
          <a:bodyPr wrap="none" rtlCol="0">
            <a:spAutoFit/>
          </a:bodyPr>
          <a:lstStyle/>
          <a:p>
            <a:r>
              <a:rPr lang="en-US" sz="4000" dirty="0" smtClean="0">
                <a:latin typeface="Footlight MT Light" panose="0204060206030A020304" pitchFamily="18" charset="0"/>
              </a:rPr>
              <a:t>Bun</a:t>
            </a:r>
            <a:endParaRPr lang="en-US" sz="4000" dirty="0">
              <a:latin typeface="Footlight MT Light" panose="0204060206030A020304" pitchFamily="18" charset="0"/>
            </a:endParaRPr>
          </a:p>
        </p:txBody>
      </p:sp>
      <p:cxnSp>
        <p:nvCxnSpPr>
          <p:cNvPr id="24" name="Straight Arrow Connector 23"/>
          <p:cNvCxnSpPr/>
          <p:nvPr/>
        </p:nvCxnSpPr>
        <p:spPr>
          <a:xfrm flipH="1">
            <a:off x="5001709" y="2350357"/>
            <a:ext cx="941892"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105401" y="2502757"/>
            <a:ext cx="838200" cy="62144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14" descr="http://farmtocafeteriaconference.org/4/wp-content/uploads/2009/01/ftslogo-300x253.pn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
        <p:nvSpPr>
          <p:cNvPr id="16" name="TextBox 15"/>
          <p:cNvSpPr txBox="1"/>
          <p:nvPr/>
        </p:nvSpPr>
        <p:spPr>
          <a:xfrm>
            <a:off x="862304" y="4114800"/>
            <a:ext cx="2103120" cy="2286000"/>
          </a:xfrm>
          <a:prstGeom prst="rect">
            <a:avLst/>
          </a:prstGeom>
          <a:solidFill>
            <a:srgbClr val="C00000"/>
          </a:solidFill>
          <a:ln w="19050">
            <a:solidFill>
              <a:srgbClr val="C00000"/>
            </a:solidFill>
          </a:ln>
        </p:spPr>
        <p:txBody>
          <a:bodyPr wrap="none" rtlCol="0" anchor="ctr">
            <a:spAutoFit/>
          </a:bodyPr>
          <a:lstStyle/>
          <a:p>
            <a:pPr algn="ctr"/>
            <a:r>
              <a:rPr lang="en-US" sz="9600" dirty="0" smtClean="0">
                <a:solidFill>
                  <a:schemeClr val="bg1"/>
                </a:solidFill>
              </a:rPr>
              <a:t>NO</a:t>
            </a:r>
            <a:endParaRPr lang="en-US" sz="9600" dirty="0">
              <a:solidFill>
                <a:schemeClr val="bg1"/>
              </a:solidFill>
            </a:endParaRPr>
          </a:p>
        </p:txBody>
      </p:sp>
    </p:spTree>
    <p:extLst>
      <p:ext uri="{BB962C8B-B14F-4D97-AF65-F5344CB8AC3E}">
        <p14:creationId xmlns:p14="http://schemas.microsoft.com/office/powerpoint/2010/main" val="101897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576258" y="5955268"/>
            <a:ext cx="663580" cy="369332"/>
          </a:xfrm>
          <a:prstGeom prst="rect">
            <a:avLst/>
          </a:prstGeom>
          <a:noFill/>
        </p:spPr>
        <p:txBody>
          <a:bodyPr wrap="none" rtlCol="0">
            <a:spAutoFit/>
          </a:bodyPr>
          <a:lstStyle/>
          <a:p>
            <a:r>
              <a:rPr lang="en-US" b="1" dirty="0" smtClean="0">
                <a:latin typeface="Footlight MT Light" panose="0204060206030A020304" pitchFamily="18" charset="0"/>
              </a:rPr>
              <a:t>Corn</a:t>
            </a:r>
            <a:endParaRPr lang="en-US" b="1" dirty="0">
              <a:latin typeface="Footlight MT Light" panose="0204060206030A020304" pitchFamily="18" charset="0"/>
            </a:endParaRPr>
          </a:p>
        </p:txBody>
      </p:sp>
      <p:sp>
        <p:nvSpPr>
          <p:cNvPr id="18" name="TextBox 17"/>
          <p:cNvSpPr txBox="1"/>
          <p:nvPr/>
        </p:nvSpPr>
        <p:spPr>
          <a:xfrm>
            <a:off x="6701967" y="5943600"/>
            <a:ext cx="817468" cy="369332"/>
          </a:xfrm>
          <a:prstGeom prst="rect">
            <a:avLst/>
          </a:prstGeom>
          <a:noFill/>
        </p:spPr>
        <p:txBody>
          <a:bodyPr wrap="none" rtlCol="0">
            <a:spAutoFit/>
          </a:bodyPr>
          <a:lstStyle/>
          <a:p>
            <a:r>
              <a:rPr lang="en-US" b="1" dirty="0" smtClean="0">
                <a:latin typeface="Footlight MT Light" panose="0204060206030A020304" pitchFamily="18" charset="0"/>
              </a:rPr>
              <a:t>Wheat</a:t>
            </a:r>
            <a:endParaRPr lang="en-US" b="1" dirty="0">
              <a:latin typeface="Footlight MT Light" panose="0204060206030A020304" pitchFamily="18" charset="0"/>
            </a:endParaRPr>
          </a:p>
        </p:txBody>
      </p:sp>
      <p:sp>
        <p:nvSpPr>
          <p:cNvPr id="19" name="TextBox 18"/>
          <p:cNvSpPr txBox="1"/>
          <p:nvPr/>
        </p:nvSpPr>
        <p:spPr>
          <a:xfrm>
            <a:off x="4046760" y="5955268"/>
            <a:ext cx="1050480" cy="369332"/>
          </a:xfrm>
          <a:prstGeom prst="rect">
            <a:avLst/>
          </a:prstGeom>
          <a:noFill/>
        </p:spPr>
        <p:txBody>
          <a:bodyPr wrap="none" rtlCol="0">
            <a:spAutoFit/>
          </a:bodyPr>
          <a:lstStyle/>
          <a:p>
            <a:r>
              <a:rPr lang="en-US" b="1" dirty="0" smtClean="0">
                <a:latin typeface="Footlight MT Light" panose="0204060206030A020304" pitchFamily="18" charset="0"/>
              </a:rPr>
              <a:t>Soybeans</a:t>
            </a:r>
            <a:endParaRPr lang="en-US" b="1" dirty="0">
              <a:latin typeface="Footlight MT Light" panose="0204060206030A020304" pitchFamily="18" charset="0"/>
            </a:endParaRPr>
          </a:p>
        </p:txBody>
      </p:sp>
      <p:pic>
        <p:nvPicPr>
          <p:cNvPr id="21" name="Picture 4" descr="Hamburge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52599" y="1444558"/>
            <a:ext cx="3482817" cy="27051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http://brian-speaks.com/wp-content/uploads/2012/04/wheat.jp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43" r="-1850"/>
          <a:stretch/>
        </p:blipFill>
        <p:spPr bwMode="auto">
          <a:xfrm>
            <a:off x="6248399" y="4262700"/>
            <a:ext cx="1828800" cy="164167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8197" name="Picture 5" descr="http://1.bp.blogspot.com/-XiuAHhcVZu4/UY760qH1MGI/AAAAAAAC6hE/-v3F9ckYOvw/s1600/corn+grain+groats.jpg">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53" r="5616"/>
          <a:stretch/>
        </p:blipFill>
        <p:spPr bwMode="auto">
          <a:xfrm>
            <a:off x="993648" y="4279961"/>
            <a:ext cx="1828800" cy="1653552"/>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8199" name="Picture 7" descr="http://www.gfo.ca/Portals/0/seeds-soybean.gif">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26477" y="4300135"/>
            <a:ext cx="1828800" cy="1633378"/>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943600" y="1996414"/>
            <a:ext cx="1029449" cy="707886"/>
          </a:xfrm>
          <a:prstGeom prst="rect">
            <a:avLst/>
          </a:prstGeom>
          <a:noFill/>
        </p:spPr>
        <p:txBody>
          <a:bodyPr wrap="none" rtlCol="0">
            <a:spAutoFit/>
          </a:bodyPr>
          <a:lstStyle/>
          <a:p>
            <a:r>
              <a:rPr lang="en-US" sz="4000" dirty="0" smtClean="0">
                <a:latin typeface="Footlight MT Light" panose="0204060206030A020304" pitchFamily="18" charset="0"/>
              </a:rPr>
              <a:t>Bun</a:t>
            </a:r>
            <a:endParaRPr lang="en-US" sz="4000" dirty="0">
              <a:latin typeface="Footlight MT Light" panose="0204060206030A020304" pitchFamily="18" charset="0"/>
            </a:endParaRPr>
          </a:p>
        </p:txBody>
      </p:sp>
      <p:cxnSp>
        <p:nvCxnSpPr>
          <p:cNvPr id="24" name="Straight Arrow Connector 23"/>
          <p:cNvCxnSpPr/>
          <p:nvPr/>
        </p:nvCxnSpPr>
        <p:spPr>
          <a:xfrm flipH="1">
            <a:off x="5001709" y="2350357"/>
            <a:ext cx="941892"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105401" y="2502757"/>
            <a:ext cx="838200" cy="62144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14" descr="http://farmtocafeteriaconference.org/4/wp-content/uploads/2009/01/ftslogo-300x253.pn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
        <p:nvSpPr>
          <p:cNvPr id="16" name="TextBox 15"/>
          <p:cNvSpPr txBox="1"/>
          <p:nvPr/>
        </p:nvSpPr>
        <p:spPr>
          <a:xfrm>
            <a:off x="856488" y="4114800"/>
            <a:ext cx="2103120" cy="2286000"/>
          </a:xfrm>
          <a:prstGeom prst="rect">
            <a:avLst/>
          </a:prstGeom>
          <a:solidFill>
            <a:srgbClr val="C00000"/>
          </a:solidFill>
          <a:ln w="19050">
            <a:solidFill>
              <a:srgbClr val="C00000"/>
            </a:solidFill>
          </a:ln>
        </p:spPr>
        <p:txBody>
          <a:bodyPr wrap="none" rtlCol="0" anchor="ctr">
            <a:spAutoFit/>
          </a:bodyPr>
          <a:lstStyle/>
          <a:p>
            <a:pPr algn="ctr"/>
            <a:r>
              <a:rPr lang="en-US" sz="9600" dirty="0" smtClean="0">
                <a:solidFill>
                  <a:schemeClr val="bg1"/>
                </a:solidFill>
              </a:rPr>
              <a:t>NO</a:t>
            </a:r>
            <a:endParaRPr lang="en-US" sz="9600" dirty="0">
              <a:solidFill>
                <a:schemeClr val="bg1"/>
              </a:solidFill>
            </a:endParaRPr>
          </a:p>
        </p:txBody>
      </p:sp>
      <p:sp>
        <p:nvSpPr>
          <p:cNvPr id="20" name="TextBox 19"/>
          <p:cNvSpPr txBox="1"/>
          <p:nvPr/>
        </p:nvSpPr>
        <p:spPr>
          <a:xfrm>
            <a:off x="3505200" y="4114800"/>
            <a:ext cx="2103120" cy="2286000"/>
          </a:xfrm>
          <a:prstGeom prst="rect">
            <a:avLst/>
          </a:prstGeom>
          <a:solidFill>
            <a:srgbClr val="C00000"/>
          </a:solidFill>
          <a:ln w="19050">
            <a:solidFill>
              <a:srgbClr val="C00000"/>
            </a:solidFill>
          </a:ln>
        </p:spPr>
        <p:txBody>
          <a:bodyPr wrap="none" rtlCol="0" anchor="ctr">
            <a:spAutoFit/>
          </a:bodyPr>
          <a:lstStyle/>
          <a:p>
            <a:pPr algn="ctr"/>
            <a:r>
              <a:rPr lang="en-US" sz="9600" dirty="0" smtClean="0">
                <a:solidFill>
                  <a:schemeClr val="bg1"/>
                </a:solidFill>
              </a:rPr>
              <a:t>NO</a:t>
            </a:r>
            <a:endParaRPr lang="en-US" sz="9600" dirty="0">
              <a:solidFill>
                <a:schemeClr val="bg1"/>
              </a:solidFill>
            </a:endParaRPr>
          </a:p>
        </p:txBody>
      </p:sp>
    </p:spTree>
    <p:extLst>
      <p:ext uri="{BB962C8B-B14F-4D97-AF65-F5344CB8AC3E}">
        <p14:creationId xmlns:p14="http://schemas.microsoft.com/office/powerpoint/2010/main" val="297869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557970" y="5955268"/>
            <a:ext cx="663580" cy="369332"/>
          </a:xfrm>
          <a:prstGeom prst="rect">
            <a:avLst/>
          </a:prstGeom>
          <a:noFill/>
        </p:spPr>
        <p:txBody>
          <a:bodyPr wrap="none" rtlCol="0">
            <a:spAutoFit/>
          </a:bodyPr>
          <a:lstStyle/>
          <a:p>
            <a:r>
              <a:rPr lang="en-US" b="1" dirty="0" smtClean="0">
                <a:latin typeface="Footlight MT Light" panose="0204060206030A020304" pitchFamily="18" charset="0"/>
              </a:rPr>
              <a:t>Corn</a:t>
            </a:r>
            <a:endParaRPr lang="en-US" b="1" dirty="0">
              <a:latin typeface="Footlight MT Light" panose="0204060206030A020304" pitchFamily="18" charset="0"/>
            </a:endParaRPr>
          </a:p>
        </p:txBody>
      </p:sp>
      <p:sp>
        <p:nvSpPr>
          <p:cNvPr id="18" name="TextBox 17"/>
          <p:cNvSpPr txBox="1"/>
          <p:nvPr/>
        </p:nvSpPr>
        <p:spPr>
          <a:xfrm>
            <a:off x="6738826" y="5943600"/>
            <a:ext cx="817468" cy="369332"/>
          </a:xfrm>
          <a:prstGeom prst="rect">
            <a:avLst/>
          </a:prstGeom>
          <a:noFill/>
        </p:spPr>
        <p:txBody>
          <a:bodyPr wrap="none" rtlCol="0">
            <a:spAutoFit/>
          </a:bodyPr>
          <a:lstStyle/>
          <a:p>
            <a:r>
              <a:rPr lang="en-US" b="1" dirty="0" smtClean="0">
                <a:latin typeface="Footlight MT Light" panose="0204060206030A020304" pitchFamily="18" charset="0"/>
              </a:rPr>
              <a:t>Wheat</a:t>
            </a:r>
            <a:endParaRPr lang="en-US" b="1" dirty="0">
              <a:latin typeface="Footlight MT Light" panose="0204060206030A020304" pitchFamily="18" charset="0"/>
            </a:endParaRPr>
          </a:p>
        </p:txBody>
      </p:sp>
      <p:sp>
        <p:nvSpPr>
          <p:cNvPr id="19" name="TextBox 18"/>
          <p:cNvSpPr txBox="1"/>
          <p:nvPr/>
        </p:nvSpPr>
        <p:spPr>
          <a:xfrm>
            <a:off x="4046760" y="5955268"/>
            <a:ext cx="1050480" cy="369332"/>
          </a:xfrm>
          <a:prstGeom prst="rect">
            <a:avLst/>
          </a:prstGeom>
          <a:noFill/>
        </p:spPr>
        <p:txBody>
          <a:bodyPr wrap="none" rtlCol="0">
            <a:spAutoFit/>
          </a:bodyPr>
          <a:lstStyle/>
          <a:p>
            <a:r>
              <a:rPr lang="en-US" b="1" dirty="0" smtClean="0">
                <a:latin typeface="Footlight MT Light" panose="0204060206030A020304" pitchFamily="18" charset="0"/>
              </a:rPr>
              <a:t>Soybeans</a:t>
            </a:r>
            <a:endParaRPr lang="en-US" b="1" dirty="0">
              <a:latin typeface="Footlight MT Light" panose="0204060206030A020304" pitchFamily="18" charset="0"/>
            </a:endParaRPr>
          </a:p>
        </p:txBody>
      </p:sp>
      <p:pic>
        <p:nvPicPr>
          <p:cNvPr id="21" name="Picture 4" descr="Hamburge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52599" y="1444558"/>
            <a:ext cx="3482817" cy="27051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http://brian-speaks.com/wp-content/uploads/2012/04/wheat.jp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43" r="-1850"/>
          <a:stretch/>
        </p:blipFill>
        <p:spPr bwMode="auto">
          <a:xfrm>
            <a:off x="6248399" y="4262700"/>
            <a:ext cx="1828800" cy="164167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8197" name="Picture 5" descr="http://1.bp.blogspot.com/-XiuAHhcVZu4/UY760qH1MGI/AAAAAAAC6hE/-v3F9ckYOvw/s1600/corn+grain+groats.jpg">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53" r="5616"/>
          <a:stretch/>
        </p:blipFill>
        <p:spPr bwMode="auto">
          <a:xfrm>
            <a:off x="993648" y="4279961"/>
            <a:ext cx="1828800" cy="1653552"/>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8199" name="Picture 7" descr="http://www.gfo.ca/Portals/0/seeds-soybean.gif">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26477" y="4300135"/>
            <a:ext cx="1828800" cy="1633378"/>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943600" y="1996414"/>
            <a:ext cx="1029449" cy="707886"/>
          </a:xfrm>
          <a:prstGeom prst="rect">
            <a:avLst/>
          </a:prstGeom>
          <a:noFill/>
        </p:spPr>
        <p:txBody>
          <a:bodyPr wrap="none" rtlCol="0">
            <a:spAutoFit/>
          </a:bodyPr>
          <a:lstStyle/>
          <a:p>
            <a:r>
              <a:rPr lang="en-US" sz="4000" dirty="0" smtClean="0">
                <a:latin typeface="Footlight MT Light" panose="0204060206030A020304" pitchFamily="18" charset="0"/>
              </a:rPr>
              <a:t>Bun</a:t>
            </a:r>
            <a:endParaRPr lang="en-US" sz="4000" dirty="0">
              <a:latin typeface="Footlight MT Light" panose="0204060206030A020304" pitchFamily="18" charset="0"/>
            </a:endParaRPr>
          </a:p>
        </p:txBody>
      </p:sp>
      <p:cxnSp>
        <p:nvCxnSpPr>
          <p:cNvPr id="24" name="Straight Arrow Connector 23"/>
          <p:cNvCxnSpPr/>
          <p:nvPr/>
        </p:nvCxnSpPr>
        <p:spPr>
          <a:xfrm flipH="1">
            <a:off x="5001709" y="2350357"/>
            <a:ext cx="941892"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105401" y="2502757"/>
            <a:ext cx="838200" cy="62144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14" descr="http://farmtocafeteriaconference.org/4/wp-content/uploads/2009/01/ftslogo-300x253.pn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
        <p:nvSpPr>
          <p:cNvPr id="16" name="TextBox 15"/>
          <p:cNvSpPr txBox="1"/>
          <p:nvPr/>
        </p:nvSpPr>
        <p:spPr>
          <a:xfrm>
            <a:off x="838200" y="4114800"/>
            <a:ext cx="2103120" cy="2286000"/>
          </a:xfrm>
          <a:prstGeom prst="rect">
            <a:avLst/>
          </a:prstGeom>
          <a:solidFill>
            <a:srgbClr val="C00000"/>
          </a:solidFill>
          <a:ln w="19050">
            <a:solidFill>
              <a:srgbClr val="C00000"/>
            </a:solidFill>
          </a:ln>
        </p:spPr>
        <p:txBody>
          <a:bodyPr wrap="none" rtlCol="0" anchor="ctr">
            <a:spAutoFit/>
          </a:bodyPr>
          <a:lstStyle/>
          <a:p>
            <a:pPr algn="ctr"/>
            <a:r>
              <a:rPr lang="en-US" sz="9600" dirty="0" smtClean="0">
                <a:solidFill>
                  <a:schemeClr val="bg1"/>
                </a:solidFill>
              </a:rPr>
              <a:t>NO</a:t>
            </a:r>
            <a:endParaRPr lang="en-US" sz="9600" dirty="0">
              <a:solidFill>
                <a:schemeClr val="bg1"/>
              </a:solidFill>
            </a:endParaRPr>
          </a:p>
        </p:txBody>
      </p:sp>
      <p:sp>
        <p:nvSpPr>
          <p:cNvPr id="20" name="TextBox 19"/>
          <p:cNvSpPr txBox="1"/>
          <p:nvPr/>
        </p:nvSpPr>
        <p:spPr>
          <a:xfrm>
            <a:off x="3505200" y="4114800"/>
            <a:ext cx="2103120" cy="2286000"/>
          </a:xfrm>
          <a:prstGeom prst="rect">
            <a:avLst/>
          </a:prstGeom>
          <a:solidFill>
            <a:srgbClr val="C00000"/>
          </a:solidFill>
          <a:ln w="19050">
            <a:solidFill>
              <a:srgbClr val="C00000"/>
            </a:solidFill>
          </a:ln>
        </p:spPr>
        <p:txBody>
          <a:bodyPr wrap="none" rtlCol="0" anchor="ctr">
            <a:spAutoFit/>
          </a:bodyPr>
          <a:lstStyle/>
          <a:p>
            <a:pPr algn="ctr"/>
            <a:r>
              <a:rPr lang="en-US" sz="9600" dirty="0" smtClean="0">
                <a:solidFill>
                  <a:schemeClr val="bg1"/>
                </a:solidFill>
              </a:rPr>
              <a:t>NO</a:t>
            </a:r>
            <a:endParaRPr lang="en-US" sz="9600" dirty="0">
              <a:solidFill>
                <a:schemeClr val="bg1"/>
              </a:solidFill>
            </a:endParaRPr>
          </a:p>
        </p:txBody>
      </p:sp>
      <p:sp>
        <p:nvSpPr>
          <p:cNvPr id="27" name="TextBox 26"/>
          <p:cNvSpPr txBox="1"/>
          <p:nvPr/>
        </p:nvSpPr>
        <p:spPr>
          <a:xfrm>
            <a:off x="6096000" y="3707944"/>
            <a:ext cx="2103120" cy="2651760"/>
          </a:xfrm>
          <a:prstGeom prst="rect">
            <a:avLst/>
          </a:prstGeom>
          <a:noFill/>
          <a:ln w="28575">
            <a:solidFill>
              <a:srgbClr val="006666"/>
            </a:solidFill>
          </a:ln>
        </p:spPr>
        <p:txBody>
          <a:bodyPr wrap="none" rtlCol="0">
            <a:spAutoFit/>
          </a:bodyPr>
          <a:lstStyle/>
          <a:p>
            <a:pPr algn="ctr"/>
            <a:r>
              <a:rPr lang="en-US" sz="3200" dirty="0" smtClean="0">
                <a:solidFill>
                  <a:srgbClr val="006666"/>
                </a:solidFill>
              </a:rPr>
              <a:t>YES</a:t>
            </a:r>
            <a:endParaRPr lang="en-US" sz="6000" dirty="0">
              <a:solidFill>
                <a:srgbClr val="006666"/>
              </a:solidFill>
            </a:endParaRPr>
          </a:p>
        </p:txBody>
      </p:sp>
    </p:spTree>
    <p:extLst>
      <p:ext uri="{BB962C8B-B14F-4D97-AF65-F5344CB8AC3E}">
        <p14:creationId xmlns:p14="http://schemas.microsoft.com/office/powerpoint/2010/main" val="203636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hQSERUUEhQWFBQUGBQYGBgVFRUUGBUUFRYVFRcVFxcYHCYeGBwjGRUVHy8gIycpLCwsFR4xNTAqNSYrLCkBCQoKDgwOGg8PGiwkHyQsLCwsKSwsKSwsKSwsLCksLCwsLCwsLCwsLCwsLCwsLCwsLCwsLCwsLCwsLCwsLCwsLP/AABEIAMYA/wMBIgACEQEDEQH/xAAcAAABBQEBAQAAAAAAAAAAAAAAAQIDBAUGBwj/xAA9EAABAwIEAwUFBgUEAwEAAAABAAIRAyEEEjFBBVFhBiJxgZEHEzKhsSNCwdHh8BQVUmLxM3KCkiRDUxf/xAAZAQADAQEBAAAAAAAAAAAAAAAAAgMBBAX/xAAoEQACAgEDBAEDBQAAAAAAAAAAAQIRAwQSIRMxQVFhFCIyBRVCcYH/2gAMAwEAAhEDEQA/APcUIQgAQhCABCEIAEISOcAJNggBULFx/amlTs3vnpYeq5/Fdq6r5g5Bybb56rmyanHDydMNNkn4o7h9QDUgeJhVanF6LdajfWfovO6uMc4y5xPiZURqdVyS/UPSOqOh9s9EPaCh/wDQejvyTXdo6A+8f+pXnxqlNFUyp/uEvSH+hj7Z6A7tPR5uP/E/ioana2kNGvPkB+K4cVOqcyqVn18hvoYHZN7Xs/od6hT0u1VE65h4j8iuGzlPDpQtdMHooHoFLjlF2jx5yPqrrKgNwQfAyvNmuIU1LEOGjiPAwrx13tEZaJeGeioXF4XtFVbq6R/df56rXw3ahps9sHpf5LphqccvJzT0uSPybqFBQxzH/C4H6+inXQmn2OdpruCEIWmAhCEACEIQAIQhAAhCEACEIQAISErmeM9ptWUjbd3Pw/NSy5Y41ciuPFLI6iavFOOMoggd53IbeK43iXGalU95xy8hYeiqVKsmSVG+ovGz6uWT4R6+HTRx/LGF5TcyMqGtXA5M7KE9EASnBkpY5JbNG+7StYnsKcR0WAMidk8MT26QkKLAQNSynDqjKtswVgUiSLJzWqiYjQ5K0pwalyJ9whJTeR/la2D449kB3eHI6+RWM1ShdGPNKPZkp44y4Z2OC4myr8JvyOv6q2uGpvjT/C3uHca2qX6/mvTw6pS4kefl0rjzE20JGuBEi4SrtOIEIQgAQhCABCEIAEjnACTYBKuX7Q8WzH3bD3Rr/ceXgFLLlWKNsrixPJKkQ8e4+X9ymYZuf6v0XO1PFTvPNQli8DNllkds9zFjjBUiEtJSkKQUpTn0jyPnZc1FrIQEjQrBZFvp+aa1qVrk2xsWsiOe6c4QlDZKAEyoTgEsooLGhqka0JWoCKMFDEpalBTgUUZY3JCka1K3RPDUyFbGgJ4CdlSgJxRuVPaE5rE9rLp0KxoYpBTTw1SBqtERss8N4gWW1by/ELoGPBEi4K5dlOFo8PxWQwfhPy6r0NPma+2RxZ8Kl90e5soQheieeCEIQAIQkc6BJ2QBncb4j7tkD4nWHQc1yFVy0Mfic7y4+Xhss4sleFqczyS4/wAPZwY1CJCQmhsKUBRPM2XGzqQOJmybBUopHRSPAaIGvP8ABLz3NsgLUxw5J82TYKxmoY6fFDWmVJTZzSwsa8jWNcnNalypQFhlgGpQEKRrFpliNCfkShiflRQtgxqWE7Kn5U6QtgGpWtUjWp+RPQtkcQnNUgppW00yTFbFY1SMCGtUrWK0UI2JCe1qXKnNCskTbL+BxP3T5K8smi261KbpC9HBNtUzz80UnaHIQhdBEFR4xWy0yP6reW6vLM44yWt8SpZm1jdFcKTmrOarFREKxVaosvNeA0ewmQEQg0RrNuSmNNIGTb6rKGsjcNUwtlPdyKkYAdEr5Nsq5UoZPkpjShNLElDWMZ1CTKrDaW6R7ENBZEGpX008iE5oRQWRNYnkKTJsgUkUZYxrVM2mlbTspGNW7RXIZkUlNinyc0AKm0XcIxlk/KntanQqqIjZE0KUMSEqWmE6iK2NDE9rU/KlCook3IXInBqkypQxV2ktw6k26uUnKuwKak2F2YlRzZHZOhIEq6CILM4viGWp5m5yC4NkZi0WLo1id1prxDt9xipheKvqNd7x4AyhwIDWFn+mANR3jymVPJ+NFcSuR39VQvaud7L9s2YlgFQtbXaYc3QOBMBzJ11Fl0oM6aLyJ42nR6UZFdr5kcinhqgcMlSdnWVwMlRUeSjZBU58/qovd8lbLdkwtWOBu4Y2ps713SmklNOUAEa7LHGwsGj8UPantaDH0TwxZtDcQNpSpPdgaqw3D2lI6im6bF3lcRNrpz3HUKR9OLhOrU5aCjYw3Feg0k3JU7SZCdTpQFJTZqSEygzHITU3T6LSRcQVM1ie2mqLG7EcyNrE/Kn5U/IqqAjkV30lNSYkJuJ5qUPEp1ARyH+7UTWy4BTVnw2VB/FMpNz1XtZYmXuDbAwTfy9VXp2ye8tlieGrkMf7UsHTflaX1dL02hzTImQ4kaLN437UXijmw9CSTANR0gcyWt/NVSQu2T8HoLbOA5/VWGrw5nbHGYk/aVbMkwwe7AiJHdu4b35her9iaVQYOn712Yulw1kB14JOpmfVVhRPJFpWzeQhCqRBfO/tG443EYytVpNhrR7udTULO7m/tHTpK+iCvBe23ZI4TEubrRqEvpyZ1JJB8Ofgp5OxfCrlRwLKTmhueWudLhqCBrM7LQ4Zx7FYZ00qzsm7XnM0/wDE+Oyl4vRJa06wMvkP0Kgw4JblOl/RTtOPJ0vHUjTpe03FBhFQMeO7DnAtiNfh+Im3ouk7M+1am5sYv7N14e1pLCNpAktPy8F582kBm0ibA6zvba6jqOHLb0/YSPFGXgLce7PoLhPFqGIYXUqjHjctcD6jUKxVaNZ1XzpRw27HESNQSDfYwrdOrimNltaqI5PeenNSeJIblnvTyARZP95z+a8DwXG8RSJBrVBJsMxI+ZhatXtHizH/AJL4gCQAIE66CUrw0MrZ7O1gbfZT+7H7K8jr9v8AF1KQpkNkFnfbLSWsMkG8d6BP6ptT2nY0zkFFoGxaT0gEmSl6SD7j15gUjmrxzA+1HGs/1GU6gJGxYQOQIKs//r2JBM4dkGIGZwOpna+3oU3S4FtnrNNkz0T6ull5Oz204ghwGHptJ3zONvC0lU6ntcxxzZW0iCBAyE5TrMzdb0jLZ7NRaCEpF14jS9rvEDI+ykiLU4g3h2uo9LaKq3t/xJ5b/wCQ5v8Atpsb5mG3W9OjFbPfqYF5No3slY8W0+q+fuJdp8ZUp+6qYhxadYABcDrmcACR0WczFVQT36oytyA5nGWu7uUCbCLQEJI1xZ9IVKrQbuHS4WTie3eBYCXYqj3dYeHHlYCZ8l4O3AmpcuJIt3jsLDVSM4Wx0tn5T5g7J1Vh0m1dnq9X2vcOl0PqHKJEUnd43sJ/GNVncT9s9DNGGovq8y/7MHll1Jg8wF5lhuFARmmZj97St13BWyHDLAEWIsTAPXZUSQvS8j+0vtDx2KDQ0+5a28UnETJsXbnYeR5rladKq8hpLjlIFyTre0n6LbwFPI+qKcOdIInUDkBz1V2rh4aCRP3pBgz4AaIb+Bo4ytw3DjIMzCJMXnUakfXyWxwxktyvdmERa0ZdSepWdgsYHHQAAmRM8tB1P0V1lXK57bgg2HQxBC1IZvug4hxanTqNYYDrHdpcTaB4/kvbuzDj/CUMwIPu26iD0t4QvMOCdiKeNcx2JLmtY4FoFi+wuTrsF6vw/DGlSZTLi/I1rczvidAiT1VYezjzSvgugpVGHJ4KcgKuC9rPCn1aNJ9NjqjmucyGAuIFQC8ATHc16rvESsatUNGW12j5lxNLVrpaRs6QRysfGFl13ZHeP+ZX0h2l4TSrCalNj3Ad0uaDBPXyXjvab2eVBJoQ4EnuzBbF+7zChVOjtWa0clUoSC7edo/fmpKPDmVWuhwY4fdIMOgTrzVb3jqZc14IjY20UuB4n7p+YRPWb9fQrXdAqY/hWC7x94ImYEwLWV+vZ2WQwDYGZ8tt7yqNHGCrnBA7xm0SDJNuaXE40OBayM1gZ5anTqpSts6YJKPBJiabTAgGYg6wVX4hXdTGWRmJAnpH79VYdwwMIcCbXGkT0G6p16pf8QFrGI9UK+wr9+R2GxZG9o8oUhxPX8b3ULGgAx5WSM0JMyZjkdpHgU+1GKTRPRP2rc4ljdRz8fkjidVrnEtBjUGIsdkkE7AwR+5S1mj7376pbHq7GUIqNBNiyRNjIIVjB4ZmZwcCQZgiYtpPldVmNGUwYHSZv+Cv4bG5SwtEgEGNDaN1j4GUFJD2U6TA8Np5iQRJEAZrHxsUuKY2nAZd4DbchFwb+Ks1MbOYZbmZnrzhVBUY3Qd7c8yN0ljbSR9CcrpkQREQRqQOU/mpMCxhggy4ahwsJJlU6WNdo2BE67f3KtU4sDpE3E2TJCvb7NLEYZ0lzA2/3TBFk9rXC0QXeM5h130WdTxZtMi/luB804Y0OMmSBsCdZnUJqYm6K5NY0MozOIAne5vMEifFOzD/ANWZxAMz+psFmV6jnuLgyoBABB3M7TsojxJ1JuW7b7i0xuT+7IRjmqLPDcWA97iNTNpFtL+HNaL6oc6BeAMwnkBe1+fyXN4FtWo+KYLg47N+HlHJdpwLsQ8v+2cbxIHI6Zjv+iZ9yW+NHMGgRWDmzF73MRtHl81u8B4VVxVbLSloBcC8tOVs315wPVegcN7MU2H4Ggi0wLiIXS8P4exrRADYiw6LUmyUs6XZBw3hTWNazXKAJ3MCJWjTrRZ226GtgeBUOIcJCd/byjmXJeBT2lRM0Ce1WQhKklBKaSsNK+KuQDuCsejwrK8u1BBmdvBbGIbMEbH9/ROaNlKS5Kp8HDY7siyvVdnY17AZh14OlljO9mGHqOc7IWnYBzgLWNl6Ce7UcQNtOoOqt4WrLZI32CWNGts8O4x7Kq1OX4ZwdqMp7tt76LCHs7xeTMWBo/3gyRroJX0nUY1wUIwbQL/4Kag3s+aMTwnEU4b7kvdpLZJgaWUbuBYmDmpOF+h+YK+jMTwCi4h2W48vJOHBqUWaLf2jXmlpjdRnzbV4VXp/Ex8dAXD5KD3FbZj/AAyu8bWX0x/JWkHMAREAQIhOpcMZEZQAOiz+zeoz5totqxHunkET8LtBv4KP3NS/2bzEaNOnp+4X0x/JaZcHQLKx/J6Y+7Mzfx5ooOqz5dpsqiT7p/8A1cgsqgEhjhJiIOoPhC+nq/BKThBaOShbwVoIMDK3mAVlcjLNKj5wo4PEFoIoVSZF8rjMHSAipgcUSSaLxfQtIPgAblfSdLBsBI1F9oVilw5hHwggjQgQtpGPNI+aaPBMS+Psy3Y5reoKmwvYau5xD25GgzIuCR0819HP4TTIuwW3jzhR/wAqZEBtky4JubZ4zguw7mgB4HQk2IPLktEdkmtIGUmBsO7yOi9MqcPAGUNkddY5SreG4SAB0Hol2pmb2jgaHZYEsJEWvy0n1V0di6bnAkAtA5SZ8CCuyPDmh1hrf8U52FvaAt2oXczm8F2fYwiYno0CANBbT9VoUuGAGYMLU9z1UtNkSmSFbIG4JsWE/VNectgp6TIuFA4G60B5eQFDSp5nT9UPq5jG37urVBoazqSk/JjdkTNEWTwoGlTNXQiY8lRkp5CjcsNIqtWNFVHHKciSWkWupa5XMcVpwSY11/Nc+aUoq4nRijGTpm9nGYuYc4dq2b+LfyT24kEgMmOekRsQdCuOoYxzT3XfoujwGLZVALgA8a7SR4LmxZ9zrsWyYdvJpveQb+ikaZHVNa8bqOnUhx71utl1Wc9DXViHGRPIINY2jdOrNBJI1duqjqLrQ/eYskbaGSLdDEm4O/yHMKVziIi6pUnBslzgkq8TDeqxzSXIbXfBafXIvz1U4eS0EenVZX8xn7vzVrAYklxkQNr9UkZJvhmuLonr4hwvlKMM/M2TI5j5qy96gp1BExclU2u+4l8diNz4nK2euijOIqchA2VnOFLaFmxvyF/BS/jHf0qSjiiReyswNwj3TeS1QkvJja9EYqyp6FWVC2iFJ7uLhUViugq1Itp1VepiQDqn4syzqFVoYb/lPNJKTukakqtlyl3vzR7s7p1MRoEj3mY3VUIwB5qu994I/fNSBsnXRD6oiUNgkV/dADMTYIfXl1tBZVK1cuMDRT4eklgUaouUlZYFDTYrDQrIkxSExzFLCSEBZTq0lmYzCSt0sUNShKVodSo4TG8DMywwfkqRp1aZ+EmN2n9ld7VwSqVOGrnnp4y5o6Y52jk6faBzNSR0cCPmrVPtBO4Pmtatwidln1+zbT90KL0z/jIossX3Qz+dOJg76X1SDGOnWFUq9nCPhJCgq0K7dId6g+cKEsGT2VU4eDR96Sp6VXZY7ca8DvU3D/bcFT0OKMkSYm1xEKXTku5u5M1RUM6q/wALxQBOcgQLSVk4fEAjUevJSyCJ6Jo3F2hJU+Gb1TitMA98SqVHjE6QfHmsfFd5oEX59OSqioW+CXJqpqXwPDTxaOqbiiRpHzUgxL45rCwvE41K0KXExzV4aiLXLIywteDRGJtN04Y0Kh/MhzThj2qvXj7J9F+i9/FbgapG1XG6onHDQJf4tY86BYmXi/mUCtCzX4lRHE+fhdL1W3wb015NZmNkwE2txAXvdZAc8/CI6n8lPh8EZlxkq0Oo1yJJQRLX4g4wGaHXn+ijZh3OMmVpUcKrLKCusfl8k3OuxRoYJXadFTBieGqyRJysa1ikAQAlQKCEIQAiQhOQgBhammkpEQg2yA0FG7Cq3CSEG2Z1TBBVavDhyW1lTTTWUMpHPv4YOSrVODg6gLpjQTDhku0becdX7MsO0Tyt9FGzgDmCGuIHI3+q7T+FTThErxRfgbqv2cW/BVhyd8lE8uESw9YE3XbnBKN2AHJRlpYSKR1DRxDqzBqSPIpRjWx8Q9V2L+EtOygPAWf0j0UHoF4ZZav2jlm41v8AU31UjccNszvALpm8DZ/SPRT0+FAbfJC0KXkx6q/BzVF1R3wsI8bK/S4fUdqY8Fv08EArDMOF0R00EQlnbMWhwYbyfG6us4cBstEMTsq6FFLsQc2yk3BhTNw4U8JUwtkYYnZU5CDBISoQgAQhCABCEIAEIQgAQhCABCEIAEIQgAhJCVCAEhEIQgAhEIQgBMqMqEIATKlDUIQAsJUIQAIQhAAhCEACEIQAIQhAAhCEAf/Z">
            <a:hlinkClick r:id="rId2"/>
          </p:cNvPr>
          <p:cNvSpPr>
            <a:spLocks noChangeAspect="1" noChangeArrowheads="1"/>
          </p:cNvSpPr>
          <p:nvPr/>
        </p:nvSpPr>
        <p:spPr bwMode="auto">
          <a:xfrm>
            <a:off x="57150" y="-1287463"/>
            <a:ext cx="3467100"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TextBox 19"/>
          <p:cNvSpPr txBox="1"/>
          <p:nvPr/>
        </p:nvSpPr>
        <p:spPr>
          <a:xfrm>
            <a:off x="2209800" y="525959"/>
            <a:ext cx="4690002" cy="769441"/>
          </a:xfrm>
          <a:prstGeom prst="rect">
            <a:avLst/>
          </a:prstGeom>
          <a:noFill/>
        </p:spPr>
        <p:txBody>
          <a:bodyPr wrap="none" rtlCol="0">
            <a:spAutoFit/>
          </a:bodyPr>
          <a:lstStyle/>
          <a:p>
            <a:r>
              <a:rPr lang="en-US" sz="4400" b="1" dirty="0" smtClean="0">
                <a:latin typeface="Footlight MT Light" panose="0204060206030A020304" pitchFamily="18" charset="0"/>
              </a:rPr>
              <a:t>What About Wheat</a:t>
            </a:r>
            <a:endParaRPr lang="en-US" sz="4400" b="1" dirty="0">
              <a:latin typeface="Footlight MT Light" panose="0204060206030A020304" pitchFamily="18" charset="0"/>
            </a:endParaRPr>
          </a:p>
        </p:txBody>
      </p:sp>
      <p:pic>
        <p:nvPicPr>
          <p:cNvPr id="10" name="Picture 14" descr="http://farmtocafeteriaconference.org/4/wp-content/uploads/2009/01/ftslogo-300x253.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
        <p:nvSpPr>
          <p:cNvPr id="3" name="TextBox 2"/>
          <p:cNvSpPr txBox="1"/>
          <p:nvPr/>
        </p:nvSpPr>
        <p:spPr>
          <a:xfrm>
            <a:off x="2057400" y="1227424"/>
            <a:ext cx="4979633" cy="584775"/>
          </a:xfrm>
          <a:prstGeom prst="rect">
            <a:avLst/>
          </a:prstGeom>
          <a:noFill/>
        </p:spPr>
        <p:txBody>
          <a:bodyPr wrap="none" rtlCol="0">
            <a:spAutoFit/>
          </a:bodyPr>
          <a:lstStyle/>
          <a:p>
            <a:pPr algn="ctr"/>
            <a:r>
              <a:rPr lang="en-US" sz="3200" dirty="0">
                <a:latin typeface="Footlight MT Light" panose="0204060206030A020304" pitchFamily="18" charset="0"/>
              </a:rPr>
              <a:t>Wheat comes from a </a:t>
            </a:r>
            <a:r>
              <a:rPr lang="en-US" sz="3200" dirty="0" smtClean="0">
                <a:latin typeface="Footlight MT Light" panose="0204060206030A020304" pitchFamily="18" charset="0"/>
              </a:rPr>
              <a:t>PLANT.</a:t>
            </a:r>
            <a:endParaRPr lang="en-US" sz="3200" dirty="0">
              <a:latin typeface="Footlight MT Light" panose="0204060206030A020304" pitchFamily="18" charset="0"/>
            </a:endParaRPr>
          </a:p>
        </p:txBody>
      </p:sp>
      <p:pic>
        <p:nvPicPr>
          <p:cNvPr id="5128" name="Picture 8" descr="wheat transparent copy 1024x655">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6984" y="4922520"/>
            <a:ext cx="2429616" cy="15544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0" y="4429542"/>
            <a:ext cx="4990533" cy="2123658"/>
          </a:xfrm>
          <a:prstGeom prst="rect">
            <a:avLst/>
          </a:prstGeom>
          <a:noFill/>
        </p:spPr>
        <p:txBody>
          <a:bodyPr wrap="none" rtlCol="0">
            <a:spAutoFit/>
          </a:bodyPr>
          <a:lstStyle/>
          <a:p>
            <a:r>
              <a:rPr lang="en-US" sz="2200" dirty="0" smtClean="0">
                <a:latin typeface="Footlight MT Light" panose="0204060206030A020304" pitchFamily="18" charset="0"/>
              </a:rPr>
              <a:t>Other things that are made from WHEAT:</a:t>
            </a:r>
          </a:p>
          <a:p>
            <a:pPr algn="ctr"/>
            <a:r>
              <a:rPr lang="en-US" sz="2200" dirty="0" smtClean="0">
                <a:latin typeface="Footlight MT Light" panose="0204060206030A020304" pitchFamily="18" charset="0"/>
              </a:rPr>
              <a:t>Bread</a:t>
            </a:r>
          </a:p>
          <a:p>
            <a:pPr algn="ctr"/>
            <a:r>
              <a:rPr lang="en-US" sz="2200" dirty="0" smtClean="0">
                <a:latin typeface="Footlight MT Light" panose="0204060206030A020304" pitchFamily="18" charset="0"/>
              </a:rPr>
              <a:t>Baked Goods </a:t>
            </a:r>
          </a:p>
          <a:p>
            <a:pPr algn="ctr"/>
            <a:r>
              <a:rPr lang="en-US" sz="2200" dirty="0" smtClean="0">
                <a:latin typeface="Footlight MT Light" panose="0204060206030A020304" pitchFamily="18" charset="0"/>
              </a:rPr>
              <a:t>Pizza Crust</a:t>
            </a:r>
          </a:p>
          <a:p>
            <a:pPr algn="ctr"/>
            <a:r>
              <a:rPr lang="en-US" sz="2200" dirty="0" smtClean="0">
                <a:latin typeface="Footlight MT Light" panose="0204060206030A020304" pitchFamily="18" charset="0"/>
              </a:rPr>
              <a:t>Pasta</a:t>
            </a:r>
          </a:p>
          <a:p>
            <a:pPr algn="ctr"/>
            <a:r>
              <a:rPr lang="en-US" sz="2200" dirty="0" smtClean="0">
                <a:latin typeface="Footlight MT Light" panose="0204060206030A020304" pitchFamily="18" charset="0"/>
              </a:rPr>
              <a:t>Cereals</a:t>
            </a:r>
            <a:endParaRPr lang="en-US" sz="2200" dirty="0">
              <a:latin typeface="Footlight MT Light" panose="0204060206030A020304" pitchFamily="18" charset="0"/>
            </a:endParaRPr>
          </a:p>
        </p:txBody>
      </p:sp>
      <p:pic>
        <p:nvPicPr>
          <p:cNvPr id="14338" name="Picture 2" descr="http://thumbs.dreamstime.com/z/wheat-seeds-their-plant-13639046.jpg">
            <a:hlinkClick r:id="rId8"/>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44252" b="497"/>
          <a:stretch/>
        </p:blipFill>
        <p:spPr bwMode="auto">
          <a:xfrm>
            <a:off x="451104" y="2072640"/>
            <a:ext cx="1758657" cy="21031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2286000" y="3121569"/>
            <a:ext cx="73152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340" name="Picture 4" descr="http://www.biofortified.org/wp-content/uploads/2012/05/wheat-plants.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40693" y="2072640"/>
            <a:ext cx="1400827" cy="21031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AutoShape 6" descr="data:image/jpeg;base64,/9j/4AAQSkZJRgABAQAAAQABAAD/2wCEAAkGBxQTEhUUExQVFhQXFxsaGBgYGBsaGxwXFxwcGRocGRkaHCggGBolHBwXITEhJSkrLi4uGB8zODMsNygtLisBCgoKDg0OGxAQGzckICQ0LCwsLCwsLiwsLCwsLCwsLCwsLDQsLCwsLCwsLCwsLCwsLCwsLCwsLCwsLCwsLCwsLP/AABEIAJQBQAMBIgACEQEDEQH/xAAcAAABBQEBAQAAAAAAAAAAAAAEAQIDBQYABwj/xABFEAABAgQDBAcFBgUCBAcAAAABAhEAAyExBBJBBSJRYQYTMnGBkaFCUrHB0QcUU5Lh8BUjYoLxFnIzc6LSFyQ0Y5Oywv/EABoBAAMBAQEBAAAAAAAAAAAAAAABAgMEBQb/xAAvEQACAgEDAwIEBgIDAAAAAAAAAQIRAwQhMRJBURMUBWGRoSIyQlJxgRXwQ+Hx/9oADAMBAAIRAxEAPwAsGFeIoVKo2s8+iR4XNERMc8FhTHlUNeGvDSqHYUKowwqhCqIzFJktD454YTDSqKTJoeoxEVQhVDSqGxCvCvWInrDgYQE4oYdngfPDguFZZMFx2aIc0LmpFCJSY6I80c8MXS2LDSYaoxGuYOI84OpeRrHLwSkxxMQ9aOI84jXikC6k+YhepFdy1p8kuIv6BBXDXEA/xCV74hitqyx7UT6+NfqNloNS/wDjf0ZYvDc0VitsS+flES9to4HzH1iXqsa/Uar4Tq3v0MuAY7NFTgtrpmLygMTaoNosxGsMsZq4nHmwTwy6Z8jnhyTDRHCL6jKhzw7NDGhRCsaRNCgwwGOSqDqH0jwqFzRGIVoOoOlk6Vw9KoGBh2aJsfSH/d5nuK8x9Yb92me4r0+sadPRyR/V+dX1h/8Ap3D8D+ZX1j51/EX/AKj1faGXThZv4aoRWEnaS1eka5OwMP7v/Ur6xMnY8gewnxf5mF/kZB7MxX3Kf+GfMfWO/h8/8I+afrG4Gy5P4aPKHp2fK/DR+UQf5KYezX+/+GBVs7Efgn8yfrDE7NxP4KvNP1j0VOEQLIR+UQ8SRwT5CGvieTwP2UPJ5x/C8SbSFeYiNWysVrIPmI9M6ruhpkniIP8AKZeyQexx+TzP+GYn8BXmID2phZ8qUtakFASKqLEDvj1SagJDqUlI1JoB4xnulU6SrB4hInSlEylgJCkkkkMKPeKj8Tyt00VH4bCWyZhOjuHxE6WqYZZI9hYolQAJ7PzELtz+VIWmalaZq2yF2DA7ztWJelm0vu8uSnCKYGWCoINHSyQCBR6Rk1zJk3fmFRUblRjV6rI18vuepovg0HNSn/NASsWoVKl/mP1h+H2mpK0qClggggvUNrWkCYyZlQXPdACsUXFGdouMG1ZWbVKEul19DUL6XYozcqJ24o7pXLS7MakARGjpnjHKT1Skux/lpFO8VDxQLVvAtVzCKIGYE35Rsmzyuhb7GildIFTEZ1KKS5oLcm1jpeNnLJAROIejJUX8hGewU0IUlRDkMUmoYix9I9D2F9pWK66TLVkVLUtKVOmrKLUUDHPlUrbW/wDZ6uPU9EIqMUq+XJRrwmJIc4fEM4DmWoByWFSAL0g1PRXHqZsIsP7xSn4qj2jaCRM3bpdu8uB5P84NQgC1uUec9R8jaXxLNW1L+jxzDfZ1jlAFXVI5FZJHkIIH2ZYv8WQPzH5R66IQxPuJeEYPX6h/qPJP/DDE6z5fgD84cPstnazx4U+Rj1gkaw1RADkgDjFe5n4MpajPLmbPLR9lq/xX/u+iYZivsqWpLBaQrQlSj5hrR6oZorvCjPUa2846fPSkOpQSHAclg5peKWryrhIxn1S2lJ/U8BldGcVKxaMOqURNd0EdlSQCSUqszfrGn2FhzOnGTMUZc0aKSzkad/xj1ZCkrYpKVDQhjfgRGO6ebCLfeZJImpLqr7I1HMUi/e5G9tmRj0+NpxluSI6HDWarwSPnE6eh0v8AEmeSYK6H7e+8yRnpOSBnHH+ocjGg8Yh67UfuJelxLZxMuOh0r35/mkf/AJhw6ISfenfmT/2xpoRol63UfuGsGLwZ4dFcP/7v5v0h46MYf3Zh/uMXpEcIn3mf9zH6GPwUf+ncP+Gr85hDsGT+Co/3n6xeQ0iJerzfuZXo4/BRK2HK0w3/AFn6xGvYYNsMkf3mNC0KkQvdZb5f1H6cPBV/dOBh6ZBHtGLHqRDTLEYurNOoBEs+9CgHjBnVJheqHCJCwKo1hwUeMF9UI7qRAkFoFCzxjhMPvQV1IhOpEVQrBROPGHdceMEdQI4yhCoLRkPtCCpuGEtKVrzKfKgOTlSSKAWcAeMec4fo1OyFZkTnCScpQqnpHo3T/aszC9QqUsoUSsZhwYUjNyunOJILYtRN9LC5twePU0rUce5nlxZZ04XXyKs9DMT1bCSszFZCneASEF8xWGd6UbhWAMd0bxUsLzSV7rOQMwGa1r+FtY1c37QZxSoblqHOQa0pu0P1MU6+nGNd0TerCaJDpUw1qRV46sc9+DF4s646vuYXaEhSQStC01uoHyrrekC49QISoGvCkbPEdJcTMlzETSiaFqzb6AWXV1BmHCMfP2fMUolh4WjWGSI5aLUdXV0sRc5lB7O9OcRYiYkk3vyiWdhF5k0NAH8IfN2aS5fwiuuPk3WlzNSSiMSpDMXJYN3N5QbK6oAKAm0q7ihHNorZqWN9APKJUYlQSUixvCkrM2mmer/ZntvETMTMlTZhWhMsKqQSDZLH+4+UemHER4h9kGIbH5HouUseIZY+Bj27qRHi6yHTkpHQ5qW4n3iGqxKnGVtXc6cmhxkDlDTIszc+6MMa33IlVbGQ6a9KJkiZIlpWhCFl5iyjOUpcCiSbvGWxPTnHrxC5WGxKJsvNlQoyQMwYFyNKv5QT03xUv79MzKISlEsAgPUEqUxYgVIryimwWElJnpmFYXmIcMpTA3NEgKU3lHtafEo47aOKU051ZcYXpdtEuZk6WA4DCUk1/wAxp/8AVk2Xg8RNnrlrWlIMpJQliXAqBcg1vGN2/Oec8mdISkvuqCkEAVDgpu3CFnolzMOUnFSgEocsCmpIo6yCa90dMY46Texzt5FN72iad9ps+WEDqkBKgG6pIFVAE0U/tPHoWw+sxUgLWtJTMJQUlAYNwykODzMeKYrCIKv5E5M0SkA5jugKU7AvfLUlntHrv2RrJwYlKVvSZlSxrSnpGOXBjb4NoZJJ8mWkJXhsQqZKPYUQQRQp4XtFujpdiFPuoFHo+tdXeIduoU1w5K6/3n9Yz2zgplOR2Q3kIxemxy5Rs88+rk1kvpdiLFEo0f2h8Dzhyel8+/VyrOO1/wB0Z5iW3vZbx4w3JQV9lv174XtsfgXqSNnsXpHMmzMi0ISMpLh3fxi/OKEYPomgfeEuboOvKNwcOI87UwUZ1E6MTuO5J94hOviFWGrCnCFriObfya7E3XwonQKMLzfyhyZTawBQaWhDHEGEJgZB0OENzRkOl3SYIUnDib1GYAzJxBJQhVhLDF1kAsTSKxxc3SBs2JUI7NHmPR7bGH304nEMwSZawVB0n2VXOdJ1sXi8Rjtnm2MHis/OOl6dJ1f2M+uXg2Lwrxh8TtPCJ6vq8Yk51hKnX2UMSVM/d5wYnGYXTHJ/+RP1g9BLv9mHVLx9zVkw2fPCEqWsslIck6DWMz1shiRjkt/zE/WKHb+2xKmGUiZ1yMgJIUCCSSMtHFgPOKhp1N0pfZkyyOKtoj6b9JMPPR1a5PWJSokLKyhqXBTUeMYKTJkT0LMhU2VNTYKZctQ1CZgAIV/uEafZ09M+YUKw8tKbqWtSW8gnePKLpGCwiAwyCvZSgAP6R2yljwLpT3/sWllOcuqV9Py2MNgtmSiP5k/Kf9hV6gxMdjyK/wDmUt/y1fWNjh5GHWJm4gZFZQcva3QX9W8IedmySCRLlKOgIZ/GOaWWnvL7f9HuLPifEH9UYDEoShJEtWdhTdPae1+EUB2wtJIypd+f1jdY/bkiScqsFmPBI4avA2H2pglTAk7OAJDuUuLZqtrHbhhGrkrOXW/EMkGo4241zujLfxCatIIk0HtAH9mBJm01AsUgHm/1j0WftfDBJP3IKCdAdOVYqF9IdnlyrZp5kj4kmNlCHZHnL4lqZP8AOYJUyJEHuiXa84TZqlolplIPZQkMAmw8eMLh8FMV2ELUwDsklnt5xq6Mot3uaP7OMTk2jhjZ1lP5kKT84+g+s5x89dCsRJkYk/egEKDFJmA7qtKM4NXelo9eQFTQFImgpUHSpNQQdRHifEm1kTS/vsdeJKS5NBjNoypacy1ABwHqam1ozvS8jOhaysykIJCUTDLzLOpPIC3OKnplsyatOHky5hKpsxlPQHKkrFq6RnEqmS1YrCzFlapZCs1SaZaMp2oo6RposDcPWbX8GGoml+BFhOn4SZlC8KpZCsqlHECuts4A0iEydnFycEoJy5gBiQ4YtfrK10iOQSVHtf8AE9w+7ylxygcuo/lq9mZx5Jju9SfCZy0vAm1+jWEXgZ87CiYifhwFqSZiVpUhxmZnIIBBvpHnWGWtagkqmFPtAEndFy2rR6js/HCXLxIUMyJkkoV2gBmRfe7tOMZVeyFIwoxQk5EK3QpKzcgsSOFI7dPNzg03uvJLai1tyZxKBcVSFFLtU6g97R6p9lu3wgzUZCpXVFTDMrMpDNyDhWmojyxOPCTlOhZwA0XHQ3perBYkLKErSEqTU5WzNV62a0RnXUtgV2j0bbIWRwGaYEs1sxdw2heM/s5J3nUeyG5X9Yp9o9PTMJ3QkBSiGdThSirlGe/1POBLEB+AHzjCMJVwW3uehhApU2b4V74aEp190iPPf4/NKC8xT0CR8ai0N2VjFLnShMJKFzEpVvGylAGBwaQ0z1bosEKxKA6XKSzngO+N4qUfZUkAcnjOYDopgsPMTMlJmBaTTfUa1u9xF+ifSiVGPnNXljknaPSwwlFbj1SFUdT83b4Qqc4tbhCCb3DnEcya15jdzRyto2FmGY1EerRAkTXLoDfS2sIcZLBupUOTiuAbwgTGk/BcGEKqcoXNCx0s5QfEvkU3D/MYLp5h502cZEmVmE+UgKWXyyzKUog2uymj0UmEbui8U/Tl1Idnz9tTBzsOUBOHm9aJScxKSwmEl8rCqWakV6cJilFzIUSS1Ab3ZuMfRquOkKEA1juWvVfl3L9TIt7PmefhpyVAmQsF2bKe1ybWogr7tPA/9PO19k6X1j6NMsaAU7vnClIs3wgevi/0hHJNNu/sj5zkypqywkzVFqgIUaQLKkzJalJ6maCf6VO3dH0v1YFgB3BoRSE3ZPpAtel+n7jlllKuPofN6MWXbKtxQ7ljzcR0zGggg5hoTkAbxaPopElAzMhIJLndFXuTzpEK8NJZ1ol83SPXwhe+x3x9y/XycUvofOOFxQSC+eheod+GlBE8vaiOPx+kfQKpUjWXLqG7IsNDyisnbIwCiEnDyyVBqBqd8P3+GXKYY8mSGyivoeJL2okjtNzGZ4hwm0QBvLUTzN/0j1navR7Z6ElsJvKYgJUoUBDgB2D2eM/tLBYCUtWbCUCQpxOLbwLDg9GjqxajDNVFsU8sm1JxX0Mb/FEcfUxBjNoJUgpe7a84uhtHZAd8HOpf+YYhxuO2QUKEvDz0zCkhBKyQFGxI1EdKgl5MZazqVdEVfyMxNWGSBViS/EafODcRtecndCgHUlbpZ3SGG8NGbdgfICaAcAGIc883KJMXJO6AABUCzgczrGlq9zHon0Nx4BsXiTMWqYpRUtRcvr4xs+inS3ESJAkpAKUEs6Xoou3dWCugvRCTNQhc1OZalKZGVTMm2ZqNHomzuh8uUCAEZXPg5f0jzdXqsTXptXQY8Uk+q6MtOGP2hKSZcsiZLWFJUCEUYpNSpxeKrYuxsdLxKxOwylqUg9YAuWpbK9pQ6xyDx7o9Mm4VchC5kpQ3EEsR2sofw74w2B+0fCoxKsTOw6peIXL6srBJBQCPZCmeg00i9HmjLE4RRnni1O2wyXgt/KcNPCnzZQ5Nr5c5LNDVYAJABk4kUKay1WNfcNYssV0x2eiZLxk2QEzVApTMZWcBiGUlNRQ6iI9rdOdk4oJGIc9Wcyf+Mggt/SA/ceEaKF92Q1XZFLtySsSFplyMQSpgQZShQMk72QaCM/j52PVh04eZJnGTLByo6tQrViSEuWc3jbdIun+zsXIVJmTZiEEpLy84UCkuG3XIgjEfa7hkoySEzZpCWG6rgwcqZ46cM/TVVf8AJnON/I8Fmyik7wIPAwqE5jducEY6YuYqYpVFEkkG9TYdzwPLQTQRtZIydLyqIOkMg/DbMXNUwbMxNS1B8+UGSujM9RZMtau5J+JiHkiuWUk2VKeyYJkKKcpHskEd4LxptnfZ/jFuDLCBTeUoMx7jeNpsv7NpcspK1qWQxsAlxy1F458utwwW7NIYZy7DZH2lFRH8hrdk666Vi5wXSVc0OnDzK0sPF3MGYbYUmWQ0pHFwBByU+6Na27v33x8/lnhf5Y/c9KCmvzMgkrWe26e4j5UiVcpI7zDZtjl7XKrGHkOwF6dqxOpYRz14NR0taR2WDvpX1h0tbqYNTw8+MOEgtVRf+kACJFSWDedYSBl0FRxPGkD4nFpSnNcXpwhuLxyUgLJ3ePKOi0ctMKHdWESo1p8ICxG0UpY0alubQNi9p9XPQCdxdPG0LqGostkKDtDUsKDSKjFbREqcMyt0lvMD0eK7GbSKJxDnK4BfmzRPU3wWsZpVzgOcCztoJAJ4VNNIyC9qTAvIArLvB2oeA8Igwq55IdJAUksCakH4QOMylCJpcdtgoJ5GtdLQyXtwKIS4LgtTUVijXgVKYl8zENrS/wADD5WyQAlRWoEOQHFABWmtIOiPdlbeC4x+0UgBXFTFuBgTG7QYO71Y8qgC3IxydnoykX3nc1o1L8olnSRwDZgTXS/n9Iz/AAopIqkYtapYUQGJbzp9IgeaspygjKXrQbwB+LxbrVLQkvlbQfLzaHLxYA1clmA1sP3zhqceyK3A5WEWtKCSQUvfWvPnEs3YUtQIWzLAcd283gSYnXNLuEOzAubcNYQTVlyWSB40bSM/UmuNimkyp/0fhQeyKUZ6HWz3vWFHQ7DhJCWQdFBTqDV1cRbSklSQpTm3J6mJZEpL2Y8y9tY093mX6mZvFDwZfaHQeRMyKClFacuZQ9oPXmD3RZYfovhk9nDpUKMpTq0L9rmaxeyUsOT1sO/1iUKyp5Obm4OnzhvV5ZKmxdKQRhEMAKAAWAYAeEEFixBbuN/DWA5c5wLl7CltbXjpyhQ/1UBBoWNGjG2KgxZSoFJqCGItQ0PxjMI6AYGpVJzPbOonK/CsX0tYa45xHMxQSHBo3kI0hlyQ/K6sl44vlFZieheBWQpUkbiQO0agUrV1QKOgezs1ZRUeCiph6isWgxhVRIehIP75wsuXNWRmoGD95r6Ra1Gb9zF6MO6BT0L2flb7ukABjVQcM1WPfDJXQrAlDIlBAaqklQ8amsWuESPe01paOXMLGjhqNZhB7nN+5i9GHgyOB+zTDJmmYpRmpqyF0Sf93EReS+jWFScyZMkEBgUyxY6cAYNXPOan15fFoZLmvW7klhXl3RU9TmnzII4YR4QJL6L4ZJCupBU5L6+lIslISkUS3yHcIGRiSFJCkkqVTiG8NYMmSno5NdKUfhaIlKT/ADMtJIDmvQPccvUC0JnVmISymFXe70vWD+rAoDa8PWQAzgHTh4tEqh2DSUcSX8BEyMOk+8GpQ0McEJJrw/wwiNSC72B46aOwgAf1YDioazVhipIYlzmHdDFzkk1L21o2tO+IvvJU+Rz3Nb5QJhQSJJ0N9KQP1ugP6nuENMmYbqCQbi576Wh+RKaMxfvP6d8A0UeG2ipUtaCTmFRwY8OEdgpy50lUoA5wSA/JwIucTJSlaZ4AoMp4VLCmrRPMkgK6xAGrtyPEaR0SceyIsz2zELmpEuYcqwDpoHTbi9YNRs0zZaUqJEyUSxrp9Q0H4mUhRTNSN5LuQWcU07ofPxaAOse3DyrESl4HXkAXgRMG84Wk61Br+sFztnImKfsrASDzAIPxEOn4h8qxU6dxhq8SSHSKnQlq3jJyfYdHY7A5gWYK0+PyaBpqVAOO1lFCeZZuTPEiwvrLsS3cxv8AGJfuBzsqxAZjr+3gV9xgq5uXKpRJsKaZqXbjAgKCoMgqF61IfTudotpsogWBCRcVq4IpyvA2HUhWYA+WgAHlaEgA1KmqyqokC4sdeFNfSFTgirNmUpWtOQLCmtYNkyVoRqpVedCaenxiQS8jFqqcnjbkL0g44K6iqwmEQqoQSz9sk1uaW0EGqkZX1KWbUOW04vBM1JCSlIFFWNKWe7mJjhwalvLgXq99Il23YdQGmVar6qfiLUiWYnM4tetO6o4Uh0xIdgqj1YUY3J8o7qVOQCkA+dL+sT0jshkALYhW6lhTjfWsSKSSoACmZnsWAdq3cvCIkIQCEhg5UWoSWr5wmHzEKqWdxxDUIBNdIul2IbJVVKnpyPANThEcyYCoUYcPX4QkyRNUCCzGm8S9K/JmiPDbPITvqNXFBxLC/AND6QskmzmBYVr58m5QLJM1ScpBcux4Xr30ixl4YJS5amvtUYP8oVU12BSplOHPA18DAqQrK7DYWZckpYMwu49CCB6wdKwwQBrzNQ1q86wgnEbjs3CvEXtZoSRmBUTRyamoYcraQ27AIC0nKA1rgM+rekOwymKg71oB4UJNmrFfOxSsqTlK+6g72ghAUfaZNlAMA9NdYVAKueEkBTB3FwVUvyhisxOYOAAbnSwoIfhggpJICd489RdxeFmzwE10sEmniYOkYgkqYKXxoAdL2hxOW3G1m7m7xD14gKCSxLpcJF6h78YTETFN/LYakFialmh0KxhlrcEkNcCz6Q1cggEu/eaPfSFKFZnO7QVVp3cBBEpKVG4UwDvoTq0FDsgQhgQ5UfIV56iOkB2zqcJFQm3C+tPhD+uBZgCRwpUcoExCSQxUBwIB7y/CEgH4jHBNEu/Aa0eGLmKo2ugvEDISjNWpItw5/u8TYSckgvYVp36eTQ6RVdxRhkjtm5IypPCpeJeuZkpSABXKNQef7tDFIBS/ZF6XpC5iA4G6Uu/tVgoQ3rVAsBlTY+8Xs3KJApLv2QD3k6xAqfQZAH3XJ5i458oGM9KDfrFM/KnLSGo+AoMwSyJYBqRcFtLxBhxM6tUs0JUa1sfgLR215olLSbvmenGsG4jE7gWKlgX9Y1ls/wCTMAwcgyBkmKJD0L3/AGRDZiCQpSGyM7cdfhA2ICpy6FqPxcgh78DFnsLdl5VvmautP38YJKvxMfBLKw6SAUm7HkYJyBQBFMo5atpECP5cwENkItwIJB74fNk5nUnQWsDqIxYxyVjMQr2QSk8DS8PmTWu13F7GnxhkzeJPZLtyNqHlaIsUy2cEEDUtYu798FATzCU5jcGvoGhhkpAdIASeFNNfOIOtAIBqKM/kYbMnBIopw3l+6ekLdAcFKyqTm3qp8g6aw8roFElRTwrareY9YDx+LygKBActdnpfvgRGIUVquAzh6B2HnrSK6G1Yy3mzWFGdjU01dgwflA6cUEupRBFb8WTSsC7QmKVLUwY5bu29+/jEglkrKMuYFIUdWNNTx48oUY7DC8OQoZrDKS3fQ/EQlSyWVvFiXLMafQ+MD4lZOXLlBoGAcmtuVjBxJDGzB28GtxaIa7jFkYMJLk0DvV/hD8LPdiCw0YXctXzgBONKnyofeD8CABXziWTMEiWEFVtBS7lq6ViqZD3Dpk6lCGBDuW/dY4LzMS7BWg0YAOYrsOFFClpq9GNeyWgjByllKgotV2TTh8wRBQqJJmLZ8iQACTz0c+sRruXQo0CnUxZqBvIwQAlLM70tvGsSSxRRJqRqOdvjCVDbBPu5UO2QMwLDUagwUmWlAAarVav6QoKlJqGAFOH+aRHiJwFCsLcNlHH9vDa7CuyNe6kBNHLkatqBSndEapJDlag5NHFK6U1F4KBIUmwHJnfhEQmmYSGbKSQTpAmG47JcFL11s4o45GK2RNK3C00FCE6sav8AvWJsLiSta0KCizZS9C71EWctkDKW/WHxyO6K/EZ8hMtgT2RyA9IdhZoQBmDKIcvd2Bb4wSuXmYgZQHd7lxpDJ0oTMpD7tXNmbXjE3sP+R33vMaIdL1J4HhziKTKS6loJJVTyJvyhTKdJAUMzghrM9R5RLiVgoISplEMBo8UkK0QycjioNOyOIuYTGS0tmVThpQAn4PCYXBKRvBsxAB1ZVi3KK07MxEwsbsXINHD+hBFYtQbYdSQZ1PWSlIDAGqWNT9P0gXDYdRcDdAXrqKn0iaWjq1BJckp0cOUsTTjAf8QWygl7k2ckF2tcnhDSfBSLGSklybAU8SRfWK44rNPUg9mWkEgnh/kecEScUUJGelXozO9iONYahSQFqUlidXd60+A84FW+wbiJxWgBZJ9AzfvkYDloSk2KqK05wXIxySojLvEDlZ2Hr6w+XOSFBmv8fneKSpiboftJHWjhSsC7PmslCWYW5GLDABjvVtxq7v8ApEe08M2TKx3nPw4XhuV3ESVbjMNs/qllQIZ+djVvOLHFyrEa824f5hkwpUCHarNwcQLsrFZgQbAWP7o8Ztt7sKCMuZIv3ag6iEkrKSEmrm+rMfpEaipKyoA5Xq7NDpygpgCyqN4vCaAbtDEZCFaPXlzMDY7EnJmTr8C0OUrLmTMrrqzUv4vDsdhkpDpFGBZ6cA3CsNJAC45RZLj2qP3P9YlnSN0Zi4Nd2zO7GHTZKZklBV2gKG7mlxxvAMrElUlactk3qKjlyh14BMNmzQyTomZbSnfHCYhSiSkVqO/Wun6xn8FMWZTqIKevykC4LAv5F4tpcjPmCCoFKAUgUB1D84qUGtmCaD1yghCiQ6TxqRrR/CBBit6gcuwroK/ODlJGTKtzqbUqKcw0AYn+XLM1OUBiTSuZgNLikZxVjsVUpZJVM3SkZqnSvCnGCJZqpSaggEE1HBtaxU7Cmdec5dT0UCaZTuuONXi9xaU5FhqEAMKcLNCyLpdMadgsjEKLlVCCAQKtU1h8nApmHMty3vcU0DDviSStLlCUi6eZAZ/i8Nw8tWYjvYCwBPxeD+BMOUoBBDEJLGhYaOCe93hqcQFhgwJG8Eh6Gl+OsB4tYlJJmAqyqYhLsyuXdDDMVkURuBWXJQuKtWCmKkFSpJqyshLOXcskNUd4iRE4BJJObvtdiW7xAypqRNIGbOHbxSPSp8YZIUtwFUcPQV5itAdYKYUFTAVdqYQke5518IfJxpdGVG6o34N+zCDDVIQWyuHIqRe+tfjE2diBXlzDN51ieACJEoZuY10BIiNe6rUk9phRmeg8IiWG3lqZJYMzFw0KnH5yEgEcFXHLgbPC3FQRJmUINECjsz60iLPkcpdW9d7F45eMyID7xcA8n1blEaZSTvKJqo+V/KB8AJiMQmUoqU6i7jkCLfGBVTyrfUCEFIIAOmobjBvXJNR7RYWNUux8ob1QIBUTc04fSHSRVgcraCCMktJaoTyIY14XhuMkABJzkEAK8oPTJCXygJeql6vA80JlkvvKIyvpd6DTXyitr2CxmPnqPVkGhYmvEXpEx2rlUhCam3dwJ8vWBdoSs2VQOQDRqNYf4gabhk9YlY7b1o7sxB5Q0l3ClRdTselLZkubvf1iPqs2WwSz0oRUt9IFx0laiASGc00IIiLaOMIUhCVBIcitmAhqxUELQlVEnNfX2hw9PKAcdJJIAJIdiDUZSKt+9BExkZJa1ILKUXJ5s3lAKkTVlCzQAsquhFDTW8VFbhewMs5FMjeJAqeCQKnhWGCSmWoLUpyey1swa1bVMGY7aHVOktugAEtaovyb1gCSROl51JDDsgGzcubRqn3Ydy2VPOdHfFrj7OKXt3iOjox7jKvATz1hP+3zdvhFriEMkKFC+kdHQnyCEVMJQo/u0VyTkxCUC2cesdHQ4rYGXOJw6Tmf3W+MVc8Zksf6fQiOjoS7EruANlQlveB8z+phJyz1Gd2OYjkzR0dGi5GifY2HSZYJSC8zNX3siYmMvLiFgWKUhuQjo6Fy5WILmIBl5jcp+GaJMCnyZ20q3pHR0QuAZBLSEmgAcVYAOxHDuiDDoAJOpSk9xIq0dHRPO5a4I9myM05bqUaAae6k8OZg0zCGQKDNpew1jo6Ly8omPJFOwaeqKqlQVd60BZ+MD4qQCopPZaVTvH6COjopcEgu01GURk3exbvCfhFshLso1II9S0dHREihZyqNo5+KT84chAAQRd7+Ijo6IiEuCq2hUKBJIzKPkaDugmVOKQQkAMtg3BgPmY6OimU+QpLCXnYZnTX0+cDyppXvKLmv/wBY6OgXIuxyUsoB6KDkFrirjhaJcIoqWASW36eNI6Ohpbh2HzlEOBbd9awJhkZkOblav+klvhHR0VBCIdozTlSHv9RFpI7JPAkDuqPkI6Oh1sBXYZZWUgmhHzg/aeGScvI/KOjoKH3KmWl3cntN4KAeOWopSoA0TlI/WOjoqK3HLgrPuyZigV1dQppUs3dUxZzsMEyzloyaM3BuEdHR0tbpGMeGf//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8" descr="data:image/jpeg;base64,/9j/4AAQSkZJRgABAQAAAQABAAD/2wCEAAkGBxQTEhUUExQVFhQXFxsaGBgYGBsaGxwXFxwcGRocGRkaHCggGBolHBwXITEhJSkrLi4uGB8zODMsNygtLisBCgoKDg0OGxAQGzckICQ0LCwsLCwsLiwsLCwsLCwsLCwsLDQsLCwsLCwsLCwsLCwsLCwsLCwsLCwsLCwsLCwsLP/AABEIAJQBQAMBIgACEQEDEQH/xAAcAAABBQEBAQAAAAAAAAAAAAAEAQIDBQYABwj/xABFEAABAgQDBAcFBgUCBAcAAAABAhEAAyExBBJBBSJRYQYTMnGBkaFCUrHB0QcUU5Lh8BUjYoLxFnIzc6LSFyQ0Y5Oywv/EABoBAAMBAQEBAAAAAAAAAAAAAAABAgMEBQb/xAAvEQACAgEDAwIEBgIDAAAAAAAAAQIRAwQhMRJBURMUBWGRoSIyQlJxgRXwQ+Hx/9oADAMBAAIRAxEAPwAsGFeIoVKo2s8+iR4XNERMc8FhTHlUNeGvDSqHYUKowwqhCqIzFJktD454YTDSqKTJoeoxEVQhVDSqGxCvCvWInrDgYQE4oYdngfPDguFZZMFx2aIc0LmpFCJSY6I80c8MXS2LDSYaoxGuYOI84OpeRrHLwSkxxMQ9aOI84jXikC6k+YhepFdy1p8kuIv6BBXDXEA/xCV74hitqyx7UT6+NfqNloNS/wDjf0ZYvDc0VitsS+flES9to4HzH1iXqsa/Uar4Tq3v0MuAY7NFTgtrpmLygMTaoNosxGsMsZq4nHmwTwy6Z8jnhyTDRHCL6jKhzw7NDGhRCsaRNCgwwGOSqDqH0jwqFzRGIVoOoOlk6Vw9KoGBh2aJsfSH/d5nuK8x9Yb92me4r0+sadPRyR/V+dX1h/8Ap3D8D+ZX1j51/EX/AKj1faGXThZv4aoRWEnaS1eka5OwMP7v/Ur6xMnY8gewnxf5mF/kZB7MxX3Kf+GfMfWO/h8/8I+afrG4Gy5P4aPKHp2fK/DR+UQf5KYezX+/+GBVs7Efgn8yfrDE7NxP4KvNP1j0VOEQLIR+UQ8SRwT5CGvieTwP2UPJ5x/C8SbSFeYiNWysVrIPmI9M6ruhpkniIP8AKZeyQexx+TzP+GYn8BXmID2phZ8qUtakFASKqLEDvj1SagJDqUlI1JoB4xnulU6SrB4hInSlEylgJCkkkkMKPeKj8Tyt00VH4bCWyZhOjuHxE6WqYZZI9hYolQAJ7PzELtz+VIWmalaZq2yF2DA7ztWJelm0vu8uSnCKYGWCoINHSyQCBR6Rk1zJk3fmFRUblRjV6rI18vuepovg0HNSn/NASsWoVKl/mP1h+H2mpK0qClggggvUNrWkCYyZlQXPdACsUXFGdouMG1ZWbVKEul19DUL6XYozcqJ24o7pXLS7MakARGjpnjHKT1Skux/lpFO8VDxQLVvAtVzCKIGYE35Rsmzyuhb7GildIFTEZ1KKS5oLcm1jpeNnLJAROIejJUX8hGewU0IUlRDkMUmoYix9I9D2F9pWK66TLVkVLUtKVOmrKLUUDHPlUrbW/wDZ6uPU9EIqMUq+XJRrwmJIc4fEM4DmWoByWFSAL0g1PRXHqZsIsP7xSn4qj2jaCRM3bpdu8uB5P84NQgC1uUec9R8jaXxLNW1L+jxzDfZ1jlAFXVI5FZJHkIIH2ZYv8WQPzH5R66IQxPuJeEYPX6h/qPJP/DDE6z5fgD84cPstnazx4U+Rj1gkaw1RADkgDjFe5n4MpajPLmbPLR9lq/xX/u+iYZivsqWpLBaQrQlSj5hrR6oZorvCjPUa2846fPSkOpQSHAclg5peKWryrhIxn1S2lJ/U8BldGcVKxaMOqURNd0EdlSQCSUqszfrGn2FhzOnGTMUZc0aKSzkad/xj1ZCkrYpKVDQhjfgRGO6ebCLfeZJImpLqr7I1HMUi/e5G9tmRj0+NpxluSI6HDWarwSPnE6eh0v8AEmeSYK6H7e+8yRnpOSBnHH+ocjGg8Yh67UfuJelxLZxMuOh0r35/mkf/AJhw6ISfenfmT/2xpoRol63UfuGsGLwZ4dFcP/7v5v0h46MYf3Zh/uMXpEcIn3mf9zH6GPwUf+ncP+Gr85hDsGT+Co/3n6xeQ0iJerzfuZXo4/BRK2HK0w3/AFn6xGvYYNsMkf3mNC0KkQvdZb5f1H6cPBV/dOBh6ZBHtGLHqRDTLEYurNOoBEs+9CgHjBnVJheqHCJCwKo1hwUeMF9UI7qRAkFoFCzxjhMPvQV1IhOpEVQrBROPGHdceMEdQI4yhCoLRkPtCCpuGEtKVrzKfKgOTlSSKAWcAeMec4fo1OyFZkTnCScpQqnpHo3T/aszC9QqUsoUSsZhwYUjNyunOJILYtRN9LC5twePU0rUce5nlxZZ04XXyKs9DMT1bCSszFZCneASEF8xWGd6UbhWAMd0bxUsLzSV7rOQMwGa1r+FtY1c37QZxSoblqHOQa0pu0P1MU6+nGNd0TerCaJDpUw1qRV46sc9+DF4s646vuYXaEhSQStC01uoHyrrekC49QISoGvCkbPEdJcTMlzETSiaFqzb6AWXV1BmHCMfP2fMUolh4WjWGSI5aLUdXV0sRc5lB7O9OcRYiYkk3vyiWdhF5k0NAH8IfN2aS5fwiuuPk3WlzNSSiMSpDMXJYN3N5QbK6oAKAm0q7ihHNorZqWN9APKJUYlQSUixvCkrM2mmer/ZntvETMTMlTZhWhMsKqQSDZLH+4+UemHER4h9kGIbH5HouUseIZY+Bj27qRHi6yHTkpHQ5qW4n3iGqxKnGVtXc6cmhxkDlDTIszc+6MMa33IlVbGQ6a9KJkiZIlpWhCFl5iyjOUpcCiSbvGWxPTnHrxC5WGxKJsvNlQoyQMwYFyNKv5QT03xUv79MzKISlEsAgPUEqUxYgVIryimwWElJnpmFYXmIcMpTA3NEgKU3lHtafEo47aOKU051ZcYXpdtEuZk6WA4DCUk1/wAxp/8AVk2Xg8RNnrlrWlIMpJQliXAqBcg1vGN2/Oec8mdISkvuqCkEAVDgpu3CFnolzMOUnFSgEocsCmpIo6yCa90dMY46Texzt5FN72iad9ps+WEDqkBKgG6pIFVAE0U/tPHoWw+sxUgLWtJTMJQUlAYNwykODzMeKYrCIKv5E5M0SkA5jugKU7AvfLUlntHrv2RrJwYlKVvSZlSxrSnpGOXBjb4NoZJJ8mWkJXhsQqZKPYUQQRQp4XtFujpdiFPuoFHo+tdXeIduoU1w5K6/3n9Yz2zgplOR2Q3kIxemxy5Rs88+rk1kvpdiLFEo0f2h8Dzhyel8+/VyrOO1/wB0Z5iW3vZbx4w3JQV9lv174XtsfgXqSNnsXpHMmzMi0ISMpLh3fxi/OKEYPomgfeEuboOvKNwcOI87UwUZ1E6MTuO5J94hOviFWGrCnCFriObfya7E3XwonQKMLzfyhyZTawBQaWhDHEGEJgZB0OENzRkOl3SYIUnDib1GYAzJxBJQhVhLDF1kAsTSKxxc3SBs2JUI7NHmPR7bGH304nEMwSZawVB0n2VXOdJ1sXi8Rjtnm2MHis/OOl6dJ1f2M+uXg2Lwrxh8TtPCJ6vq8Yk51hKnX2UMSVM/d5wYnGYXTHJ/+RP1g9BLv9mHVLx9zVkw2fPCEqWsslIck6DWMz1shiRjkt/zE/WKHb+2xKmGUiZ1yMgJIUCCSSMtHFgPOKhp1N0pfZkyyOKtoj6b9JMPPR1a5PWJSokLKyhqXBTUeMYKTJkT0LMhU2VNTYKZctQ1CZgAIV/uEafZ09M+YUKw8tKbqWtSW8gnePKLpGCwiAwyCvZSgAP6R2yljwLpT3/sWllOcuqV9Py2MNgtmSiP5k/Kf9hV6gxMdjyK/wDmUt/y1fWNjh5GHWJm4gZFZQcva3QX9W8IedmySCRLlKOgIZ/GOaWWnvL7f9HuLPifEH9UYDEoShJEtWdhTdPae1+EUB2wtJIypd+f1jdY/bkiScqsFmPBI4avA2H2pglTAk7OAJDuUuLZqtrHbhhGrkrOXW/EMkGo4241zujLfxCatIIk0HtAH9mBJm01AsUgHm/1j0WftfDBJP3IKCdAdOVYqF9IdnlyrZp5kj4kmNlCHZHnL4lqZP8AOYJUyJEHuiXa84TZqlolplIPZQkMAmw8eMLh8FMV2ELUwDsklnt5xq6Mot3uaP7OMTk2jhjZ1lP5kKT84+g+s5x89dCsRJkYk/egEKDFJmA7qtKM4NXelo9eQFTQFImgpUHSpNQQdRHifEm1kTS/vsdeJKS5NBjNoypacy1ABwHqam1ozvS8jOhaysykIJCUTDLzLOpPIC3OKnplsyatOHky5hKpsxlPQHKkrFq6RnEqmS1YrCzFlapZCs1SaZaMp2oo6RposDcPWbX8GGoml+BFhOn4SZlC8KpZCsqlHECuts4A0iEydnFycEoJy5gBiQ4YtfrK10iOQSVHtf8AE9w+7ylxygcuo/lq9mZx5Jju9SfCZy0vAm1+jWEXgZ87CiYifhwFqSZiVpUhxmZnIIBBvpHnWGWtagkqmFPtAEndFy2rR6js/HCXLxIUMyJkkoV2gBmRfe7tOMZVeyFIwoxQk5EK3QpKzcgsSOFI7dPNzg03uvJLai1tyZxKBcVSFFLtU6g97R6p9lu3wgzUZCpXVFTDMrMpDNyDhWmojyxOPCTlOhZwA0XHQ3perBYkLKErSEqTU5WzNV62a0RnXUtgV2j0bbIWRwGaYEs1sxdw2heM/s5J3nUeyG5X9Yp9o9PTMJ3QkBSiGdThSirlGe/1POBLEB+AHzjCMJVwW3uehhApU2b4V74aEp190iPPf4/NKC8xT0CR8ai0N2VjFLnShMJKFzEpVvGylAGBwaQ0z1bosEKxKA6XKSzngO+N4qUfZUkAcnjOYDopgsPMTMlJmBaTTfUa1u9xF+ifSiVGPnNXljknaPSwwlFbj1SFUdT83b4Qqc4tbhCCb3DnEcya15jdzRyto2FmGY1EerRAkTXLoDfS2sIcZLBupUOTiuAbwgTGk/BcGEKqcoXNCx0s5QfEvkU3D/MYLp5h502cZEmVmE+UgKWXyyzKUog2uymj0UmEbui8U/Tl1Idnz9tTBzsOUBOHm9aJScxKSwmEl8rCqWakV6cJilFzIUSS1Ab3ZuMfRquOkKEA1juWvVfl3L9TIt7PmefhpyVAmQsF2bKe1ybWogr7tPA/9PO19k6X1j6NMsaAU7vnClIs3wgevi/0hHJNNu/sj5zkypqywkzVFqgIUaQLKkzJalJ6maCf6VO3dH0v1YFgB3BoRSE3ZPpAtel+n7jlllKuPofN6MWXbKtxQ7ljzcR0zGggg5hoTkAbxaPopElAzMhIJLndFXuTzpEK8NJZ1ol83SPXwhe+x3x9y/XycUvofOOFxQSC+eheod+GlBE8vaiOPx+kfQKpUjWXLqG7IsNDyisnbIwCiEnDyyVBqBqd8P3+GXKYY8mSGyivoeJL2okjtNzGZ4hwm0QBvLUTzN/0j1navR7Z6ElsJvKYgJUoUBDgB2D2eM/tLBYCUtWbCUCQpxOLbwLDg9GjqxajDNVFsU8sm1JxX0Mb/FEcfUxBjNoJUgpe7a84uhtHZAd8HOpf+YYhxuO2QUKEvDz0zCkhBKyQFGxI1EdKgl5MZazqVdEVfyMxNWGSBViS/EafODcRtecndCgHUlbpZ3SGG8NGbdgfICaAcAGIc883KJMXJO6AABUCzgczrGlq9zHon0Nx4BsXiTMWqYpRUtRcvr4xs+inS3ESJAkpAKUEs6Xoou3dWCugvRCTNQhc1OZalKZGVTMm2ZqNHomzuh8uUCAEZXPg5f0jzdXqsTXptXQY8Uk+q6MtOGP2hKSZcsiZLWFJUCEUYpNSpxeKrYuxsdLxKxOwylqUg9YAuWpbK9pQ6xyDx7o9Mm4VchC5kpQ3EEsR2sofw74w2B+0fCoxKsTOw6peIXL6srBJBQCPZCmeg00i9HmjLE4RRnni1O2wyXgt/KcNPCnzZQ5Nr5c5LNDVYAJABk4kUKay1WNfcNYssV0x2eiZLxk2QEzVApTMZWcBiGUlNRQ6iI9rdOdk4oJGIc9Wcyf+Mggt/SA/ceEaKF92Q1XZFLtySsSFplyMQSpgQZShQMk72QaCM/j52PVh04eZJnGTLByo6tQrViSEuWc3jbdIun+zsXIVJmTZiEEpLy84UCkuG3XIgjEfa7hkoySEzZpCWG6rgwcqZ46cM/TVVf8AJnON/I8Fmyik7wIPAwqE5jducEY6YuYqYpVFEkkG9TYdzwPLQTQRtZIydLyqIOkMg/DbMXNUwbMxNS1B8+UGSujM9RZMtau5J+JiHkiuWUk2VKeyYJkKKcpHskEd4LxptnfZ/jFuDLCBTeUoMx7jeNpsv7NpcspK1qWQxsAlxy1F458utwwW7NIYZy7DZH2lFRH8hrdk666Vi5wXSVc0OnDzK0sPF3MGYbYUmWQ0pHFwBByU+6Na27v33x8/lnhf5Y/c9KCmvzMgkrWe26e4j5UiVcpI7zDZtjl7XKrGHkOwF6dqxOpYRz14NR0taR2WDvpX1h0tbqYNTw8+MOEgtVRf+kACJFSWDedYSBl0FRxPGkD4nFpSnNcXpwhuLxyUgLJ3ePKOi0ctMKHdWESo1p8ICxG0UpY0alubQNi9p9XPQCdxdPG0LqGostkKDtDUsKDSKjFbREqcMyt0lvMD0eK7GbSKJxDnK4BfmzRPU3wWsZpVzgOcCztoJAJ4VNNIyC9qTAvIArLvB2oeA8Igwq55IdJAUksCakH4QOMylCJpcdtgoJ5GtdLQyXtwKIS4LgtTUVijXgVKYl8zENrS/wADD5WyQAlRWoEOQHFABWmtIOiPdlbeC4x+0UgBXFTFuBgTG7QYO71Y8qgC3IxydnoykX3nc1o1L8olnSRwDZgTXS/n9Iz/AAopIqkYtapYUQGJbzp9IgeaspygjKXrQbwB+LxbrVLQkvlbQfLzaHLxYA1clmA1sP3zhqceyK3A5WEWtKCSQUvfWvPnEs3YUtQIWzLAcd283gSYnXNLuEOzAubcNYQTVlyWSB40bSM/UmuNimkyp/0fhQeyKUZ6HWz3vWFHQ7DhJCWQdFBTqDV1cRbSklSQpTm3J6mJZEpL2Y8y9tY093mX6mZvFDwZfaHQeRMyKClFacuZQ9oPXmD3RZYfovhk9nDpUKMpTq0L9rmaxeyUsOT1sO/1iUKyp5Obm4OnzhvV5ZKmxdKQRhEMAKAAWAYAeEEFixBbuN/DWA5c5wLl7CltbXjpyhQ/1UBBoWNGjG2KgxZSoFJqCGItQ0PxjMI6AYGpVJzPbOonK/CsX0tYa45xHMxQSHBo3kI0hlyQ/K6sl44vlFZieheBWQpUkbiQO0agUrV1QKOgezs1ZRUeCiph6isWgxhVRIehIP75wsuXNWRmoGD95r6Ra1Gb9zF6MO6BT0L2flb7ukABjVQcM1WPfDJXQrAlDIlBAaqklQ8amsWuESPe01paOXMLGjhqNZhB7nN+5i9GHgyOB+zTDJmmYpRmpqyF0Sf93EReS+jWFScyZMkEBgUyxY6cAYNXPOan15fFoZLmvW7klhXl3RU9TmnzII4YR4QJL6L4ZJCupBU5L6+lIslISkUS3yHcIGRiSFJCkkqVTiG8NYMmSno5NdKUfhaIlKT/ADMtJIDmvQPccvUC0JnVmISymFXe70vWD+rAoDa8PWQAzgHTh4tEqh2DSUcSX8BEyMOk+8GpQ0McEJJrw/wwiNSC72B46aOwgAf1YDioazVhipIYlzmHdDFzkk1L21o2tO+IvvJU+Rz3Nb5QJhQSJJ0N9KQP1ugP6nuENMmYbqCQbi576Wh+RKaMxfvP6d8A0UeG2ipUtaCTmFRwY8OEdgpy50lUoA5wSA/JwIucTJSlaZ4AoMp4VLCmrRPMkgK6xAGrtyPEaR0SceyIsz2zELmpEuYcqwDpoHTbi9YNRs0zZaUqJEyUSxrp9Q0H4mUhRTNSN5LuQWcU07ofPxaAOse3DyrESl4HXkAXgRMG84Wk61Br+sFztnImKfsrASDzAIPxEOn4h8qxU6dxhq8SSHSKnQlq3jJyfYdHY7A5gWYK0+PyaBpqVAOO1lFCeZZuTPEiwvrLsS3cxv8AGJfuBzsqxAZjr+3gV9xgq5uXKpRJsKaZqXbjAgKCoMgqF61IfTudotpsogWBCRcVq4IpyvA2HUhWYA+WgAHlaEgA1KmqyqokC4sdeFNfSFTgirNmUpWtOQLCmtYNkyVoRqpVedCaenxiQS8jFqqcnjbkL0g44K6iqwmEQqoQSz9sk1uaW0EGqkZX1KWbUOW04vBM1JCSlIFFWNKWe7mJjhwalvLgXq99Il23YdQGmVar6qfiLUiWYnM4tetO6o4Uh0xIdgqj1YUY3J8o7qVOQCkA+dL+sT0jshkALYhW6lhTjfWsSKSSoACmZnsWAdq3cvCIkIQCEhg5UWoSWr5wmHzEKqWdxxDUIBNdIul2IbJVVKnpyPANThEcyYCoUYcPX4QkyRNUCCzGm8S9K/JmiPDbPITvqNXFBxLC/AND6QskmzmBYVr58m5QLJM1ScpBcux4Xr30ixl4YJS5amvtUYP8oVU12BSplOHPA18DAqQrK7DYWZckpYMwu49CCB6wdKwwQBrzNQ1q86wgnEbjs3CvEXtZoSRmBUTRyamoYcraQ27AIC0nKA1rgM+rekOwymKg71oB4UJNmrFfOxSsqTlK+6g72ghAUfaZNlAMA9NdYVAKueEkBTB3FwVUvyhisxOYOAAbnSwoIfhggpJICd489RdxeFmzwE10sEmniYOkYgkqYKXxoAdL2hxOW3G1m7m7xD14gKCSxLpcJF6h78YTETFN/LYakFialmh0KxhlrcEkNcCz6Q1cggEu/eaPfSFKFZnO7QVVp3cBBEpKVG4UwDvoTq0FDsgQhgQ5UfIV56iOkB2zqcJFQm3C+tPhD+uBZgCRwpUcoExCSQxUBwIB7y/CEgH4jHBNEu/Aa0eGLmKo2ugvEDISjNWpItw5/u8TYSckgvYVp36eTQ6RVdxRhkjtm5IypPCpeJeuZkpSABXKNQef7tDFIBS/ZF6XpC5iA4G6Uu/tVgoQ3rVAsBlTY+8Xs3KJApLv2QD3k6xAqfQZAH3XJ5i458oGM9KDfrFM/KnLSGo+AoMwSyJYBqRcFtLxBhxM6tUs0JUa1sfgLR215olLSbvmenGsG4jE7gWKlgX9Y1ls/wCTMAwcgyBkmKJD0L3/AGRDZiCQpSGyM7cdfhA2ICpy6FqPxcgh78DFnsLdl5VvmautP38YJKvxMfBLKw6SAUm7HkYJyBQBFMo5atpECP5cwENkItwIJB74fNk5nUnQWsDqIxYxyVjMQr2QSk8DS8PmTWu13F7GnxhkzeJPZLtyNqHlaIsUy2cEEDUtYu798FATzCU5jcGvoGhhkpAdIASeFNNfOIOtAIBqKM/kYbMnBIopw3l+6ekLdAcFKyqTm3qp8g6aw8roFElRTwrareY9YDx+LygKBActdnpfvgRGIUVquAzh6B2HnrSK6G1Yy3mzWFGdjU01dgwflA6cUEupRBFb8WTSsC7QmKVLUwY5bu29+/jEglkrKMuYFIUdWNNTx48oUY7DC8OQoZrDKS3fQ/EQlSyWVvFiXLMafQ+MD4lZOXLlBoGAcmtuVjBxJDGzB28GtxaIa7jFkYMJLk0DvV/hD8LPdiCw0YXctXzgBONKnyofeD8CABXziWTMEiWEFVtBS7lq6ViqZD3Dpk6lCGBDuW/dY4LzMS7BWg0YAOYrsOFFClpq9GNeyWgjByllKgotV2TTh8wRBQqJJmLZ8iQACTz0c+sRruXQo0CnUxZqBvIwQAlLM70tvGsSSxRRJqRqOdvjCVDbBPu5UO2QMwLDUagwUmWlAAarVav6QoKlJqGAFOH+aRHiJwFCsLcNlHH9vDa7CuyNe6kBNHLkatqBSndEapJDlag5NHFK6U1F4KBIUmwHJnfhEQmmYSGbKSQTpAmG47JcFL11s4o45GK2RNK3C00FCE6sav8AvWJsLiSta0KCizZS9C71EWctkDKW/WHxyO6K/EZ8hMtgT2RyA9IdhZoQBmDKIcvd2Bb4wSuXmYgZQHd7lxpDJ0oTMpD7tXNmbXjE3sP+R33vMaIdL1J4HhziKTKS6loJJVTyJvyhTKdJAUMzghrM9R5RLiVgoISplEMBo8UkK0QycjioNOyOIuYTGS0tmVThpQAn4PCYXBKRvBsxAB1ZVi3KK07MxEwsbsXINHD+hBFYtQbYdSQZ1PWSlIDAGqWNT9P0gXDYdRcDdAXrqKn0iaWjq1BJckp0cOUsTTjAf8QWygl7k2ckF2tcnhDSfBSLGSklybAU8SRfWK44rNPUg9mWkEgnh/kecEScUUJGelXozO9iONYahSQFqUlidXd60+A84FW+wbiJxWgBZJ9AzfvkYDloSk2KqK05wXIxySojLvEDlZ2Hr6w+XOSFBmv8fneKSpiboftJHWjhSsC7PmslCWYW5GLDABjvVtxq7v8ApEe08M2TKx3nPw4XhuV3ESVbjMNs/qllQIZ+djVvOLHFyrEa824f5hkwpUCHarNwcQLsrFZgQbAWP7o8Ztt7sKCMuZIv3ag6iEkrKSEmrm+rMfpEaipKyoA5Xq7NDpygpgCyqN4vCaAbtDEZCFaPXlzMDY7EnJmTr8C0OUrLmTMrrqzUv4vDsdhkpDpFGBZ6cA3CsNJAC45RZLj2qP3P9YlnSN0Zi4Nd2zO7GHTZKZklBV2gKG7mlxxvAMrElUlactk3qKjlyh14BMNmzQyTomZbSnfHCYhSiSkVqO/Wun6xn8FMWZTqIKevykC4LAv5F4tpcjPmCCoFKAUgUB1D84qUGtmCaD1yghCiQ6TxqRrR/CBBit6gcuwroK/ODlJGTKtzqbUqKcw0AYn+XLM1OUBiTSuZgNLikZxVjsVUpZJVM3SkZqnSvCnGCJZqpSaggEE1HBtaxU7Cmdec5dT0UCaZTuuONXi9xaU5FhqEAMKcLNCyLpdMadgsjEKLlVCCAQKtU1h8nApmHMty3vcU0DDviSStLlCUi6eZAZ/i8Nw8tWYjvYCwBPxeD+BMOUoBBDEJLGhYaOCe93hqcQFhgwJG8Eh6Gl+OsB4tYlJJmAqyqYhLsyuXdDDMVkURuBWXJQuKtWCmKkFSpJqyshLOXcskNUd4iRE4BJJObvtdiW7xAypqRNIGbOHbxSPSp8YZIUtwFUcPQV5itAdYKYUFTAVdqYQke5518IfJxpdGVG6o34N+zCDDVIQWyuHIqRe+tfjE2diBXlzDN51ieACJEoZuY10BIiNe6rUk9phRmeg8IiWG3lqZJYMzFw0KnH5yEgEcFXHLgbPC3FQRJmUINECjsz60iLPkcpdW9d7F45eMyID7xcA8n1blEaZSTvKJqo+V/KB8AJiMQmUoqU6i7jkCLfGBVTyrfUCEFIIAOmobjBvXJNR7RYWNUux8ob1QIBUTc04fSHSRVgcraCCMktJaoTyIY14XhuMkABJzkEAK8oPTJCXygJeql6vA80JlkvvKIyvpd6DTXyitr2CxmPnqPVkGhYmvEXpEx2rlUhCam3dwJ8vWBdoSs2VQOQDRqNYf4gabhk9YlY7b1o7sxB5Q0l3ClRdTselLZkubvf1iPqs2WwSz0oRUt9IFx0laiASGc00IIiLaOMIUhCVBIcitmAhqxUELQlVEnNfX2hw9PKAcdJJIAJIdiDUZSKt+9BExkZJa1ILKUXJ5s3lAKkTVlCzQAsquhFDTW8VFbhewMs5FMjeJAqeCQKnhWGCSmWoLUpyey1swa1bVMGY7aHVOktugAEtaovyb1gCSROl51JDDsgGzcubRqn3Ydy2VPOdHfFrj7OKXt3iOjox7jKvATz1hP+3zdvhFriEMkKFC+kdHQnyCEVMJQo/u0VyTkxCUC2cesdHQ4rYGXOJw6Tmf3W+MVc8Zksf6fQiOjoS7EruANlQlveB8z+phJyz1Gd2OYjkzR0dGi5GifY2HSZYJSC8zNX3siYmMvLiFgWKUhuQjo6Fy5WILmIBl5jcp+GaJMCnyZ20q3pHR0QuAZBLSEmgAcVYAOxHDuiDDoAJOpSk9xIq0dHRPO5a4I9myM05bqUaAae6k8OZg0zCGQKDNpew1jo6Ly8omPJFOwaeqKqlQVd60BZ+MD4qQCopPZaVTvH6COjopcEgu01GURk3exbvCfhFshLso1II9S0dHREihZyqNo5+KT84chAAQRd7+Ijo6IiEuCq2hUKBJIzKPkaDugmVOKQQkAMtg3BgPmY6OimU+QpLCXnYZnTX0+cDyppXvKLmv/wBY6OgXIuxyUsoB6KDkFrirjhaJcIoqWASW36eNI6Ohpbh2HzlEOBbd9awJhkZkOblav+klvhHR0VBCIdozTlSHv9RFpI7JPAkDuqPkI6Oh1sBXYZZWUgmhHzg/aeGScvI/KOjoKH3KmWl3cntN4KAeOWopSoA0TlI/WOjoqK3HLgrPuyZigV1dQppUs3dUxZzsMEyzloyaM3BuEdHR0tbpGMeGf//Z"/>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4346" name="Picture 10" descr="http://thepalouseguy.files.wordpress.com/2009/07/dsc_0134-harvesting-the-wheat.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86399" y="2072640"/>
            <a:ext cx="3160425" cy="21031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20624" y="4294378"/>
            <a:ext cx="3303726" cy="584775"/>
          </a:xfrm>
          <a:prstGeom prst="rect">
            <a:avLst/>
          </a:prstGeom>
          <a:noFill/>
        </p:spPr>
        <p:txBody>
          <a:bodyPr wrap="none" rtlCol="0">
            <a:spAutoFit/>
          </a:bodyPr>
          <a:lstStyle/>
          <a:p>
            <a:pPr algn="ctr"/>
            <a:r>
              <a:rPr lang="en-US" sz="3200" dirty="0" smtClean="0">
                <a:latin typeface="Footlight MT Light" panose="0204060206030A020304" pitchFamily="18" charset="0"/>
              </a:rPr>
              <a:t>Wheat </a:t>
            </a:r>
            <a:r>
              <a:rPr lang="en-US" sz="3200" dirty="0">
                <a:latin typeface="Footlight MT Light" panose="0204060206030A020304" pitchFamily="18" charset="0"/>
              </a:rPr>
              <a:t>is a GRAIN</a:t>
            </a:r>
            <a:r>
              <a:rPr lang="en-US" sz="3200" dirty="0" smtClean="0">
                <a:latin typeface="Footlight MT Light" panose="0204060206030A020304" pitchFamily="18" charset="0"/>
              </a:rPr>
              <a:t>.</a:t>
            </a:r>
            <a:endParaRPr lang="en-US" sz="3200" dirty="0">
              <a:latin typeface="Footlight MT Light" panose="0204060206030A020304" pitchFamily="18" charset="0"/>
            </a:endParaRPr>
          </a:p>
        </p:txBody>
      </p:sp>
      <p:cxnSp>
        <p:nvCxnSpPr>
          <p:cNvPr id="23" name="Straight Arrow Connector 22"/>
          <p:cNvCxnSpPr/>
          <p:nvPr/>
        </p:nvCxnSpPr>
        <p:spPr>
          <a:xfrm>
            <a:off x="4648200" y="3124200"/>
            <a:ext cx="73152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96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7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fade">
                                      <p:cBhvr>
                                        <p:cTn id="17" dur="1000"/>
                                        <p:tgtEl>
                                          <p:spTgt spid="1433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4340"/>
                                        </p:tgtEl>
                                        <p:attrNameLst>
                                          <p:attrName>style.visibility</p:attrName>
                                        </p:attrNameLst>
                                      </p:cBhvr>
                                      <p:to>
                                        <p:strVal val="visible"/>
                                      </p:to>
                                    </p:set>
                                    <p:animEffect transition="in" filter="fade">
                                      <p:cBhvr>
                                        <p:cTn id="27" dur="1000"/>
                                        <p:tgtEl>
                                          <p:spTgt spid="1434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4346"/>
                                        </p:tgtEl>
                                        <p:attrNameLst>
                                          <p:attrName>style.visibility</p:attrName>
                                        </p:attrNameLst>
                                      </p:cBhvr>
                                      <p:to>
                                        <p:strVal val="visible"/>
                                      </p:to>
                                    </p:set>
                                    <p:animEffect transition="in" filter="fade">
                                      <p:cBhvr>
                                        <p:cTn id="37" dur="1000"/>
                                        <p:tgtEl>
                                          <p:spTgt spid="1434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ircle(in)">
                                      <p:cBhvr>
                                        <p:cTn id="42" dur="750"/>
                                        <p:tgtEl>
                                          <p:spTgt spid="22"/>
                                        </p:tgtEl>
                                      </p:cBhvr>
                                    </p:animEffect>
                                  </p:childTnLst>
                                </p:cTn>
                              </p:par>
                            </p:childTnLst>
                          </p:cTn>
                        </p:par>
                        <p:par>
                          <p:cTn id="43" fill="hold">
                            <p:stCondLst>
                              <p:cond delay="750"/>
                            </p:stCondLst>
                            <p:childTnLst>
                              <p:par>
                                <p:cTn id="44" presetID="10" presetClass="entr" presetSubtype="0" fill="hold" nodeType="afterEffect">
                                  <p:stCondLst>
                                    <p:cond delay="0"/>
                                  </p:stCondLst>
                                  <p:childTnLst>
                                    <p:set>
                                      <p:cBhvr>
                                        <p:cTn id="45" dur="1" fill="hold">
                                          <p:stCondLst>
                                            <p:cond delay="0"/>
                                          </p:stCondLst>
                                        </p:cTn>
                                        <p:tgtEl>
                                          <p:spTgt spid="5128"/>
                                        </p:tgtEl>
                                        <p:attrNameLst>
                                          <p:attrName>style.visibility</p:attrName>
                                        </p:attrNameLst>
                                      </p:cBhvr>
                                      <p:to>
                                        <p:strVal val="visible"/>
                                      </p:to>
                                    </p:set>
                                    <p:animEffect transition="in" filter="fade">
                                      <p:cBhvr>
                                        <p:cTn id="46" dur="1000"/>
                                        <p:tgtEl>
                                          <p:spTgt spid="512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Effect transition="in" filter="fade">
                                      <p:cBhvr>
                                        <p:cTn id="51" dur="500"/>
                                        <p:tgtEl>
                                          <p:spTgt spid="5">
                                            <p:txEl>
                                              <p:pRg st="0" end="0"/>
                                            </p:txEl>
                                          </p:spTgt>
                                        </p:tgtEl>
                                      </p:cBhvr>
                                    </p:animEffect>
                                    <p:anim calcmode="lin" valueType="num">
                                      <p:cBhvr>
                                        <p:cTn id="5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5">
                                            <p:txEl>
                                              <p:pRg st="1" end="1"/>
                                            </p:txEl>
                                          </p:spTgt>
                                        </p:tgtEl>
                                        <p:attrNameLst>
                                          <p:attrName>style.visibility</p:attrName>
                                        </p:attrNameLst>
                                      </p:cBhvr>
                                      <p:to>
                                        <p:strVal val="visible"/>
                                      </p:to>
                                    </p:set>
                                    <p:animEffect transition="in" filter="fade">
                                      <p:cBhvr>
                                        <p:cTn id="58" dur="750"/>
                                        <p:tgtEl>
                                          <p:spTgt spid="5">
                                            <p:txEl>
                                              <p:pRg st="1" end="1"/>
                                            </p:txEl>
                                          </p:spTgt>
                                        </p:tgtEl>
                                      </p:cBhvr>
                                    </p:animEffect>
                                    <p:anim calcmode="lin" valueType="num">
                                      <p:cBhvr>
                                        <p:cTn id="59" dur="75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60" dur="75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61" fill="hold">
                            <p:stCondLst>
                              <p:cond delay="750"/>
                            </p:stCondLst>
                            <p:childTnLst>
                              <p:par>
                                <p:cTn id="62" presetID="42" presetClass="entr" presetSubtype="0" fill="hold" nodeType="afterEffect">
                                  <p:stCondLst>
                                    <p:cond delay="0"/>
                                  </p:stCondLst>
                                  <p:childTnLst>
                                    <p:set>
                                      <p:cBhvr>
                                        <p:cTn id="63" dur="1" fill="hold">
                                          <p:stCondLst>
                                            <p:cond delay="0"/>
                                          </p:stCondLst>
                                        </p:cTn>
                                        <p:tgtEl>
                                          <p:spTgt spid="5">
                                            <p:txEl>
                                              <p:pRg st="2" end="2"/>
                                            </p:txEl>
                                          </p:spTgt>
                                        </p:tgtEl>
                                        <p:attrNameLst>
                                          <p:attrName>style.visibility</p:attrName>
                                        </p:attrNameLst>
                                      </p:cBhvr>
                                      <p:to>
                                        <p:strVal val="visible"/>
                                      </p:to>
                                    </p:set>
                                    <p:animEffect transition="in" filter="fade">
                                      <p:cBhvr>
                                        <p:cTn id="64" dur="750"/>
                                        <p:tgtEl>
                                          <p:spTgt spid="5">
                                            <p:txEl>
                                              <p:pRg st="2" end="2"/>
                                            </p:txEl>
                                          </p:spTgt>
                                        </p:tgtEl>
                                      </p:cBhvr>
                                    </p:animEffect>
                                    <p:anim calcmode="lin" valueType="num">
                                      <p:cBhvr>
                                        <p:cTn id="65" dur="7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66" dur="75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67" fill="hold">
                            <p:stCondLst>
                              <p:cond delay="1500"/>
                            </p:stCondLst>
                            <p:childTnLst>
                              <p:par>
                                <p:cTn id="68" presetID="42" presetClass="entr" presetSubtype="0" fill="hold" nodeType="afterEffect">
                                  <p:stCondLst>
                                    <p:cond delay="0"/>
                                  </p:stCondLst>
                                  <p:childTnLst>
                                    <p:set>
                                      <p:cBhvr>
                                        <p:cTn id="69" dur="1" fill="hold">
                                          <p:stCondLst>
                                            <p:cond delay="0"/>
                                          </p:stCondLst>
                                        </p:cTn>
                                        <p:tgtEl>
                                          <p:spTgt spid="5">
                                            <p:txEl>
                                              <p:pRg st="3" end="3"/>
                                            </p:txEl>
                                          </p:spTgt>
                                        </p:tgtEl>
                                        <p:attrNameLst>
                                          <p:attrName>style.visibility</p:attrName>
                                        </p:attrNameLst>
                                      </p:cBhvr>
                                      <p:to>
                                        <p:strVal val="visible"/>
                                      </p:to>
                                    </p:set>
                                    <p:animEffect transition="in" filter="fade">
                                      <p:cBhvr>
                                        <p:cTn id="70" dur="750"/>
                                        <p:tgtEl>
                                          <p:spTgt spid="5">
                                            <p:txEl>
                                              <p:pRg st="3" end="3"/>
                                            </p:txEl>
                                          </p:spTgt>
                                        </p:tgtEl>
                                      </p:cBhvr>
                                    </p:animEffect>
                                    <p:anim calcmode="lin" valueType="num">
                                      <p:cBhvr>
                                        <p:cTn id="71" dur="75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72" dur="75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73" fill="hold">
                            <p:stCondLst>
                              <p:cond delay="2250"/>
                            </p:stCondLst>
                            <p:childTnLst>
                              <p:par>
                                <p:cTn id="74" presetID="42" presetClass="entr" presetSubtype="0" fill="hold" nodeType="afterEffect">
                                  <p:stCondLst>
                                    <p:cond delay="0"/>
                                  </p:stCondLst>
                                  <p:childTnLst>
                                    <p:set>
                                      <p:cBhvr>
                                        <p:cTn id="75" dur="1" fill="hold">
                                          <p:stCondLst>
                                            <p:cond delay="0"/>
                                          </p:stCondLst>
                                        </p:cTn>
                                        <p:tgtEl>
                                          <p:spTgt spid="5">
                                            <p:txEl>
                                              <p:pRg st="4" end="4"/>
                                            </p:txEl>
                                          </p:spTgt>
                                        </p:tgtEl>
                                        <p:attrNameLst>
                                          <p:attrName>style.visibility</p:attrName>
                                        </p:attrNameLst>
                                      </p:cBhvr>
                                      <p:to>
                                        <p:strVal val="visible"/>
                                      </p:to>
                                    </p:set>
                                    <p:animEffect transition="in" filter="fade">
                                      <p:cBhvr>
                                        <p:cTn id="76" dur="750"/>
                                        <p:tgtEl>
                                          <p:spTgt spid="5">
                                            <p:txEl>
                                              <p:pRg st="4" end="4"/>
                                            </p:txEl>
                                          </p:spTgt>
                                        </p:tgtEl>
                                      </p:cBhvr>
                                    </p:animEffect>
                                    <p:anim calcmode="lin" valueType="num">
                                      <p:cBhvr>
                                        <p:cTn id="77" dur="75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78" dur="75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79" fill="hold">
                            <p:stCondLst>
                              <p:cond delay="3000"/>
                            </p:stCondLst>
                            <p:childTnLst>
                              <p:par>
                                <p:cTn id="80" presetID="42" presetClass="entr" presetSubtype="0" fill="hold" nodeType="afterEffect">
                                  <p:stCondLst>
                                    <p:cond delay="0"/>
                                  </p:stCondLst>
                                  <p:childTnLst>
                                    <p:set>
                                      <p:cBhvr>
                                        <p:cTn id="81" dur="1" fill="hold">
                                          <p:stCondLst>
                                            <p:cond delay="0"/>
                                          </p:stCondLst>
                                        </p:cTn>
                                        <p:tgtEl>
                                          <p:spTgt spid="5">
                                            <p:txEl>
                                              <p:pRg st="5" end="5"/>
                                            </p:txEl>
                                          </p:spTgt>
                                        </p:tgtEl>
                                        <p:attrNameLst>
                                          <p:attrName>style.visibility</p:attrName>
                                        </p:attrNameLst>
                                      </p:cBhvr>
                                      <p:to>
                                        <p:strVal val="visible"/>
                                      </p:to>
                                    </p:set>
                                    <p:animEffect transition="in" filter="fade">
                                      <p:cBhvr>
                                        <p:cTn id="82" dur="750"/>
                                        <p:tgtEl>
                                          <p:spTgt spid="5">
                                            <p:txEl>
                                              <p:pRg st="5" end="5"/>
                                            </p:txEl>
                                          </p:spTgt>
                                        </p:tgtEl>
                                      </p:cBhvr>
                                    </p:animEffect>
                                    <p:anim calcmode="lin" valueType="num">
                                      <p:cBhvr>
                                        <p:cTn id="83" dur="75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84" dur="75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4" descr="http://farmtocafeteriaconference.org/4/wp-content/uploads/2009/01/ftslogo-300x25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pic>
        <p:nvPicPr>
          <p:cNvPr id="12" name="Picture 2" descr="https://encrypted-tbn2.gstatic.com/images?q=tbn:ANd9GcT5uRUjiyGcB_5mm2JpFOvcZwrgAYgzPszTuHZIUShYI535EDzd">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4" b="16675"/>
          <a:stretch/>
        </p:blipFill>
        <p:spPr bwMode="auto">
          <a:xfrm>
            <a:off x="758952" y="1925503"/>
            <a:ext cx="7626095" cy="37124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905000" y="816114"/>
            <a:ext cx="5334000" cy="707886"/>
          </a:xfrm>
          <a:prstGeom prst="rect">
            <a:avLst/>
          </a:prstGeom>
          <a:noFill/>
        </p:spPr>
        <p:txBody>
          <a:bodyPr wrap="square" rtlCol="0">
            <a:spAutoFit/>
          </a:bodyPr>
          <a:lstStyle/>
          <a:p>
            <a:pPr algn="ctr"/>
            <a:r>
              <a:rPr lang="en-US" sz="4000" b="1" dirty="0" smtClean="0">
                <a:ln>
                  <a:solidFill>
                    <a:srgbClr val="006600"/>
                  </a:solidFill>
                </a:ln>
                <a:solidFill>
                  <a:srgbClr val="C00000"/>
                </a:solidFill>
                <a:effectLst>
                  <a:glow rad="101600">
                    <a:srgbClr val="006666">
                      <a:alpha val="40000"/>
                    </a:srgbClr>
                  </a:glow>
                </a:effectLst>
                <a:latin typeface="Trebuchet MS" pitchFamily="34" charset="0"/>
              </a:rPr>
              <a:t>HOW BIG IS AN ACRE?</a:t>
            </a:r>
            <a:endParaRPr lang="en-US" sz="4000" b="1" dirty="0">
              <a:ln>
                <a:solidFill>
                  <a:srgbClr val="006600"/>
                </a:solidFill>
              </a:ln>
              <a:solidFill>
                <a:srgbClr val="C00000"/>
              </a:solidFill>
              <a:effectLst>
                <a:glow rad="101600">
                  <a:srgbClr val="006666">
                    <a:alpha val="40000"/>
                  </a:srgbClr>
                </a:glow>
              </a:effectLst>
              <a:latin typeface="Trebuchet MS" pitchFamily="34" charset="0"/>
            </a:endParaRPr>
          </a:p>
        </p:txBody>
      </p:sp>
      <p:sp>
        <p:nvSpPr>
          <p:cNvPr id="17" name="TextBox 16"/>
          <p:cNvSpPr txBox="1"/>
          <p:nvPr/>
        </p:nvSpPr>
        <p:spPr>
          <a:xfrm>
            <a:off x="1195764" y="5697224"/>
            <a:ext cx="6691512" cy="892552"/>
          </a:xfrm>
          <a:prstGeom prst="rect">
            <a:avLst/>
          </a:prstGeom>
          <a:noFill/>
        </p:spPr>
        <p:txBody>
          <a:bodyPr wrap="none" rtlCol="0">
            <a:spAutoFit/>
          </a:bodyPr>
          <a:lstStyle/>
          <a:p>
            <a:pPr algn="ctr"/>
            <a:r>
              <a:rPr lang="en-US" sz="2800" b="1" dirty="0">
                <a:solidFill>
                  <a:srgbClr val="C00000"/>
                </a:solidFill>
                <a:effectLst>
                  <a:glow rad="101600">
                    <a:srgbClr val="006666">
                      <a:alpha val="40000"/>
                    </a:srgbClr>
                  </a:glow>
                </a:effectLst>
                <a:latin typeface="Trebuchet MS" pitchFamily="34" charset="0"/>
              </a:rPr>
              <a:t>43,560 </a:t>
            </a:r>
            <a:r>
              <a:rPr lang="en-US" sz="2800" b="1" dirty="0" smtClean="0">
                <a:solidFill>
                  <a:srgbClr val="C00000"/>
                </a:solidFill>
                <a:effectLst>
                  <a:glow rad="101600">
                    <a:srgbClr val="006666">
                      <a:alpha val="40000"/>
                    </a:srgbClr>
                  </a:glow>
                </a:effectLst>
                <a:latin typeface="Trebuchet MS" pitchFamily="34" charset="0"/>
              </a:rPr>
              <a:t>square feet</a:t>
            </a:r>
            <a:endParaRPr lang="en-US" sz="2800" b="1" dirty="0">
              <a:solidFill>
                <a:srgbClr val="C00000"/>
              </a:solidFill>
              <a:effectLst>
                <a:glow rad="101600">
                  <a:srgbClr val="006666">
                    <a:alpha val="40000"/>
                  </a:srgbClr>
                </a:glow>
              </a:effectLst>
              <a:latin typeface="Trebuchet MS" pitchFamily="34" charset="0"/>
            </a:endParaRPr>
          </a:p>
          <a:p>
            <a:pPr algn="ctr"/>
            <a:r>
              <a:rPr lang="en-US" sz="2400" b="1" dirty="0" smtClean="0">
                <a:solidFill>
                  <a:srgbClr val="C00000"/>
                </a:solidFill>
                <a:effectLst>
                  <a:glow rad="101600">
                    <a:srgbClr val="006666">
                      <a:alpha val="40000"/>
                    </a:srgbClr>
                  </a:glow>
                </a:effectLst>
              </a:rPr>
              <a:t>Almost the size of a football field. Outlined in RED. </a:t>
            </a:r>
            <a:endParaRPr lang="en-US" sz="2400" b="1" dirty="0">
              <a:solidFill>
                <a:srgbClr val="C00000"/>
              </a:solidFill>
              <a:effectLst>
                <a:glow rad="101600">
                  <a:srgbClr val="006666">
                    <a:alpha val="40000"/>
                  </a:srgbClr>
                </a:glow>
              </a:effectLst>
            </a:endParaRPr>
          </a:p>
        </p:txBody>
      </p:sp>
      <p:pic>
        <p:nvPicPr>
          <p:cNvPr id="18" name="Picture 2" descr="The area of one acre (red) overlaid on an American football field">
            <a:hlinkClick r:id="rId7" tooltip="The area of one acre (red) overlaid on an American football field"/>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01040" y="1930343"/>
            <a:ext cx="7680960" cy="3707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7155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1000"/>
                                        <p:tgtEl>
                                          <p:spTgt spid="18"/>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a:off x="6958263" y="255190"/>
            <a:ext cx="1880937" cy="6347619"/>
          </a:xfrm>
          <a:prstGeom prst="rect">
            <a:avLst/>
          </a:prstGeom>
          <a:solidFill>
            <a:schemeClr val="bg1">
              <a:alpha val="74902"/>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23528" tIns="11764" rIns="23528" bIns="11764" anchor="ctr"/>
          <a:lstStyle/>
          <a:p>
            <a:pPr algn="ctr">
              <a:defRPr/>
            </a:pPr>
            <a:endParaRPr lang="en-US" b="1" dirty="0">
              <a:latin typeface="Calibri" pitchFamily="34" charset="0"/>
            </a:endParaRPr>
          </a:p>
        </p:txBody>
      </p:sp>
      <p:sp>
        <p:nvSpPr>
          <p:cNvPr id="61" name="Rectangle 60"/>
          <p:cNvSpPr/>
          <p:nvPr/>
        </p:nvSpPr>
        <p:spPr>
          <a:xfrm>
            <a:off x="2514600" y="255191"/>
            <a:ext cx="1801730" cy="6347619"/>
          </a:xfrm>
          <a:prstGeom prst="rect">
            <a:avLst/>
          </a:prstGeom>
          <a:solidFill>
            <a:schemeClr val="bg1">
              <a:alpha val="74902"/>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23528" tIns="11764" rIns="23528" bIns="11764" anchor="ctr"/>
          <a:lstStyle/>
          <a:p>
            <a:pPr algn="ctr">
              <a:defRPr/>
            </a:pPr>
            <a:endParaRPr lang="en-US" b="1" dirty="0">
              <a:latin typeface="Calibri" pitchFamily="34" charset="0"/>
            </a:endParaRPr>
          </a:p>
        </p:txBody>
      </p:sp>
      <p:pic>
        <p:nvPicPr>
          <p:cNvPr id="27" name="Picture 26"/>
          <p:cNvPicPr>
            <a:picLocks noChangeAspect="1"/>
          </p:cNvPicPr>
          <p:nvPr/>
        </p:nvPicPr>
        <p:blipFill>
          <a:blip r:embed="rId3"/>
          <a:srcRect/>
          <a:stretch>
            <a:fillRect/>
          </a:stretch>
        </p:blipFill>
        <p:spPr bwMode="auto">
          <a:xfrm>
            <a:off x="6172200" y="255191"/>
            <a:ext cx="2726322" cy="6347619"/>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4"/>
          <a:srcRect/>
          <a:stretch>
            <a:fillRect/>
          </a:stretch>
        </p:blipFill>
        <p:spPr bwMode="auto">
          <a:xfrm>
            <a:off x="2697079" y="419497"/>
            <a:ext cx="1619250" cy="629840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641684" y="1028700"/>
            <a:ext cx="2546684" cy="815975"/>
          </a:xfrm>
          <a:prstGeom prst="rect">
            <a:avLst/>
          </a:prstGeom>
          <a:solidFill>
            <a:schemeClr val="bg1"/>
          </a:solidFill>
          <a:ln w="76200">
            <a:solidFill>
              <a:srgbClr val="FFDC97"/>
            </a:solidFill>
          </a:ln>
        </p:spPr>
        <p:style>
          <a:lnRef idx="2">
            <a:schemeClr val="accent1">
              <a:shade val="50000"/>
            </a:schemeClr>
          </a:lnRef>
          <a:fillRef idx="1">
            <a:schemeClr val="accent1"/>
          </a:fillRef>
          <a:effectRef idx="0">
            <a:schemeClr val="accent1"/>
          </a:effectRef>
          <a:fontRef idx="minor">
            <a:schemeClr val="lt1"/>
          </a:fontRef>
        </p:style>
        <p:txBody>
          <a:bodyPr lIns="23528" tIns="11764" rIns="23528" bIns="11764" anchor="ctr"/>
          <a:lstStyle/>
          <a:p>
            <a:pPr algn="ctr">
              <a:defRPr/>
            </a:pPr>
            <a:endParaRPr lang="en-US" b="1" dirty="0">
              <a:latin typeface="Calibri" pitchFamily="34" charset="0"/>
            </a:endParaRPr>
          </a:p>
        </p:txBody>
      </p:sp>
      <p:sp>
        <p:nvSpPr>
          <p:cNvPr id="29" name="Rectangle 28"/>
          <p:cNvSpPr/>
          <p:nvPr/>
        </p:nvSpPr>
        <p:spPr>
          <a:xfrm>
            <a:off x="601579" y="2234010"/>
            <a:ext cx="2546684" cy="815975"/>
          </a:xfrm>
          <a:prstGeom prst="rect">
            <a:avLst/>
          </a:prstGeom>
          <a:solidFill>
            <a:srgbClr val="FF0000"/>
          </a:solidFill>
          <a:ln w="76200">
            <a:solidFill>
              <a:srgbClr val="FFDC97"/>
            </a:solidFill>
          </a:ln>
        </p:spPr>
        <p:style>
          <a:lnRef idx="2">
            <a:schemeClr val="accent1">
              <a:shade val="50000"/>
            </a:schemeClr>
          </a:lnRef>
          <a:fillRef idx="1">
            <a:schemeClr val="accent1"/>
          </a:fillRef>
          <a:effectRef idx="0">
            <a:schemeClr val="accent1"/>
          </a:effectRef>
          <a:fontRef idx="minor">
            <a:schemeClr val="lt1"/>
          </a:fontRef>
        </p:style>
        <p:txBody>
          <a:bodyPr lIns="23528" tIns="11764" rIns="23528" bIns="11764" anchor="ctr"/>
          <a:lstStyle/>
          <a:p>
            <a:pPr algn="ctr">
              <a:defRPr/>
            </a:pPr>
            <a:endParaRPr lang="en-US" b="1" dirty="0">
              <a:latin typeface="Calibri" pitchFamily="34" charset="0"/>
            </a:endParaRPr>
          </a:p>
        </p:txBody>
      </p:sp>
      <p:sp>
        <p:nvSpPr>
          <p:cNvPr id="31" name="Rectangle 30"/>
          <p:cNvSpPr/>
          <p:nvPr/>
        </p:nvSpPr>
        <p:spPr>
          <a:xfrm>
            <a:off x="601579" y="3282156"/>
            <a:ext cx="2546684" cy="1366044"/>
          </a:xfrm>
          <a:prstGeom prst="rect">
            <a:avLst/>
          </a:prstGeom>
          <a:solidFill>
            <a:srgbClr val="92D050"/>
          </a:solidFill>
          <a:ln w="76200">
            <a:solidFill>
              <a:srgbClr val="FFDC97"/>
            </a:solidFill>
          </a:ln>
        </p:spPr>
        <p:style>
          <a:lnRef idx="2">
            <a:schemeClr val="accent1">
              <a:shade val="50000"/>
            </a:schemeClr>
          </a:lnRef>
          <a:fillRef idx="1">
            <a:schemeClr val="accent1"/>
          </a:fillRef>
          <a:effectRef idx="0">
            <a:schemeClr val="accent1"/>
          </a:effectRef>
          <a:fontRef idx="minor">
            <a:schemeClr val="lt1"/>
          </a:fontRef>
        </p:style>
        <p:txBody>
          <a:bodyPr lIns="23528" tIns="11764" rIns="23528" bIns="11764" anchor="ctr"/>
          <a:lstStyle/>
          <a:p>
            <a:pPr algn="ctr">
              <a:defRPr/>
            </a:pPr>
            <a:endParaRPr lang="en-US" b="1" dirty="0">
              <a:latin typeface="Calibri" pitchFamily="34" charset="0"/>
            </a:endParaRPr>
          </a:p>
        </p:txBody>
      </p:sp>
      <p:pic>
        <p:nvPicPr>
          <p:cNvPr id="3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4" t="3397" r="-16530" b="-3397"/>
          <a:stretch/>
        </p:blipFill>
        <p:spPr bwMode="auto">
          <a:xfrm>
            <a:off x="291628" y="1028700"/>
            <a:ext cx="811267" cy="875459"/>
          </a:xfrm>
          <a:prstGeom prst="rect">
            <a:avLst/>
          </a:prstGeom>
          <a:ln>
            <a:noFill/>
          </a:ln>
          <a:effectLst>
            <a:glow rad="749300">
              <a:srgbClr val="FFC000">
                <a:alpha val="59000"/>
              </a:srgbClr>
            </a:glow>
            <a:softEdge rad="0"/>
          </a:effectLst>
          <a:extLst>
            <a:ext uri="{909E8E84-426E-40DD-AFC4-6F175D3DCCD1}">
              <a14:hiddenFill xmlns:a14="http://schemas.microsoft.com/office/drawing/2010/main">
                <a:solidFill>
                  <a:srgbClr val="FFFFFF"/>
                </a:solidFill>
              </a14:hiddenFill>
            </a:ext>
          </a:extLst>
        </p:spPr>
      </p:pic>
      <p:sp>
        <p:nvSpPr>
          <p:cNvPr id="41" name="Rectangle 40"/>
          <p:cNvSpPr/>
          <p:nvPr/>
        </p:nvSpPr>
        <p:spPr>
          <a:xfrm>
            <a:off x="601579" y="4955381"/>
            <a:ext cx="2546684" cy="815975"/>
          </a:xfrm>
          <a:prstGeom prst="rect">
            <a:avLst/>
          </a:prstGeom>
          <a:solidFill>
            <a:srgbClr val="FFC000"/>
          </a:solidFill>
          <a:ln w="76200">
            <a:solidFill>
              <a:srgbClr val="FFDC97"/>
            </a:solidFill>
          </a:ln>
        </p:spPr>
        <p:style>
          <a:lnRef idx="2">
            <a:schemeClr val="accent1">
              <a:shade val="50000"/>
            </a:schemeClr>
          </a:lnRef>
          <a:fillRef idx="1">
            <a:schemeClr val="accent1"/>
          </a:fillRef>
          <a:effectRef idx="0">
            <a:schemeClr val="accent1"/>
          </a:effectRef>
          <a:fontRef idx="minor">
            <a:schemeClr val="lt1"/>
          </a:fontRef>
        </p:style>
        <p:txBody>
          <a:bodyPr lIns="23528" tIns="11764" rIns="23528" bIns="11764" anchor="ctr"/>
          <a:lstStyle/>
          <a:p>
            <a:pPr algn="ctr">
              <a:defRPr/>
            </a:pPr>
            <a:endParaRPr lang="en-US" b="1" dirty="0">
              <a:latin typeface="Calibri" pitchFamily="34" charset="0"/>
            </a:endParaRPr>
          </a:p>
        </p:txBody>
      </p:sp>
      <p:pic>
        <p:nvPicPr>
          <p:cNvPr id="43"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4" t="3397" r="-16530" b="-3397"/>
          <a:stretch/>
        </p:blipFill>
        <p:spPr bwMode="auto">
          <a:xfrm>
            <a:off x="306249" y="2243339"/>
            <a:ext cx="811267" cy="875459"/>
          </a:xfrm>
          <a:prstGeom prst="rect">
            <a:avLst/>
          </a:prstGeom>
          <a:ln>
            <a:noFill/>
          </a:ln>
          <a:effectLst>
            <a:glow rad="749300">
              <a:srgbClr val="FFC000">
                <a:alpha val="59000"/>
              </a:srgbClr>
            </a:glow>
            <a:softEdge rad="0"/>
          </a:effectLst>
          <a:extLst>
            <a:ext uri="{909E8E84-426E-40DD-AFC4-6F175D3DCCD1}">
              <a14:hiddenFill xmlns:a14="http://schemas.microsoft.com/office/drawing/2010/main">
                <a:solidFill>
                  <a:srgbClr val="FFFFFF"/>
                </a:solidFill>
              </a14:hiddenFill>
            </a:ext>
          </a:extLst>
        </p:spPr>
      </p:pic>
      <p:pic>
        <p:nvPicPr>
          <p:cNvPr id="4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4" t="3397" r="-16530" b="-3397"/>
          <a:stretch/>
        </p:blipFill>
        <p:spPr bwMode="auto">
          <a:xfrm>
            <a:off x="333598" y="3568766"/>
            <a:ext cx="811267" cy="875459"/>
          </a:xfrm>
          <a:prstGeom prst="rect">
            <a:avLst/>
          </a:prstGeom>
          <a:ln>
            <a:noFill/>
          </a:ln>
          <a:effectLst>
            <a:glow rad="749300">
              <a:srgbClr val="FFC000">
                <a:alpha val="59000"/>
              </a:srgbClr>
            </a:glow>
            <a:softEdge rad="0"/>
          </a:effectLst>
          <a:extLst>
            <a:ext uri="{909E8E84-426E-40DD-AFC4-6F175D3DCCD1}">
              <a14:hiddenFill xmlns:a14="http://schemas.microsoft.com/office/drawing/2010/main">
                <a:solidFill>
                  <a:srgbClr val="FFFFFF"/>
                </a:solidFill>
              </a14:hiddenFill>
            </a:ext>
          </a:extLst>
        </p:spPr>
      </p:pic>
      <p:pic>
        <p:nvPicPr>
          <p:cNvPr id="45"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4" t="3397" r="-16530" b="-3397"/>
          <a:stretch/>
        </p:blipFill>
        <p:spPr bwMode="auto">
          <a:xfrm>
            <a:off x="338194" y="4972471"/>
            <a:ext cx="811267" cy="875459"/>
          </a:xfrm>
          <a:prstGeom prst="rect">
            <a:avLst/>
          </a:prstGeom>
          <a:ln>
            <a:noFill/>
          </a:ln>
          <a:effectLst>
            <a:glow rad="749300">
              <a:srgbClr val="FFC000">
                <a:alpha val="59000"/>
              </a:srgbClr>
            </a:glow>
            <a:softEdge rad="0"/>
          </a:effectLst>
          <a:extLst>
            <a:ext uri="{909E8E84-426E-40DD-AFC4-6F175D3DCCD1}">
              <a14:hiddenFill xmlns:a14="http://schemas.microsoft.com/office/drawing/2010/main">
                <a:solidFill>
                  <a:srgbClr val="FFFFFF"/>
                </a:solidFill>
              </a14:hiddenFill>
            </a:ext>
          </a:extLst>
        </p:spPr>
      </p:pic>
      <p:sp>
        <p:nvSpPr>
          <p:cNvPr id="30" name="Rectangle 29"/>
          <p:cNvSpPr/>
          <p:nvPr/>
        </p:nvSpPr>
        <p:spPr>
          <a:xfrm>
            <a:off x="816727" y="2291708"/>
            <a:ext cx="2351589" cy="731644"/>
          </a:xfrm>
          <a:prstGeom prst="rect">
            <a:avLst/>
          </a:prstGeom>
          <a:noFill/>
          <a:effectLst>
            <a:outerShdw blurRad="469900" dist="266700" dir="3780000" sx="50000" sy="50000" algn="ctr" rotWithShape="0">
              <a:srgbClr val="000000"/>
            </a:outerShdw>
          </a:effectLst>
        </p:spPr>
        <p:txBody>
          <a:bodyPr lIns="23528" tIns="11764" rIns="23528" bIns="11764">
            <a:spAutoFit/>
            <a:scene3d>
              <a:camera prst="orthographicFront"/>
              <a:lightRig rig="twoPt" dir="tl"/>
            </a:scene3d>
            <a:sp3d extrusionH="114300" contourW="8890" prstMaterial="metal">
              <a:bevelT w="38100" h="31750"/>
              <a:contourClr>
                <a:schemeClr val="accent2">
                  <a:shade val="75000"/>
                </a:schemeClr>
              </a:contourClr>
            </a:sp3d>
          </a:bodyPr>
          <a:lstStyle/>
          <a:p>
            <a:pPr>
              <a:defRPr/>
            </a:pPr>
            <a:r>
              <a:rPr lang="en-US" sz="2300" b="1" spc="-77" dirty="0" smtClean="0">
                <a:ln w="11430"/>
                <a:solidFill>
                  <a:schemeClr val="bg1"/>
                </a:solidFill>
                <a:effectLst>
                  <a:outerShdw blurRad="203200" dist="38100" dir="5400000" sx="105000" sy="105000" algn="t" rotWithShape="0">
                    <a:prstClr val="black">
                      <a:alpha val="40000"/>
                    </a:prstClr>
                  </a:outerShdw>
                </a:effectLst>
                <a:latin typeface="Calibri" pitchFamily="34" charset="0"/>
              </a:rPr>
              <a:t>9.1 </a:t>
            </a:r>
            <a:r>
              <a:rPr lang="en-US" sz="2300" b="1" spc="-77" dirty="0">
                <a:ln w="11430"/>
                <a:solidFill>
                  <a:schemeClr val="bg1"/>
                </a:solidFill>
                <a:effectLst>
                  <a:outerShdw blurRad="203200" dist="38100" dir="5400000" sx="105000" sy="105000" algn="t" rotWithShape="0">
                    <a:prstClr val="black">
                      <a:alpha val="40000"/>
                    </a:prstClr>
                  </a:outerShdw>
                </a:effectLst>
                <a:latin typeface="Calibri" pitchFamily="34" charset="0"/>
              </a:rPr>
              <a:t>million acres planted in Nebr.</a:t>
            </a:r>
            <a:endParaRPr lang="en-US" sz="2300" b="1" dirty="0">
              <a:ln w="11430"/>
              <a:solidFill>
                <a:schemeClr val="bg1"/>
              </a:solidFill>
              <a:effectLst>
                <a:outerShdw blurRad="203200" dist="38100" dir="5400000" sx="105000" sy="105000" algn="t" rotWithShape="0">
                  <a:prstClr val="black">
                    <a:alpha val="40000"/>
                  </a:prstClr>
                </a:outerShdw>
              </a:effectLst>
              <a:latin typeface="Calibri" pitchFamily="34" charset="0"/>
            </a:endParaRPr>
          </a:p>
        </p:txBody>
      </p:sp>
      <p:sp>
        <p:nvSpPr>
          <p:cNvPr id="32" name="Rectangle 31"/>
          <p:cNvSpPr/>
          <p:nvPr/>
        </p:nvSpPr>
        <p:spPr>
          <a:xfrm>
            <a:off x="696411" y="3340201"/>
            <a:ext cx="2351589" cy="1254864"/>
          </a:xfrm>
          <a:prstGeom prst="rect">
            <a:avLst/>
          </a:prstGeom>
          <a:noFill/>
          <a:effectLst>
            <a:outerShdw blurRad="469900" dist="266700" dir="3780000" sx="50000" sy="50000" algn="ctr" rotWithShape="0">
              <a:srgbClr val="000000"/>
            </a:outerShdw>
          </a:effectLst>
        </p:spPr>
        <p:txBody>
          <a:bodyPr lIns="23528" tIns="11764" rIns="23528" bIns="11764">
            <a:spAutoFit/>
            <a:scene3d>
              <a:camera prst="orthographicFront"/>
              <a:lightRig rig="twoPt" dir="tl"/>
            </a:scene3d>
            <a:sp3d extrusionH="114300" contourW="8890" prstMaterial="metal">
              <a:bevelT w="38100" h="31750"/>
              <a:contourClr>
                <a:schemeClr val="accent2">
                  <a:shade val="75000"/>
                </a:schemeClr>
              </a:contourClr>
            </a:sp3d>
          </a:bodyPr>
          <a:lstStyle/>
          <a:p>
            <a:pPr>
              <a:defRPr/>
            </a:pPr>
            <a:r>
              <a:rPr lang="en-US" sz="1900" b="1" spc="-77" dirty="0">
                <a:ln w="11430"/>
                <a:solidFill>
                  <a:schemeClr val="bg1"/>
                </a:solidFill>
                <a:effectLst>
                  <a:outerShdw blurRad="203200" dist="38100" dir="5400000" sx="105000" sy="105000" algn="t" rotWithShape="0">
                    <a:prstClr val="black">
                      <a:alpha val="40000"/>
                    </a:prstClr>
                  </a:outerShdw>
                </a:effectLst>
                <a:latin typeface="Calibri" pitchFamily="34" charset="0"/>
              </a:rPr>
              <a:t>Planted</a:t>
            </a:r>
          </a:p>
          <a:p>
            <a:pPr>
              <a:defRPr/>
            </a:pPr>
            <a:r>
              <a:rPr lang="en-US" sz="1900" b="1" spc="-77" dirty="0">
                <a:ln w="11430"/>
                <a:solidFill>
                  <a:schemeClr val="bg1"/>
                </a:solidFill>
                <a:effectLst>
                  <a:outerShdw blurRad="203200" dist="38100" dir="5400000" sx="105000" sy="105000" algn="t" rotWithShape="0">
                    <a:prstClr val="black">
                      <a:alpha val="40000"/>
                    </a:prstClr>
                  </a:outerShdw>
                </a:effectLst>
                <a:latin typeface="Calibri" pitchFamily="34" charset="0"/>
              </a:rPr>
              <a:t>Late April to Mid-May</a:t>
            </a:r>
          </a:p>
          <a:p>
            <a:pPr>
              <a:defRPr/>
            </a:pPr>
            <a:r>
              <a:rPr lang="en-US" sz="2300" b="1" spc="-77" dirty="0">
                <a:ln w="11430"/>
                <a:solidFill>
                  <a:schemeClr val="bg1"/>
                </a:solidFill>
                <a:effectLst>
                  <a:outerShdw blurRad="203200" dist="38100" dir="5400000" sx="105000" sy="105000" algn="t" rotWithShape="0">
                    <a:prstClr val="black">
                      <a:alpha val="40000"/>
                    </a:prstClr>
                  </a:outerShdw>
                </a:effectLst>
                <a:latin typeface="Calibri" pitchFamily="34" charset="0"/>
              </a:rPr>
              <a:t>30,000 seeds</a:t>
            </a:r>
          </a:p>
          <a:p>
            <a:pPr>
              <a:defRPr/>
            </a:pPr>
            <a:r>
              <a:rPr lang="en-US" sz="1900" b="1" spc="-77" dirty="0">
                <a:ln w="11430"/>
                <a:solidFill>
                  <a:schemeClr val="bg1"/>
                </a:solidFill>
                <a:effectLst>
                  <a:outerShdw blurRad="203200" dist="38100" dir="5400000" sx="105000" sy="105000" algn="t" rotWithShape="0">
                    <a:prstClr val="black">
                      <a:alpha val="40000"/>
                    </a:prstClr>
                  </a:outerShdw>
                </a:effectLst>
                <a:latin typeface="Calibri" pitchFamily="34" charset="0"/>
              </a:rPr>
              <a:t>per acre</a:t>
            </a:r>
          </a:p>
        </p:txBody>
      </p:sp>
      <p:sp>
        <p:nvSpPr>
          <p:cNvPr id="38" name="Rectangle 37"/>
          <p:cNvSpPr/>
          <p:nvPr/>
        </p:nvSpPr>
        <p:spPr>
          <a:xfrm>
            <a:off x="882316" y="5074749"/>
            <a:ext cx="2351589" cy="608533"/>
          </a:xfrm>
          <a:prstGeom prst="rect">
            <a:avLst/>
          </a:prstGeom>
          <a:noFill/>
          <a:effectLst>
            <a:outerShdw blurRad="469900" dist="266700" dir="3780000" sx="50000" sy="50000" algn="ctr" rotWithShape="0">
              <a:srgbClr val="000000"/>
            </a:outerShdw>
          </a:effectLst>
        </p:spPr>
        <p:txBody>
          <a:bodyPr lIns="23528" tIns="11764" rIns="23528" bIns="11764">
            <a:spAutoFit/>
            <a:scene3d>
              <a:camera prst="orthographicFront"/>
              <a:lightRig rig="twoPt" dir="tl"/>
            </a:scene3d>
            <a:sp3d extrusionH="114300" contourW="8890" prstMaterial="metal">
              <a:bevelT w="38100" h="31750"/>
              <a:contourClr>
                <a:schemeClr val="accent2">
                  <a:shade val="75000"/>
                </a:schemeClr>
              </a:contourClr>
            </a:sp3d>
          </a:bodyPr>
          <a:lstStyle/>
          <a:p>
            <a:pPr>
              <a:defRPr/>
            </a:pPr>
            <a:r>
              <a:rPr lang="en-US" sz="1900" b="1" spc="-77" dirty="0">
                <a:ln w="11430"/>
                <a:effectLst>
                  <a:outerShdw blurRad="203200" dist="38100" dir="5400000" sx="105000" sy="105000" algn="t" rotWithShape="0">
                    <a:prstClr val="black">
                      <a:alpha val="40000"/>
                    </a:prstClr>
                  </a:outerShdw>
                </a:effectLst>
                <a:latin typeface="Calibri" pitchFamily="34" charset="0"/>
              </a:rPr>
              <a:t>Harvested in </a:t>
            </a:r>
          </a:p>
          <a:p>
            <a:pPr>
              <a:defRPr/>
            </a:pPr>
            <a:r>
              <a:rPr lang="en-US" sz="1900" b="1" spc="-77" dirty="0">
                <a:ln w="11430"/>
                <a:effectLst>
                  <a:outerShdw blurRad="203200" dist="38100" dir="5400000" sx="105000" sy="105000" algn="t" rotWithShape="0">
                    <a:prstClr val="black">
                      <a:alpha val="40000"/>
                    </a:prstClr>
                  </a:outerShdw>
                </a:effectLst>
                <a:latin typeface="Calibri" pitchFamily="34" charset="0"/>
              </a:rPr>
              <a:t>September-October</a:t>
            </a:r>
          </a:p>
        </p:txBody>
      </p:sp>
      <p:sp>
        <p:nvSpPr>
          <p:cNvPr id="28" name="Rectangle 27"/>
          <p:cNvSpPr/>
          <p:nvPr/>
        </p:nvSpPr>
        <p:spPr>
          <a:xfrm>
            <a:off x="856832" y="1086594"/>
            <a:ext cx="2351589" cy="731644"/>
          </a:xfrm>
          <a:prstGeom prst="rect">
            <a:avLst/>
          </a:prstGeom>
          <a:noFill/>
          <a:effectLst>
            <a:outerShdw blurRad="469900" dist="266700" dir="3780000" sx="50000" sy="50000" algn="ctr" rotWithShape="0">
              <a:srgbClr val="000000"/>
            </a:outerShdw>
          </a:effectLst>
        </p:spPr>
        <p:txBody>
          <a:bodyPr lIns="23528" tIns="11764" rIns="23528" bIns="11764">
            <a:spAutoFit/>
            <a:scene3d>
              <a:camera prst="orthographicFront"/>
              <a:lightRig rig="twoPt" dir="tl"/>
            </a:scene3d>
            <a:sp3d extrusionH="114300" contourW="8890" prstMaterial="metal">
              <a:bevelT w="38100" h="31750"/>
              <a:contourClr>
                <a:schemeClr val="accent2">
                  <a:shade val="75000"/>
                </a:schemeClr>
              </a:contourClr>
            </a:sp3d>
          </a:bodyPr>
          <a:lstStyle/>
          <a:p>
            <a:pPr>
              <a:defRPr/>
            </a:pPr>
            <a:r>
              <a:rPr lang="en-US" sz="2300" b="1" spc="-77" dirty="0">
                <a:ln w="11430"/>
                <a:effectLst>
                  <a:outerShdw blurRad="203200" dist="38100" dir="5400000" sx="105000" sy="105000" algn="t" rotWithShape="0">
                    <a:prstClr val="black">
                      <a:alpha val="40000"/>
                    </a:prstClr>
                  </a:outerShdw>
                </a:effectLst>
                <a:latin typeface="Calibri" pitchFamily="34" charset="0"/>
              </a:rPr>
              <a:t>95 million acres planted in USA</a:t>
            </a:r>
            <a:endParaRPr lang="en-US" sz="2300" b="1" dirty="0">
              <a:ln w="11430"/>
              <a:effectLst>
                <a:outerShdw blurRad="203200" dist="38100" dir="5400000" sx="105000" sy="105000" algn="t" rotWithShape="0">
                  <a:prstClr val="black">
                    <a:alpha val="40000"/>
                  </a:prstClr>
                </a:outerShdw>
              </a:effectLst>
              <a:latin typeface="Calibri" pitchFamily="34" charset="0"/>
            </a:endParaRPr>
          </a:p>
        </p:txBody>
      </p:sp>
      <p:sp>
        <p:nvSpPr>
          <p:cNvPr id="46" name="Rectangle 45"/>
          <p:cNvSpPr/>
          <p:nvPr/>
        </p:nvSpPr>
        <p:spPr>
          <a:xfrm>
            <a:off x="5234155" y="952500"/>
            <a:ext cx="2546684" cy="815975"/>
          </a:xfrm>
          <a:prstGeom prst="rect">
            <a:avLst/>
          </a:prstGeom>
          <a:solidFill>
            <a:schemeClr val="bg1"/>
          </a:solidFill>
          <a:ln w="76200">
            <a:solidFill>
              <a:srgbClr val="FFDC97"/>
            </a:solidFill>
          </a:ln>
        </p:spPr>
        <p:style>
          <a:lnRef idx="2">
            <a:schemeClr val="accent1">
              <a:shade val="50000"/>
            </a:schemeClr>
          </a:lnRef>
          <a:fillRef idx="1">
            <a:schemeClr val="accent1"/>
          </a:fillRef>
          <a:effectRef idx="0">
            <a:schemeClr val="accent1"/>
          </a:effectRef>
          <a:fontRef idx="minor">
            <a:schemeClr val="lt1"/>
          </a:fontRef>
        </p:style>
        <p:txBody>
          <a:bodyPr lIns="23528" tIns="11764" rIns="23528" bIns="11764" anchor="ctr"/>
          <a:lstStyle/>
          <a:p>
            <a:pPr algn="ctr">
              <a:defRPr/>
            </a:pPr>
            <a:endParaRPr lang="en-US" b="1" dirty="0">
              <a:latin typeface="Calibri" pitchFamily="34" charset="0"/>
            </a:endParaRPr>
          </a:p>
        </p:txBody>
      </p:sp>
      <p:sp>
        <p:nvSpPr>
          <p:cNvPr id="47" name="Rectangle 46"/>
          <p:cNvSpPr/>
          <p:nvPr/>
        </p:nvSpPr>
        <p:spPr>
          <a:xfrm>
            <a:off x="5194050" y="2157810"/>
            <a:ext cx="2546684" cy="815975"/>
          </a:xfrm>
          <a:prstGeom prst="rect">
            <a:avLst/>
          </a:prstGeom>
          <a:solidFill>
            <a:srgbClr val="FF0000"/>
          </a:solidFill>
          <a:ln w="76200">
            <a:solidFill>
              <a:srgbClr val="FFDC97"/>
            </a:solidFill>
          </a:ln>
        </p:spPr>
        <p:style>
          <a:lnRef idx="2">
            <a:schemeClr val="accent1">
              <a:shade val="50000"/>
            </a:schemeClr>
          </a:lnRef>
          <a:fillRef idx="1">
            <a:schemeClr val="accent1"/>
          </a:fillRef>
          <a:effectRef idx="0">
            <a:schemeClr val="accent1"/>
          </a:effectRef>
          <a:fontRef idx="minor">
            <a:schemeClr val="lt1"/>
          </a:fontRef>
        </p:style>
        <p:txBody>
          <a:bodyPr lIns="23528" tIns="11764" rIns="23528" bIns="11764" anchor="ctr"/>
          <a:lstStyle/>
          <a:p>
            <a:pPr algn="ctr">
              <a:defRPr/>
            </a:pPr>
            <a:endParaRPr lang="en-US" b="1" dirty="0">
              <a:latin typeface="Calibri" pitchFamily="34" charset="0"/>
            </a:endParaRPr>
          </a:p>
        </p:txBody>
      </p:sp>
      <p:sp>
        <p:nvSpPr>
          <p:cNvPr id="48" name="Rectangle 47"/>
          <p:cNvSpPr/>
          <p:nvPr/>
        </p:nvSpPr>
        <p:spPr>
          <a:xfrm>
            <a:off x="5194050" y="3205956"/>
            <a:ext cx="2546684" cy="1366044"/>
          </a:xfrm>
          <a:prstGeom prst="rect">
            <a:avLst/>
          </a:prstGeom>
          <a:solidFill>
            <a:srgbClr val="92D050"/>
          </a:solidFill>
          <a:ln w="76200">
            <a:solidFill>
              <a:srgbClr val="FFDC97"/>
            </a:solidFill>
          </a:ln>
        </p:spPr>
        <p:style>
          <a:lnRef idx="2">
            <a:schemeClr val="accent1">
              <a:shade val="50000"/>
            </a:schemeClr>
          </a:lnRef>
          <a:fillRef idx="1">
            <a:schemeClr val="accent1"/>
          </a:fillRef>
          <a:effectRef idx="0">
            <a:schemeClr val="accent1"/>
          </a:effectRef>
          <a:fontRef idx="minor">
            <a:schemeClr val="lt1"/>
          </a:fontRef>
        </p:style>
        <p:txBody>
          <a:bodyPr lIns="23528" tIns="11764" rIns="23528" bIns="11764" anchor="ctr"/>
          <a:lstStyle/>
          <a:p>
            <a:pPr algn="ctr">
              <a:defRPr/>
            </a:pPr>
            <a:endParaRPr lang="en-US" b="1" dirty="0">
              <a:latin typeface="Calibri" pitchFamily="34" charset="0"/>
            </a:endParaRPr>
          </a:p>
        </p:txBody>
      </p:sp>
      <p:pic>
        <p:nvPicPr>
          <p:cNvPr id="49"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17182898">
            <a:off x="4904395" y="1050512"/>
            <a:ext cx="770704" cy="679436"/>
          </a:xfrm>
          <a:prstGeom prst="rect">
            <a:avLst/>
          </a:prstGeom>
          <a:ln>
            <a:noFill/>
          </a:ln>
          <a:effectLst>
            <a:glow rad="749300">
              <a:srgbClr val="FFC000">
                <a:alpha val="59000"/>
              </a:srgbClr>
            </a:glow>
            <a:softEdge rad="0"/>
          </a:effectLst>
          <a:extLst>
            <a:ext uri="{909E8E84-426E-40DD-AFC4-6F175D3DCCD1}">
              <a14:hiddenFill xmlns:a14="http://schemas.microsoft.com/office/drawing/2010/main">
                <a:solidFill>
                  <a:srgbClr val="FFFFFF"/>
                </a:solidFill>
              </a14:hiddenFill>
            </a:ext>
          </a:extLst>
        </p:spPr>
      </p:pic>
      <p:sp>
        <p:nvSpPr>
          <p:cNvPr id="50" name="Rectangle 49"/>
          <p:cNvSpPr/>
          <p:nvPr/>
        </p:nvSpPr>
        <p:spPr>
          <a:xfrm>
            <a:off x="5194050" y="4879181"/>
            <a:ext cx="2546684" cy="815975"/>
          </a:xfrm>
          <a:prstGeom prst="rect">
            <a:avLst/>
          </a:prstGeom>
          <a:solidFill>
            <a:srgbClr val="FFC000"/>
          </a:solidFill>
          <a:ln w="76200">
            <a:solidFill>
              <a:srgbClr val="FFDC97"/>
            </a:solidFill>
          </a:ln>
        </p:spPr>
        <p:style>
          <a:lnRef idx="2">
            <a:schemeClr val="accent1">
              <a:shade val="50000"/>
            </a:schemeClr>
          </a:lnRef>
          <a:fillRef idx="1">
            <a:schemeClr val="accent1"/>
          </a:fillRef>
          <a:effectRef idx="0">
            <a:schemeClr val="accent1"/>
          </a:effectRef>
          <a:fontRef idx="minor">
            <a:schemeClr val="lt1"/>
          </a:fontRef>
        </p:style>
        <p:txBody>
          <a:bodyPr lIns="23528" tIns="11764" rIns="23528" bIns="11764" anchor="ctr"/>
          <a:lstStyle/>
          <a:p>
            <a:pPr algn="ctr">
              <a:defRPr/>
            </a:pPr>
            <a:endParaRPr lang="en-US" b="1" dirty="0">
              <a:latin typeface="Calibri" pitchFamily="34" charset="0"/>
            </a:endParaRPr>
          </a:p>
        </p:txBody>
      </p:sp>
      <p:sp>
        <p:nvSpPr>
          <p:cNvPr id="57" name="Rectangle 56"/>
          <p:cNvSpPr/>
          <p:nvPr/>
        </p:nvSpPr>
        <p:spPr>
          <a:xfrm>
            <a:off x="5529096" y="1010394"/>
            <a:ext cx="2351589" cy="731644"/>
          </a:xfrm>
          <a:prstGeom prst="rect">
            <a:avLst/>
          </a:prstGeom>
          <a:noFill/>
          <a:effectLst>
            <a:outerShdw blurRad="469900" dist="266700" dir="3780000" sx="50000" sy="50000" algn="ctr" rotWithShape="0">
              <a:srgbClr val="000000"/>
            </a:outerShdw>
          </a:effectLst>
        </p:spPr>
        <p:txBody>
          <a:bodyPr lIns="23528" tIns="11764" rIns="23528" bIns="11764">
            <a:spAutoFit/>
            <a:scene3d>
              <a:camera prst="orthographicFront"/>
              <a:lightRig rig="twoPt" dir="tl"/>
            </a:scene3d>
            <a:sp3d extrusionH="114300" contourW="8890" prstMaterial="metal">
              <a:bevelT w="38100" h="31750"/>
              <a:contourClr>
                <a:schemeClr val="accent2">
                  <a:shade val="75000"/>
                </a:schemeClr>
              </a:contourClr>
            </a:sp3d>
          </a:bodyPr>
          <a:lstStyle/>
          <a:p>
            <a:pPr>
              <a:defRPr/>
            </a:pPr>
            <a:r>
              <a:rPr lang="en-US" sz="2300" b="1" spc="-77" dirty="0">
                <a:ln w="11430"/>
                <a:effectLst>
                  <a:outerShdw blurRad="203200" dist="38100" dir="5400000" sx="105000" sy="105000" algn="t" rotWithShape="0">
                    <a:prstClr val="black">
                      <a:alpha val="40000"/>
                    </a:prstClr>
                  </a:outerShdw>
                </a:effectLst>
                <a:latin typeface="Calibri" pitchFamily="34" charset="0"/>
              </a:rPr>
              <a:t>76 million acres planted in USA</a:t>
            </a:r>
            <a:endParaRPr lang="en-US" sz="2300" b="1" dirty="0">
              <a:ln w="11430"/>
              <a:effectLst>
                <a:outerShdw blurRad="203200" dist="38100" dir="5400000" sx="105000" sy="105000" algn="t" rotWithShape="0">
                  <a:prstClr val="black">
                    <a:alpha val="40000"/>
                  </a:prstClr>
                </a:outerShdw>
              </a:effectLst>
              <a:latin typeface="Calibri" pitchFamily="34" charset="0"/>
            </a:endParaRPr>
          </a:p>
        </p:txBody>
      </p:sp>
      <p:pic>
        <p:nvPicPr>
          <p:cNvPr id="58"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17182898">
            <a:off x="4808713" y="2225886"/>
            <a:ext cx="770704" cy="679436"/>
          </a:xfrm>
          <a:prstGeom prst="rect">
            <a:avLst/>
          </a:prstGeom>
          <a:ln>
            <a:noFill/>
          </a:ln>
          <a:effectLst>
            <a:glow rad="749300">
              <a:srgbClr val="FFC000">
                <a:alpha val="59000"/>
              </a:srgbClr>
            </a:glow>
            <a:softEdge rad="0"/>
          </a:effectLst>
          <a:extLst>
            <a:ext uri="{909E8E84-426E-40DD-AFC4-6F175D3DCCD1}">
              <a14:hiddenFill xmlns:a14="http://schemas.microsoft.com/office/drawing/2010/main">
                <a:solidFill>
                  <a:srgbClr val="FFFFFF"/>
                </a:solidFill>
              </a14:hiddenFill>
            </a:ext>
          </a:extLst>
        </p:spPr>
      </p:pic>
      <p:pic>
        <p:nvPicPr>
          <p:cNvPr id="59"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17182898">
            <a:off x="4800866" y="3594632"/>
            <a:ext cx="770704" cy="679436"/>
          </a:xfrm>
          <a:prstGeom prst="rect">
            <a:avLst/>
          </a:prstGeom>
          <a:ln>
            <a:noFill/>
          </a:ln>
          <a:effectLst>
            <a:glow rad="749300">
              <a:srgbClr val="FFC000">
                <a:alpha val="59000"/>
              </a:srgbClr>
            </a:glow>
            <a:softEdge rad="0"/>
          </a:effectLst>
          <a:extLst>
            <a:ext uri="{909E8E84-426E-40DD-AFC4-6F175D3DCCD1}">
              <a14:hiddenFill xmlns:a14="http://schemas.microsoft.com/office/drawing/2010/main">
                <a:solidFill>
                  <a:srgbClr val="FFFFFF"/>
                </a:solidFill>
              </a14:hiddenFill>
            </a:ext>
          </a:extLst>
        </p:spPr>
      </p:pic>
      <p:pic>
        <p:nvPicPr>
          <p:cNvPr id="60"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17182898">
            <a:off x="4728897" y="4970832"/>
            <a:ext cx="770704" cy="679436"/>
          </a:xfrm>
          <a:prstGeom prst="rect">
            <a:avLst/>
          </a:prstGeom>
          <a:ln>
            <a:noFill/>
          </a:ln>
          <a:effectLst>
            <a:glow rad="749300">
              <a:srgbClr val="FFC000">
                <a:alpha val="59000"/>
              </a:srgbClr>
            </a:glow>
            <a:softEdge rad="0"/>
          </a:effectLst>
          <a:extLst>
            <a:ext uri="{909E8E84-426E-40DD-AFC4-6F175D3DCCD1}">
              <a14:hiddenFill xmlns:a14="http://schemas.microsoft.com/office/drawing/2010/main">
                <a:solidFill>
                  <a:srgbClr val="FFFFFF"/>
                </a:solidFill>
              </a14:hiddenFill>
            </a:ext>
          </a:extLst>
        </p:spPr>
      </p:pic>
      <p:sp>
        <p:nvSpPr>
          <p:cNvPr id="54" name="Rectangle 53"/>
          <p:cNvSpPr/>
          <p:nvPr/>
        </p:nvSpPr>
        <p:spPr>
          <a:xfrm>
            <a:off x="5488990" y="2215508"/>
            <a:ext cx="2351589" cy="731644"/>
          </a:xfrm>
          <a:prstGeom prst="rect">
            <a:avLst/>
          </a:prstGeom>
          <a:noFill/>
          <a:effectLst>
            <a:outerShdw blurRad="469900" dist="266700" dir="3780000" sx="50000" sy="50000" algn="ctr" rotWithShape="0">
              <a:srgbClr val="000000"/>
            </a:outerShdw>
          </a:effectLst>
        </p:spPr>
        <p:txBody>
          <a:bodyPr lIns="23528" tIns="11764" rIns="23528" bIns="11764">
            <a:spAutoFit/>
            <a:scene3d>
              <a:camera prst="orthographicFront"/>
              <a:lightRig rig="twoPt" dir="tl"/>
            </a:scene3d>
            <a:sp3d extrusionH="114300" contourW="8890" prstMaterial="metal">
              <a:bevelT w="38100" h="31750"/>
              <a:contourClr>
                <a:schemeClr val="accent2">
                  <a:shade val="75000"/>
                </a:schemeClr>
              </a:contourClr>
            </a:sp3d>
          </a:bodyPr>
          <a:lstStyle/>
          <a:p>
            <a:pPr>
              <a:defRPr/>
            </a:pPr>
            <a:r>
              <a:rPr lang="en-US" sz="2300" b="1" spc="-77" dirty="0">
                <a:ln w="11430"/>
                <a:solidFill>
                  <a:schemeClr val="bg1"/>
                </a:solidFill>
                <a:effectLst>
                  <a:outerShdw blurRad="203200" dist="38100" dir="5400000" sx="105000" sy="105000" algn="t" rotWithShape="0">
                    <a:prstClr val="black">
                      <a:alpha val="40000"/>
                    </a:prstClr>
                  </a:outerShdw>
                </a:effectLst>
                <a:latin typeface="Calibri" pitchFamily="34" charset="0"/>
              </a:rPr>
              <a:t>5 million acres planted in Nebr.</a:t>
            </a:r>
            <a:endParaRPr lang="en-US" sz="2300" b="1" dirty="0">
              <a:ln w="11430"/>
              <a:solidFill>
                <a:schemeClr val="bg1"/>
              </a:solidFill>
              <a:effectLst>
                <a:outerShdw blurRad="203200" dist="38100" dir="5400000" sx="105000" sy="105000" algn="t" rotWithShape="0">
                  <a:prstClr val="black">
                    <a:alpha val="40000"/>
                  </a:prstClr>
                </a:outerShdw>
              </a:effectLst>
              <a:latin typeface="Calibri" pitchFamily="34" charset="0"/>
            </a:endParaRPr>
          </a:p>
        </p:txBody>
      </p:sp>
      <p:sp>
        <p:nvSpPr>
          <p:cNvPr id="55" name="Rectangle 54"/>
          <p:cNvSpPr/>
          <p:nvPr/>
        </p:nvSpPr>
        <p:spPr>
          <a:xfrm>
            <a:off x="5288897" y="3264001"/>
            <a:ext cx="2351589" cy="1254864"/>
          </a:xfrm>
          <a:prstGeom prst="rect">
            <a:avLst/>
          </a:prstGeom>
          <a:noFill/>
          <a:effectLst>
            <a:outerShdw blurRad="469900" dist="266700" dir="3780000" sx="50000" sy="50000" algn="ctr" rotWithShape="0">
              <a:srgbClr val="000000"/>
            </a:outerShdw>
          </a:effectLst>
        </p:spPr>
        <p:txBody>
          <a:bodyPr lIns="23528" tIns="11764" rIns="23528" bIns="11764">
            <a:spAutoFit/>
            <a:scene3d>
              <a:camera prst="orthographicFront"/>
              <a:lightRig rig="twoPt" dir="tl"/>
            </a:scene3d>
            <a:sp3d extrusionH="114300" contourW="8890" prstMaterial="metal">
              <a:bevelT w="38100" h="31750"/>
              <a:contourClr>
                <a:schemeClr val="accent2">
                  <a:shade val="75000"/>
                </a:schemeClr>
              </a:contourClr>
            </a:sp3d>
          </a:bodyPr>
          <a:lstStyle/>
          <a:p>
            <a:pPr>
              <a:defRPr/>
            </a:pPr>
            <a:r>
              <a:rPr lang="en-US" sz="1900" b="1" spc="-77" dirty="0">
                <a:ln w="11430"/>
                <a:solidFill>
                  <a:schemeClr val="bg1"/>
                </a:solidFill>
                <a:effectLst>
                  <a:outerShdw blurRad="203200" dist="38100" dir="5400000" sx="105000" sy="105000" algn="t" rotWithShape="0">
                    <a:prstClr val="black">
                      <a:alpha val="40000"/>
                    </a:prstClr>
                  </a:outerShdw>
                </a:effectLst>
                <a:latin typeface="Calibri" pitchFamily="34" charset="0"/>
              </a:rPr>
              <a:t>Planted</a:t>
            </a:r>
          </a:p>
          <a:p>
            <a:pPr>
              <a:defRPr/>
            </a:pPr>
            <a:r>
              <a:rPr lang="en-US" sz="1900" b="1" spc="-77" dirty="0">
                <a:ln w="11430"/>
                <a:solidFill>
                  <a:schemeClr val="bg1"/>
                </a:solidFill>
                <a:effectLst>
                  <a:outerShdw blurRad="203200" dist="38100" dir="5400000" sx="105000" sy="105000" algn="t" rotWithShape="0">
                    <a:prstClr val="black">
                      <a:alpha val="40000"/>
                    </a:prstClr>
                  </a:outerShdw>
                </a:effectLst>
                <a:latin typeface="Calibri" pitchFamily="34" charset="0"/>
              </a:rPr>
              <a:t>Mid-May to Mid-June</a:t>
            </a:r>
          </a:p>
          <a:p>
            <a:pPr>
              <a:defRPr/>
            </a:pPr>
            <a:r>
              <a:rPr lang="en-US" sz="2300" b="1" spc="-77" dirty="0">
                <a:ln w="11430"/>
                <a:solidFill>
                  <a:schemeClr val="bg1"/>
                </a:solidFill>
                <a:effectLst>
                  <a:outerShdw blurRad="203200" dist="38100" dir="5400000" sx="105000" sy="105000" algn="t" rotWithShape="0">
                    <a:prstClr val="black">
                      <a:alpha val="40000"/>
                    </a:prstClr>
                  </a:outerShdw>
                </a:effectLst>
                <a:latin typeface="Calibri" pitchFamily="34" charset="0"/>
              </a:rPr>
              <a:t>150,000 seeds</a:t>
            </a:r>
          </a:p>
          <a:p>
            <a:pPr>
              <a:defRPr/>
            </a:pPr>
            <a:r>
              <a:rPr lang="en-US" sz="1900" b="1" spc="-77" dirty="0">
                <a:ln w="11430"/>
                <a:solidFill>
                  <a:schemeClr val="bg1"/>
                </a:solidFill>
                <a:effectLst>
                  <a:outerShdw blurRad="203200" dist="38100" dir="5400000" sx="105000" sy="105000" algn="t" rotWithShape="0">
                    <a:prstClr val="black">
                      <a:alpha val="40000"/>
                    </a:prstClr>
                  </a:outerShdw>
                </a:effectLst>
                <a:latin typeface="Calibri" pitchFamily="34" charset="0"/>
              </a:rPr>
              <a:t>per acre</a:t>
            </a:r>
          </a:p>
        </p:txBody>
      </p:sp>
      <p:sp>
        <p:nvSpPr>
          <p:cNvPr id="56" name="Rectangle 55"/>
          <p:cNvSpPr/>
          <p:nvPr/>
        </p:nvSpPr>
        <p:spPr>
          <a:xfrm>
            <a:off x="5448885" y="4998549"/>
            <a:ext cx="2351589" cy="608533"/>
          </a:xfrm>
          <a:prstGeom prst="rect">
            <a:avLst/>
          </a:prstGeom>
          <a:noFill/>
          <a:effectLst>
            <a:outerShdw blurRad="469900" dist="266700" dir="3780000" sx="50000" sy="50000" algn="ctr" rotWithShape="0">
              <a:srgbClr val="000000"/>
            </a:outerShdw>
          </a:effectLst>
        </p:spPr>
        <p:txBody>
          <a:bodyPr lIns="23528" tIns="11764" rIns="23528" bIns="11764">
            <a:spAutoFit/>
            <a:scene3d>
              <a:camera prst="orthographicFront"/>
              <a:lightRig rig="twoPt" dir="tl"/>
            </a:scene3d>
            <a:sp3d extrusionH="114300" contourW="8890" prstMaterial="metal">
              <a:bevelT w="38100" h="31750"/>
              <a:contourClr>
                <a:schemeClr val="accent2">
                  <a:shade val="75000"/>
                </a:schemeClr>
              </a:contourClr>
            </a:sp3d>
          </a:bodyPr>
          <a:lstStyle/>
          <a:p>
            <a:pPr>
              <a:defRPr/>
            </a:pPr>
            <a:r>
              <a:rPr lang="en-US" sz="1900" b="1" spc="-77" dirty="0">
                <a:ln w="11430"/>
                <a:effectLst>
                  <a:outerShdw blurRad="203200" dist="38100" dir="5400000" sx="105000" sy="105000" algn="t" rotWithShape="0">
                    <a:prstClr val="black">
                      <a:alpha val="40000"/>
                    </a:prstClr>
                  </a:outerShdw>
                </a:effectLst>
                <a:latin typeface="Calibri" pitchFamily="34" charset="0"/>
              </a:rPr>
              <a:t>Harvested in </a:t>
            </a:r>
          </a:p>
          <a:p>
            <a:pPr>
              <a:defRPr/>
            </a:pPr>
            <a:r>
              <a:rPr lang="en-US" sz="1900" b="1" spc="-77" dirty="0">
                <a:ln w="11430"/>
                <a:effectLst>
                  <a:outerShdw blurRad="203200" dist="38100" dir="5400000" sx="105000" sy="105000" algn="t" rotWithShape="0">
                    <a:prstClr val="black">
                      <a:alpha val="40000"/>
                    </a:prstClr>
                  </a:outerShdw>
                </a:effectLst>
                <a:latin typeface="Calibri" pitchFamily="34" charset="0"/>
              </a:rPr>
              <a:t>September-October</a:t>
            </a:r>
          </a:p>
        </p:txBody>
      </p:sp>
      <p:sp>
        <p:nvSpPr>
          <p:cNvPr id="35" name="Rectangle 34"/>
          <p:cNvSpPr/>
          <p:nvPr/>
        </p:nvSpPr>
        <p:spPr bwMode="auto">
          <a:xfrm>
            <a:off x="601579" y="1112838"/>
            <a:ext cx="2546684" cy="647700"/>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lIns="23528" tIns="11764" rIns="23528" bIns="11764" anchor="ctr"/>
          <a:lstStyle/>
          <a:p>
            <a:pPr algn="ctr">
              <a:defRPr/>
            </a:pPr>
            <a:endParaRPr lang="en-US" dirty="0"/>
          </a:p>
        </p:txBody>
      </p:sp>
      <p:sp>
        <p:nvSpPr>
          <p:cNvPr id="36" name="Rectangle 35"/>
          <p:cNvSpPr/>
          <p:nvPr/>
        </p:nvSpPr>
        <p:spPr bwMode="auto">
          <a:xfrm>
            <a:off x="663575" y="2324100"/>
            <a:ext cx="2460625" cy="647700"/>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lIns="23528" tIns="11764" rIns="23528" bIns="11764" anchor="ctr"/>
          <a:lstStyle/>
          <a:p>
            <a:pPr algn="ctr">
              <a:defRPr/>
            </a:pPr>
            <a:endParaRPr lang="en-US" dirty="0"/>
          </a:p>
        </p:txBody>
      </p:sp>
      <p:sp>
        <p:nvSpPr>
          <p:cNvPr id="37" name="Rectangle 36"/>
          <p:cNvSpPr/>
          <p:nvPr/>
        </p:nvSpPr>
        <p:spPr bwMode="auto">
          <a:xfrm>
            <a:off x="601579" y="3340100"/>
            <a:ext cx="2465221" cy="1192610"/>
          </a:xfrm>
          <a:prstGeom prst="rect">
            <a:avLst/>
          </a:prstGeom>
          <a:solidFill>
            <a:srgbClr val="92D050"/>
          </a:solidFill>
          <a:ln>
            <a:noFill/>
          </a:ln>
        </p:spPr>
        <p:style>
          <a:lnRef idx="2">
            <a:schemeClr val="accent2">
              <a:shade val="50000"/>
            </a:schemeClr>
          </a:lnRef>
          <a:fillRef idx="1">
            <a:schemeClr val="accent2"/>
          </a:fillRef>
          <a:effectRef idx="0">
            <a:schemeClr val="accent2"/>
          </a:effectRef>
          <a:fontRef idx="minor">
            <a:schemeClr val="lt1"/>
          </a:fontRef>
        </p:style>
        <p:txBody>
          <a:bodyPr lIns="23528" tIns="11764" rIns="23528" bIns="11764" anchor="ctr"/>
          <a:lstStyle/>
          <a:p>
            <a:pPr algn="ctr">
              <a:defRPr/>
            </a:pPr>
            <a:endParaRPr lang="en-US" dirty="0"/>
          </a:p>
        </p:txBody>
      </p:sp>
      <p:sp>
        <p:nvSpPr>
          <p:cNvPr id="39" name="Rectangle 38"/>
          <p:cNvSpPr/>
          <p:nvPr/>
        </p:nvSpPr>
        <p:spPr bwMode="auto">
          <a:xfrm>
            <a:off x="601579" y="5039519"/>
            <a:ext cx="2471905" cy="647700"/>
          </a:xfrm>
          <a:prstGeom prst="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lIns="23528" tIns="11764" rIns="23528" bIns="11764" anchor="ctr"/>
          <a:lstStyle/>
          <a:p>
            <a:pPr algn="ctr">
              <a:defRPr/>
            </a:pPr>
            <a:endParaRPr lang="en-US" dirty="0"/>
          </a:p>
        </p:txBody>
      </p:sp>
      <p:sp>
        <p:nvSpPr>
          <p:cNvPr id="40" name="Rectangle 39"/>
          <p:cNvSpPr/>
          <p:nvPr/>
        </p:nvSpPr>
        <p:spPr bwMode="auto">
          <a:xfrm>
            <a:off x="5193632" y="1037431"/>
            <a:ext cx="2546684" cy="647700"/>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lIns="23528" tIns="11764" rIns="23528" bIns="11764" anchor="ctr"/>
          <a:lstStyle/>
          <a:p>
            <a:pPr algn="ctr">
              <a:defRPr/>
            </a:pPr>
            <a:endParaRPr lang="en-US" dirty="0"/>
          </a:p>
        </p:txBody>
      </p:sp>
      <p:sp>
        <p:nvSpPr>
          <p:cNvPr id="42" name="Rectangle 41"/>
          <p:cNvSpPr/>
          <p:nvPr/>
        </p:nvSpPr>
        <p:spPr bwMode="auto">
          <a:xfrm>
            <a:off x="5193632" y="2257425"/>
            <a:ext cx="2460625" cy="647700"/>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lIns="23528" tIns="11764" rIns="23528" bIns="11764" anchor="ctr"/>
          <a:lstStyle/>
          <a:p>
            <a:pPr algn="ctr">
              <a:defRPr/>
            </a:pPr>
            <a:endParaRPr lang="en-US" dirty="0"/>
          </a:p>
        </p:txBody>
      </p:sp>
      <p:sp>
        <p:nvSpPr>
          <p:cNvPr id="51" name="Rectangle 50"/>
          <p:cNvSpPr/>
          <p:nvPr/>
        </p:nvSpPr>
        <p:spPr bwMode="auto">
          <a:xfrm>
            <a:off x="5193631" y="3264694"/>
            <a:ext cx="2465221" cy="1192610"/>
          </a:xfrm>
          <a:prstGeom prst="rect">
            <a:avLst/>
          </a:prstGeom>
          <a:solidFill>
            <a:srgbClr val="92D050"/>
          </a:solidFill>
          <a:ln>
            <a:noFill/>
          </a:ln>
        </p:spPr>
        <p:style>
          <a:lnRef idx="2">
            <a:schemeClr val="accent2">
              <a:shade val="50000"/>
            </a:schemeClr>
          </a:lnRef>
          <a:fillRef idx="1">
            <a:schemeClr val="accent2"/>
          </a:fillRef>
          <a:effectRef idx="0">
            <a:schemeClr val="accent2"/>
          </a:effectRef>
          <a:fontRef idx="minor">
            <a:schemeClr val="lt1"/>
          </a:fontRef>
        </p:style>
        <p:txBody>
          <a:bodyPr lIns="23528" tIns="11764" rIns="23528" bIns="11764" anchor="ctr"/>
          <a:lstStyle/>
          <a:p>
            <a:pPr algn="ctr">
              <a:defRPr/>
            </a:pPr>
            <a:endParaRPr lang="en-US" dirty="0"/>
          </a:p>
        </p:txBody>
      </p:sp>
      <p:sp>
        <p:nvSpPr>
          <p:cNvPr id="52" name="Rectangle 51"/>
          <p:cNvSpPr/>
          <p:nvPr/>
        </p:nvSpPr>
        <p:spPr bwMode="auto">
          <a:xfrm>
            <a:off x="5193631" y="4964113"/>
            <a:ext cx="2471905" cy="647700"/>
          </a:xfrm>
          <a:prstGeom prst="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lIns="23528" tIns="11764" rIns="23528" bIns="11764" anchor="ctr"/>
          <a:lstStyle/>
          <a:p>
            <a:pPr algn="ctr">
              <a:defRPr/>
            </a:pPr>
            <a:endParaRPr lang="en-US" dirty="0"/>
          </a:p>
        </p:txBody>
      </p:sp>
      <p:sp>
        <p:nvSpPr>
          <p:cNvPr id="65" name="TextBox 64"/>
          <p:cNvSpPr txBox="1"/>
          <p:nvPr/>
        </p:nvSpPr>
        <p:spPr>
          <a:xfrm>
            <a:off x="1198069" y="235018"/>
            <a:ext cx="1353704" cy="769441"/>
          </a:xfrm>
          <a:prstGeom prst="rect">
            <a:avLst/>
          </a:prstGeom>
          <a:noFill/>
        </p:spPr>
        <p:txBody>
          <a:bodyPr wrap="none" rtlCol="0">
            <a:spAutoFit/>
          </a:bodyPr>
          <a:lstStyle/>
          <a:p>
            <a:r>
              <a:rPr lang="en-US" sz="4400" b="1" dirty="0" smtClean="0">
                <a:latin typeface="Footlight MT Light" panose="0204060206030A020304" pitchFamily="18" charset="0"/>
              </a:rPr>
              <a:t>Corn</a:t>
            </a:r>
            <a:endParaRPr lang="en-US" sz="4400" b="1" dirty="0">
              <a:latin typeface="Footlight MT Light" panose="0204060206030A020304" pitchFamily="18" charset="0"/>
            </a:endParaRPr>
          </a:p>
        </p:txBody>
      </p:sp>
      <p:sp>
        <p:nvSpPr>
          <p:cNvPr id="66" name="TextBox 65"/>
          <p:cNvSpPr txBox="1"/>
          <p:nvPr/>
        </p:nvSpPr>
        <p:spPr>
          <a:xfrm>
            <a:off x="5373947" y="152399"/>
            <a:ext cx="2291589" cy="769441"/>
          </a:xfrm>
          <a:prstGeom prst="rect">
            <a:avLst/>
          </a:prstGeom>
          <a:noFill/>
        </p:spPr>
        <p:txBody>
          <a:bodyPr wrap="none" rtlCol="0">
            <a:spAutoFit/>
          </a:bodyPr>
          <a:lstStyle/>
          <a:p>
            <a:r>
              <a:rPr lang="en-US" sz="4400" b="1" dirty="0" smtClean="0">
                <a:latin typeface="Footlight MT Light" panose="0204060206030A020304" pitchFamily="18" charset="0"/>
              </a:rPr>
              <a:t>Soybeans</a:t>
            </a:r>
            <a:endParaRPr lang="en-US" sz="4400" b="1" dirty="0">
              <a:latin typeface="Footlight MT Light" panose="0204060206030A020304" pitchFamily="18" charset="0"/>
            </a:endParaRPr>
          </a:p>
        </p:txBody>
      </p:sp>
      <p:pic>
        <p:nvPicPr>
          <p:cNvPr id="67" name="Picture 14" descr="http://farmtocafeteriaconference.org/4/wp-content/uploads/2009/01/ftslogo-300x253.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8263" y="5878410"/>
            <a:ext cx="857995" cy="72294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9121" y="6109310"/>
            <a:ext cx="1371600" cy="266970"/>
          </a:xfrm>
          <a:prstGeom prst="rect">
            <a:avLst/>
          </a:prstGeom>
        </p:spPr>
      </p:pic>
    </p:spTree>
    <p:extLst>
      <p:ext uri="{BB962C8B-B14F-4D97-AF65-F5344CB8AC3E}">
        <p14:creationId xmlns:p14="http://schemas.microsoft.com/office/powerpoint/2010/main" val="1581488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750" fill="hold"/>
                                        <p:tgtEl>
                                          <p:spTgt spid="65"/>
                                        </p:tgtEl>
                                        <p:attrNameLst>
                                          <p:attrName>ppt_x</p:attrName>
                                        </p:attrNameLst>
                                      </p:cBhvr>
                                      <p:tavLst>
                                        <p:tav tm="0">
                                          <p:val>
                                            <p:strVal val="0-#ppt_w/2"/>
                                          </p:val>
                                        </p:tav>
                                        <p:tav tm="100000">
                                          <p:val>
                                            <p:strVal val="#ppt_x"/>
                                          </p:val>
                                        </p:tav>
                                      </p:tavLst>
                                    </p:anim>
                                    <p:anim calcmode="lin" valueType="num">
                                      <p:cBhvr additive="base">
                                        <p:cTn id="12" dur="75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750" fill="hold"/>
                                        <p:tgtEl>
                                          <p:spTgt spid="27"/>
                                        </p:tgtEl>
                                        <p:attrNameLst>
                                          <p:attrName>ppt_x</p:attrName>
                                        </p:attrNameLst>
                                      </p:cBhvr>
                                      <p:tavLst>
                                        <p:tav tm="0">
                                          <p:val>
                                            <p:strVal val="0-#ppt_w/2"/>
                                          </p:val>
                                        </p:tav>
                                        <p:tav tm="100000">
                                          <p:val>
                                            <p:strVal val="#ppt_x"/>
                                          </p:val>
                                        </p:tav>
                                      </p:tavLst>
                                    </p:anim>
                                    <p:anim calcmode="lin" valueType="num">
                                      <p:cBhvr additive="base">
                                        <p:cTn id="18" dur="750" fill="hold"/>
                                        <p:tgtEl>
                                          <p:spTgt spid="2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 calcmode="lin" valueType="num">
                                      <p:cBhvr additive="base">
                                        <p:cTn id="21" dur="750" fill="hold"/>
                                        <p:tgtEl>
                                          <p:spTgt spid="66"/>
                                        </p:tgtEl>
                                        <p:attrNameLst>
                                          <p:attrName>ppt_x</p:attrName>
                                        </p:attrNameLst>
                                      </p:cBhvr>
                                      <p:tavLst>
                                        <p:tav tm="0">
                                          <p:val>
                                            <p:strVal val="0-#ppt_w/2"/>
                                          </p:val>
                                        </p:tav>
                                        <p:tav tm="100000">
                                          <p:val>
                                            <p:strVal val="#ppt_x"/>
                                          </p:val>
                                        </p:tav>
                                      </p:tavLst>
                                    </p:anim>
                                    <p:anim calcmode="lin" valueType="num">
                                      <p:cBhvr additive="base">
                                        <p:cTn id="22" dur="75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5"/>
                                        </p:tgtEl>
                                      </p:cBhvr>
                                    </p:animEffect>
                                    <p:set>
                                      <p:cBhvr>
                                        <p:cTn id="27" dur="1" fill="hold">
                                          <p:stCondLst>
                                            <p:cond delay="499"/>
                                          </p:stCondLst>
                                        </p:cTn>
                                        <p:tgtEl>
                                          <p:spTgt spid="35"/>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36"/>
                                        </p:tgtEl>
                                      </p:cBhvr>
                                    </p:animEffect>
                                    <p:set>
                                      <p:cBhvr>
                                        <p:cTn id="32" dur="1" fill="hold">
                                          <p:stCondLst>
                                            <p:cond delay="499"/>
                                          </p:stCondLst>
                                        </p:cTn>
                                        <p:tgtEl>
                                          <p:spTgt spid="36"/>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39"/>
                                        </p:tgtEl>
                                      </p:cBhvr>
                                    </p:animEffect>
                                    <p:set>
                                      <p:cBhvr>
                                        <p:cTn id="42" dur="1" fill="hold">
                                          <p:stCondLst>
                                            <p:cond delay="499"/>
                                          </p:stCondLst>
                                        </p:cTn>
                                        <p:tgtEl>
                                          <p:spTgt spid="3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grpId="0" nodeType="clickEffect">
                                  <p:stCondLst>
                                    <p:cond delay="0"/>
                                  </p:stCondLst>
                                  <p:childTnLst>
                                    <p:animEffect transition="out" filter="fade">
                                      <p:cBhvr>
                                        <p:cTn id="46" dur="500"/>
                                        <p:tgtEl>
                                          <p:spTgt spid="40"/>
                                        </p:tgtEl>
                                      </p:cBhvr>
                                    </p:animEffect>
                                    <p:set>
                                      <p:cBhvr>
                                        <p:cTn id="47" dur="1" fill="hold">
                                          <p:stCondLst>
                                            <p:cond delay="499"/>
                                          </p:stCondLst>
                                        </p:cTn>
                                        <p:tgtEl>
                                          <p:spTgt spid="40"/>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grpId="0" nodeType="clickEffect">
                                  <p:stCondLst>
                                    <p:cond delay="0"/>
                                  </p:stCondLst>
                                  <p:childTnLst>
                                    <p:animEffect transition="out" filter="fade">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grpId="0" nodeType="clickEffect">
                                  <p:stCondLst>
                                    <p:cond delay="0"/>
                                  </p:stCondLst>
                                  <p:childTnLst>
                                    <p:animEffect transition="out" filter="fade">
                                      <p:cBhvr>
                                        <p:cTn id="56" dur="500"/>
                                        <p:tgtEl>
                                          <p:spTgt spid="51"/>
                                        </p:tgtEl>
                                      </p:cBhvr>
                                    </p:animEffect>
                                    <p:set>
                                      <p:cBhvr>
                                        <p:cTn id="57" dur="1" fill="hold">
                                          <p:stCondLst>
                                            <p:cond delay="499"/>
                                          </p:stCondLst>
                                        </p:cTn>
                                        <p:tgtEl>
                                          <p:spTgt spid="51"/>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grpId="0"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9" grpId="0" animBg="1"/>
      <p:bldP spid="40" grpId="0" animBg="1"/>
      <p:bldP spid="42" grpId="0" animBg="1"/>
      <p:bldP spid="51" grpId="0" animBg="1"/>
      <p:bldP spid="52" grpId="0" animBg="1"/>
      <p:bldP spid="65" grpId="0"/>
      <p:bldP spid="6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14" descr="http://farmtocafeteriaconference.org/4/wp-content/uploads/2009/01/ftslogo-300x253.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
        <p:nvSpPr>
          <p:cNvPr id="2" name="TextBox 1"/>
          <p:cNvSpPr txBox="1"/>
          <p:nvPr/>
        </p:nvSpPr>
        <p:spPr>
          <a:xfrm>
            <a:off x="2004060" y="533400"/>
            <a:ext cx="6396303" cy="1323439"/>
          </a:xfrm>
          <a:prstGeom prst="rect">
            <a:avLst/>
          </a:prstGeom>
          <a:noFill/>
        </p:spPr>
        <p:txBody>
          <a:bodyPr wrap="none" rtlCol="0">
            <a:spAutoFit/>
          </a:bodyPr>
          <a:lstStyle/>
          <a:p>
            <a:r>
              <a:rPr lang="en-US" sz="8000" dirty="0" smtClean="0">
                <a:latin typeface="Footlight MT Light" panose="0204060206030A020304" pitchFamily="18" charset="0"/>
              </a:rPr>
              <a:t>AGRICULTURE</a:t>
            </a:r>
            <a:endParaRPr lang="en-US" sz="8000" dirty="0">
              <a:latin typeface="Footlight MT Light" panose="0204060206030A020304" pitchFamily="18" charset="0"/>
            </a:endParaRPr>
          </a:p>
        </p:txBody>
      </p:sp>
      <p:pic>
        <p:nvPicPr>
          <p:cNvPr id="9"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1905000"/>
            <a:ext cx="7315200" cy="32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1143000"/>
            <a:ext cx="42722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bwMode="auto">
          <a:xfrm>
            <a:off x="3429000" y="1981200"/>
            <a:ext cx="5383096" cy="2308324"/>
          </a:xfrm>
          <a:prstGeom prst="rect">
            <a:avLst/>
          </a:prstGeom>
          <a:noFill/>
          <a:effectLst>
            <a:outerShdw blurRad="469900" dist="266700" dir="3780000" sx="50000" sy="50000" algn="ctr" rotWithShape="0">
              <a:srgbClr val="000000"/>
            </a:outerShdw>
          </a:effectLst>
        </p:spPr>
        <p:txBody>
          <a:bodyPr wrap="square">
            <a:spAutoFit/>
            <a:scene3d>
              <a:camera prst="orthographicFront"/>
              <a:lightRig rig="twoPt" dir="tl"/>
            </a:scene3d>
            <a:sp3d extrusionH="114300" contourW="8890" prstMaterial="metal">
              <a:bevelT w="38100" h="31750"/>
              <a:contourClr>
                <a:schemeClr val="accent2">
                  <a:shade val="75000"/>
                </a:schemeClr>
              </a:contourClr>
            </a:sp3d>
          </a:bodyPr>
          <a:lstStyle/>
          <a:p>
            <a:pPr>
              <a:defRPr/>
            </a:pPr>
            <a:r>
              <a:rPr lang="en-US" sz="4800" b="1" spc="-300" dirty="0">
                <a:ln w="11430"/>
                <a:solidFill>
                  <a:schemeClr val="bg1"/>
                </a:solidFill>
                <a:effectLst>
                  <a:glow rad="228600">
                    <a:schemeClr val="accent4">
                      <a:satMod val="175000"/>
                      <a:alpha val="40000"/>
                    </a:schemeClr>
                  </a:glow>
                  <a:outerShdw blurRad="203200" dist="38100" dir="5400000" sx="105000" sy="105000" algn="t" rotWithShape="0">
                    <a:prstClr val="black">
                      <a:alpha val="40000"/>
                    </a:prstClr>
                  </a:outerShdw>
                </a:effectLst>
                <a:latin typeface="Calibri" pitchFamily="34" charset="0"/>
              </a:rPr>
              <a:t>of Nebraska’s Land</a:t>
            </a:r>
          </a:p>
          <a:p>
            <a:pPr>
              <a:defRPr/>
            </a:pPr>
            <a:r>
              <a:rPr lang="en-US" sz="4800" b="1" spc="-300" dirty="0">
                <a:ln w="11430"/>
                <a:solidFill>
                  <a:schemeClr val="bg1"/>
                </a:solidFill>
                <a:effectLst>
                  <a:glow rad="228600">
                    <a:schemeClr val="accent4">
                      <a:satMod val="175000"/>
                      <a:alpha val="40000"/>
                    </a:schemeClr>
                  </a:glow>
                  <a:outerShdw blurRad="203200" dist="38100" dir="5400000" sx="105000" sy="105000" algn="t" rotWithShape="0">
                    <a:prstClr val="black">
                      <a:alpha val="40000"/>
                    </a:prstClr>
                  </a:outerShdw>
                </a:effectLst>
                <a:latin typeface="Calibri" pitchFamily="34" charset="0"/>
              </a:rPr>
              <a:t>is used for</a:t>
            </a:r>
          </a:p>
          <a:p>
            <a:pPr>
              <a:defRPr/>
            </a:pPr>
            <a:r>
              <a:rPr lang="en-US" sz="4800" b="1" spc="-300" dirty="0">
                <a:ln w="11430"/>
                <a:solidFill>
                  <a:schemeClr val="bg1"/>
                </a:solidFill>
                <a:effectLst>
                  <a:glow rad="228600">
                    <a:schemeClr val="accent4">
                      <a:satMod val="175000"/>
                      <a:alpha val="40000"/>
                    </a:schemeClr>
                  </a:glow>
                  <a:outerShdw blurRad="203200" dist="38100" dir="5400000" sx="105000" sy="105000" algn="t" rotWithShape="0">
                    <a:prstClr val="black">
                      <a:alpha val="40000"/>
                    </a:prstClr>
                  </a:outerShdw>
                </a:effectLst>
                <a:latin typeface="Calibri" pitchFamily="34" charset="0"/>
              </a:rPr>
              <a:t>Farming and Ranching</a:t>
            </a:r>
          </a:p>
        </p:txBody>
      </p:sp>
      <p:grpSp>
        <p:nvGrpSpPr>
          <p:cNvPr id="16" name="Group 15"/>
          <p:cNvGrpSpPr>
            <a:grpSpLocks/>
          </p:cNvGrpSpPr>
          <p:nvPr/>
        </p:nvGrpSpPr>
        <p:grpSpPr bwMode="auto">
          <a:xfrm>
            <a:off x="152400" y="4236720"/>
            <a:ext cx="3931920" cy="2621280"/>
            <a:chOff x="1642806" y="13733196"/>
            <a:chExt cx="15149838" cy="13374278"/>
          </a:xfrm>
        </p:grpSpPr>
        <p:pic>
          <p:nvPicPr>
            <p:cNvPr id="17" name="Picture 4" descr="C:\Users\dpittman1\AppData\Local\Microsoft\Windows\Temporary Internet Files\Content.IE5\KDRAACGA\MCj01500640000[1].wmf"/>
            <p:cNvPicPr>
              <a:picLocks noChangeAspect="1" noChangeArrowheads="1"/>
            </p:cNvPicPr>
            <p:nvPr/>
          </p:nvPicPr>
          <p:blipFill>
            <a:blip r:embed="rId8"/>
            <a:srcRect/>
            <a:stretch>
              <a:fillRect/>
            </a:stretch>
          </p:blipFill>
          <p:spPr bwMode="auto">
            <a:xfrm>
              <a:off x="3190909" y="13733196"/>
              <a:ext cx="5711832" cy="5482526"/>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2938200" y="19153889"/>
              <a:ext cx="12680037" cy="2899352"/>
            </a:xfrm>
            <a:prstGeom prst="rect">
              <a:avLst/>
            </a:prstGeom>
            <a:noFill/>
            <a:effectLst>
              <a:outerShdw blurRad="469900" dist="266700" dir="3780000" sx="50000" sy="50000" algn="ctr" rotWithShape="0">
                <a:srgbClr val="000000"/>
              </a:outerShdw>
            </a:effectLst>
          </p:spPr>
          <p:txBody>
            <a:bodyPr wrap="square">
              <a:spAutoFit/>
              <a:scene3d>
                <a:camera prst="orthographicFront"/>
                <a:lightRig rig="twoPt" dir="tl"/>
              </a:scene3d>
              <a:sp3d extrusionH="114300" contourW="8890" prstMaterial="metal">
                <a:bevelT w="38100" h="31750"/>
                <a:contourClr>
                  <a:schemeClr val="accent2">
                    <a:shade val="75000"/>
                  </a:schemeClr>
                </a:contourClr>
              </a:sp3d>
            </a:bodyPr>
            <a:lstStyle/>
            <a:p>
              <a:pPr>
                <a:defRPr/>
              </a:pPr>
              <a:r>
                <a:rPr lang="en-US" sz="3200" b="1" spc="-300" dirty="0">
                  <a:ln w="11430"/>
                  <a:solidFill>
                    <a:schemeClr val="bg1"/>
                  </a:solidFill>
                  <a:effectLst>
                    <a:outerShdw blurRad="203200" dist="38100" dir="5400000" sx="105000" sy="105000" algn="t" rotWithShape="0">
                      <a:prstClr val="black">
                        <a:alpha val="40000"/>
                      </a:prstClr>
                    </a:outerShdw>
                  </a:effectLst>
                  <a:latin typeface="Calibri" pitchFamily="34" charset="0"/>
                </a:rPr>
                <a:t>The </a:t>
              </a:r>
              <a:r>
                <a:rPr lang="en-US" sz="3200" b="1" spc="-300" dirty="0" smtClean="0">
                  <a:ln w="11430"/>
                  <a:solidFill>
                    <a:schemeClr val="bg1"/>
                  </a:solidFill>
                  <a:effectLst>
                    <a:outerShdw blurRad="203200" dist="38100" dir="5400000" sx="105000" sy="105000" algn="t" rotWithShape="0">
                      <a:prstClr val="black">
                        <a:alpha val="40000"/>
                      </a:prstClr>
                    </a:outerShdw>
                  </a:effectLst>
                  <a:latin typeface="Calibri" pitchFamily="34" charset="0"/>
                </a:rPr>
                <a:t>average farm </a:t>
              </a:r>
              <a:r>
                <a:rPr lang="en-US" sz="3200" b="1" spc="-300" dirty="0">
                  <a:ln w="11430"/>
                  <a:solidFill>
                    <a:schemeClr val="bg1"/>
                  </a:solidFill>
                  <a:effectLst>
                    <a:outerShdw blurRad="203200" dist="38100" dir="5400000" sx="105000" sy="105000" algn="t" rotWithShape="0">
                      <a:prstClr val="black">
                        <a:alpha val="40000"/>
                      </a:prstClr>
                    </a:outerShdw>
                  </a:effectLst>
                  <a:latin typeface="Calibri" pitchFamily="34" charset="0"/>
                </a:rPr>
                <a:t>size is</a:t>
              </a:r>
            </a:p>
          </p:txBody>
        </p:sp>
        <p:pic>
          <p:nvPicPr>
            <p:cNvPr id="19" name="Picture 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42806" y="20781407"/>
              <a:ext cx="15149838" cy="632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Rectangle 19"/>
          <p:cNvSpPr/>
          <p:nvPr/>
        </p:nvSpPr>
        <p:spPr bwMode="auto">
          <a:xfrm>
            <a:off x="4389120" y="5321201"/>
            <a:ext cx="3459480" cy="1077218"/>
          </a:xfrm>
          <a:prstGeom prst="rect">
            <a:avLst/>
          </a:prstGeom>
          <a:noFill/>
          <a:effectLst>
            <a:outerShdw blurRad="469900" dist="266700" dir="3780000" sx="50000" sy="50000" algn="ctr" rotWithShape="0">
              <a:srgbClr val="000000"/>
            </a:outerShdw>
          </a:effectLst>
        </p:spPr>
        <p:txBody>
          <a:bodyPr wrap="square">
            <a:spAutoFit/>
            <a:scene3d>
              <a:camera prst="orthographicFront"/>
              <a:lightRig rig="twoPt" dir="tl"/>
            </a:scene3d>
            <a:sp3d extrusionH="114300" contourW="8890" prstMaterial="metal">
              <a:bevelT w="38100" h="31750"/>
              <a:contourClr>
                <a:schemeClr val="accent2">
                  <a:shade val="75000"/>
                </a:schemeClr>
              </a:contourClr>
            </a:sp3d>
          </a:bodyPr>
          <a:lstStyle/>
          <a:p>
            <a:pPr>
              <a:defRPr/>
            </a:pPr>
            <a:r>
              <a:rPr lang="en-US" sz="3200" b="1" spc="-300" dirty="0">
                <a:ln w="11430"/>
                <a:effectLst>
                  <a:outerShdw blurRad="203200" dist="38100" dir="5400000" sx="105000" sy="105000" algn="t" rotWithShape="0">
                    <a:prstClr val="black">
                      <a:alpha val="40000"/>
                    </a:prstClr>
                  </a:outerShdw>
                </a:effectLst>
                <a:latin typeface="Calibri" pitchFamily="34" charset="0"/>
              </a:rPr>
              <a:t>One farmer produces</a:t>
            </a:r>
          </a:p>
          <a:p>
            <a:pPr>
              <a:defRPr/>
            </a:pPr>
            <a:r>
              <a:rPr lang="en-US" sz="3200" b="1" spc="-300" dirty="0">
                <a:ln w="11430"/>
                <a:effectLst>
                  <a:outerShdw blurRad="203200" dist="38100" dir="5400000" sx="105000" sy="105000" algn="t" rotWithShape="0">
                    <a:prstClr val="black">
                      <a:alpha val="40000"/>
                    </a:prstClr>
                  </a:outerShdw>
                </a:effectLst>
                <a:latin typeface="Calibri" pitchFamily="34" charset="0"/>
              </a:rPr>
              <a:t>enough food to feed</a:t>
            </a:r>
          </a:p>
        </p:txBody>
      </p:sp>
      <p:sp>
        <p:nvSpPr>
          <p:cNvPr id="3" name="TextBox 2"/>
          <p:cNvSpPr txBox="1"/>
          <p:nvPr/>
        </p:nvSpPr>
        <p:spPr>
          <a:xfrm>
            <a:off x="7467600" y="5323582"/>
            <a:ext cx="1268296" cy="1138773"/>
          </a:xfrm>
          <a:prstGeom prst="rect">
            <a:avLst/>
          </a:prstGeom>
          <a:noFill/>
        </p:spPr>
        <p:txBody>
          <a:bodyPr wrap="none" rtlCol="0">
            <a:spAutoFit/>
          </a:bodyPr>
          <a:lstStyle/>
          <a:p>
            <a:r>
              <a:rPr lang="en-US" sz="4400" b="1" dirty="0" smtClean="0">
                <a:ln>
                  <a:solidFill>
                    <a:schemeClr val="accent3">
                      <a:lumMod val="50000"/>
                    </a:schemeClr>
                  </a:solidFill>
                </a:ln>
                <a:solidFill>
                  <a:srgbClr val="006666"/>
                </a:solidFill>
                <a:effectLst>
                  <a:glow rad="228600">
                    <a:schemeClr val="accent3">
                      <a:lumMod val="75000"/>
                      <a:alpha val="40000"/>
                    </a:schemeClr>
                  </a:glow>
                </a:effectLst>
                <a:latin typeface="Eras Medium ITC" panose="020B0602030504020804" pitchFamily="34" charset="0"/>
              </a:rPr>
              <a:t>155</a:t>
            </a:r>
          </a:p>
          <a:p>
            <a:r>
              <a:rPr lang="en-US" sz="2400" b="1" dirty="0" smtClean="0">
                <a:ln>
                  <a:solidFill>
                    <a:schemeClr val="accent3">
                      <a:lumMod val="50000"/>
                    </a:schemeClr>
                  </a:solidFill>
                </a:ln>
                <a:solidFill>
                  <a:srgbClr val="006666"/>
                </a:solidFill>
                <a:effectLst>
                  <a:glow rad="228600">
                    <a:schemeClr val="accent3">
                      <a:lumMod val="75000"/>
                      <a:alpha val="40000"/>
                    </a:schemeClr>
                  </a:glow>
                </a:effectLst>
                <a:latin typeface="Eras Medium ITC" panose="020B0602030504020804" pitchFamily="34" charset="0"/>
              </a:rPr>
              <a:t>PEOPLE</a:t>
            </a:r>
            <a:endParaRPr lang="en-US" sz="2400" b="1" dirty="0">
              <a:ln>
                <a:solidFill>
                  <a:schemeClr val="accent3">
                    <a:lumMod val="50000"/>
                  </a:schemeClr>
                </a:solidFill>
              </a:ln>
              <a:solidFill>
                <a:srgbClr val="006666"/>
              </a:solidFill>
              <a:effectLst>
                <a:glow rad="228600">
                  <a:schemeClr val="accent3">
                    <a:lumMod val="75000"/>
                    <a:alpha val="40000"/>
                  </a:schemeClr>
                </a:glow>
              </a:effectLst>
              <a:latin typeface="Eras Medium ITC" panose="020B0602030504020804" pitchFamily="34" charset="0"/>
            </a:endParaRPr>
          </a:p>
        </p:txBody>
      </p:sp>
    </p:spTree>
    <p:extLst>
      <p:ext uri="{BB962C8B-B14F-4D97-AF65-F5344CB8AC3E}">
        <p14:creationId xmlns:p14="http://schemas.microsoft.com/office/powerpoint/2010/main" val="71129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000" fill="hold"/>
                                        <p:tgtEl>
                                          <p:spTgt spid="10"/>
                                        </p:tgtEl>
                                        <p:attrNameLst>
                                          <p:attrName>ppt_x</p:attrName>
                                        </p:attrNameLst>
                                      </p:cBhvr>
                                      <p:tavLst>
                                        <p:tav tm="0">
                                          <p:val>
                                            <p:strVal val="#ppt_x"/>
                                          </p:val>
                                        </p:tav>
                                        <p:tav tm="100000">
                                          <p:val>
                                            <p:strVal val="#ppt_x"/>
                                          </p:val>
                                        </p:tav>
                                      </p:tavLst>
                                    </p:anim>
                                    <p:anim calcmode="lin" valueType="num">
                                      <p:cBhvr additive="base">
                                        <p:cTn id="21" dur="10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000" fill="hold"/>
                                        <p:tgtEl>
                                          <p:spTgt spid="12"/>
                                        </p:tgtEl>
                                        <p:attrNameLst>
                                          <p:attrName>ppt_x</p:attrName>
                                        </p:attrNameLst>
                                      </p:cBhvr>
                                      <p:tavLst>
                                        <p:tav tm="0">
                                          <p:val>
                                            <p:strVal val="#ppt_x"/>
                                          </p:val>
                                        </p:tav>
                                        <p:tav tm="100000">
                                          <p:val>
                                            <p:strVal val="#ppt_x"/>
                                          </p:val>
                                        </p:tav>
                                      </p:tavLst>
                                    </p:anim>
                                    <p:anim calcmode="lin" valueType="num">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20"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3"/>
          <p:cNvSpPr>
            <a:spLocks noChangeArrowheads="1"/>
          </p:cNvSpPr>
          <p:nvPr/>
        </p:nvSpPr>
        <p:spPr bwMode="auto">
          <a:xfrm>
            <a:off x="240632" y="152400"/>
            <a:ext cx="8726237" cy="6534150"/>
          </a:xfrm>
          <a:prstGeom prst="rect">
            <a:avLst/>
          </a:prstGeom>
          <a:solidFill>
            <a:schemeClr val="tx1"/>
          </a:solidFill>
          <a:ln w="38100">
            <a:solidFill>
              <a:srgbClr val="C00000"/>
            </a:solidFill>
            <a:miter lim="800000"/>
            <a:headEnd/>
            <a:tailEnd/>
          </a:ln>
          <a:effectLst>
            <a:glow rad="228600">
              <a:schemeClr val="accent1">
                <a:satMod val="175000"/>
                <a:alpha val="40000"/>
              </a:schemeClr>
            </a:glow>
          </a:effectLst>
        </p:spPr>
        <p:txBody>
          <a:bodyPr wrap="none" lIns="23528" tIns="11764" rIns="23528" bIns="11764" anchor="ctr"/>
          <a:lstStyle/>
          <a:p>
            <a:pPr>
              <a:defRPr/>
            </a:pPr>
            <a:endParaRPr lang="en-US" b="1" dirty="0">
              <a:latin typeface="Calibri" pitchFamily="34" charset="0"/>
            </a:endParaRPr>
          </a:p>
        </p:txBody>
      </p:sp>
      <p:grpSp>
        <p:nvGrpSpPr>
          <p:cNvPr id="8195" name="Group 2"/>
          <p:cNvGrpSpPr>
            <a:grpSpLocks/>
          </p:cNvGrpSpPr>
          <p:nvPr/>
        </p:nvGrpSpPr>
        <p:grpSpPr bwMode="auto">
          <a:xfrm>
            <a:off x="120316" y="190500"/>
            <a:ext cx="8991934" cy="6534150"/>
            <a:chOff x="457200" y="609600"/>
            <a:chExt cx="36118800" cy="26136600"/>
          </a:xfrm>
        </p:grpSpPr>
        <p:grpSp>
          <p:nvGrpSpPr>
            <p:cNvPr id="8212" name="Group 4"/>
            <p:cNvGrpSpPr>
              <a:grpSpLocks noChangeAspect="1"/>
            </p:cNvGrpSpPr>
            <p:nvPr/>
          </p:nvGrpSpPr>
          <p:grpSpPr bwMode="auto">
            <a:xfrm>
              <a:off x="457200" y="609600"/>
              <a:ext cx="36118800" cy="26136600"/>
              <a:chOff x="288" y="384"/>
              <a:chExt cx="22752" cy="16464"/>
            </a:xfrm>
          </p:grpSpPr>
          <p:sp>
            <p:nvSpPr>
              <p:cNvPr id="8215" name="Freeform 64"/>
              <p:cNvSpPr>
                <a:spLocks/>
              </p:cNvSpPr>
              <p:nvPr/>
            </p:nvSpPr>
            <p:spPr bwMode="auto">
              <a:xfrm>
                <a:off x="10777" y="9456"/>
                <a:ext cx="7683" cy="5449"/>
              </a:xfrm>
              <a:custGeom>
                <a:avLst/>
                <a:gdLst>
                  <a:gd name="T0" fmla="*/ 6850 w 7683"/>
                  <a:gd name="T1" fmla="*/ 5157 h 5449"/>
                  <a:gd name="T2" fmla="*/ 6427 w 7683"/>
                  <a:gd name="T3" fmla="*/ 4804 h 5449"/>
                  <a:gd name="T4" fmla="*/ 6003 w 7683"/>
                  <a:gd name="T5" fmla="*/ 4485 h 5449"/>
                  <a:gd name="T6" fmla="*/ 5814 w 7683"/>
                  <a:gd name="T7" fmla="*/ 4321 h 5449"/>
                  <a:gd name="T8" fmla="*/ 5652 w 7683"/>
                  <a:gd name="T9" fmla="*/ 4191 h 5449"/>
                  <a:gd name="T10" fmla="*/ 5374 w 7683"/>
                  <a:gd name="T11" fmla="*/ 3994 h 5449"/>
                  <a:gd name="T12" fmla="*/ 5014 w 7683"/>
                  <a:gd name="T13" fmla="*/ 3748 h 5449"/>
                  <a:gd name="T14" fmla="*/ 4616 w 7683"/>
                  <a:gd name="T15" fmla="*/ 3465 h 5449"/>
                  <a:gd name="T16" fmla="*/ 4217 w 7683"/>
                  <a:gd name="T17" fmla="*/ 3158 h 5449"/>
                  <a:gd name="T18" fmla="*/ 3861 w 7683"/>
                  <a:gd name="T19" fmla="*/ 2841 h 5449"/>
                  <a:gd name="T20" fmla="*/ 3632 w 7683"/>
                  <a:gd name="T21" fmla="*/ 2664 h 5449"/>
                  <a:gd name="T22" fmla="*/ 3329 w 7683"/>
                  <a:gd name="T23" fmla="*/ 2467 h 5449"/>
                  <a:gd name="T24" fmla="*/ 3003 w 7683"/>
                  <a:gd name="T25" fmla="*/ 2258 h 5449"/>
                  <a:gd name="T26" fmla="*/ 2674 w 7683"/>
                  <a:gd name="T27" fmla="*/ 2040 h 5449"/>
                  <a:gd name="T28" fmla="*/ 2359 w 7683"/>
                  <a:gd name="T29" fmla="*/ 1815 h 5449"/>
                  <a:gd name="T30" fmla="*/ 2072 w 7683"/>
                  <a:gd name="T31" fmla="*/ 1590 h 5449"/>
                  <a:gd name="T32" fmla="*/ 1880 w 7683"/>
                  <a:gd name="T33" fmla="*/ 1409 h 5449"/>
                  <a:gd name="T34" fmla="*/ 1518 w 7683"/>
                  <a:gd name="T35" fmla="*/ 1168 h 5449"/>
                  <a:gd name="T36" fmla="*/ 1209 w 7683"/>
                  <a:gd name="T37" fmla="*/ 977 h 5449"/>
                  <a:gd name="T38" fmla="*/ 933 w 7683"/>
                  <a:gd name="T39" fmla="*/ 813 h 5449"/>
                  <a:gd name="T40" fmla="*/ 671 w 7683"/>
                  <a:gd name="T41" fmla="*/ 660 h 5449"/>
                  <a:gd name="T42" fmla="*/ 409 w 7683"/>
                  <a:gd name="T43" fmla="*/ 504 h 5449"/>
                  <a:gd name="T44" fmla="*/ 128 w 7683"/>
                  <a:gd name="T45" fmla="*/ 322 h 5449"/>
                  <a:gd name="T46" fmla="*/ 16 w 7683"/>
                  <a:gd name="T47" fmla="*/ 59 h 5449"/>
                  <a:gd name="T48" fmla="*/ 248 w 7683"/>
                  <a:gd name="T49" fmla="*/ 56 h 5449"/>
                  <a:gd name="T50" fmla="*/ 454 w 7683"/>
                  <a:gd name="T51" fmla="*/ 212 h 5449"/>
                  <a:gd name="T52" fmla="*/ 735 w 7683"/>
                  <a:gd name="T53" fmla="*/ 381 h 5449"/>
                  <a:gd name="T54" fmla="*/ 1014 w 7683"/>
                  <a:gd name="T55" fmla="*/ 534 h 5449"/>
                  <a:gd name="T56" fmla="*/ 1298 w 7683"/>
                  <a:gd name="T57" fmla="*/ 685 h 5449"/>
                  <a:gd name="T58" fmla="*/ 1599 w 7683"/>
                  <a:gd name="T59" fmla="*/ 851 h 5449"/>
                  <a:gd name="T60" fmla="*/ 1925 w 7683"/>
                  <a:gd name="T61" fmla="*/ 1046 h 5449"/>
                  <a:gd name="T62" fmla="*/ 2209 w 7683"/>
                  <a:gd name="T63" fmla="*/ 1232 h 5449"/>
                  <a:gd name="T64" fmla="*/ 2393 w 7683"/>
                  <a:gd name="T65" fmla="*/ 1424 h 5449"/>
                  <a:gd name="T66" fmla="*/ 2652 w 7683"/>
                  <a:gd name="T67" fmla="*/ 1654 h 5449"/>
                  <a:gd name="T68" fmla="*/ 2969 w 7683"/>
                  <a:gd name="T69" fmla="*/ 1895 h 5449"/>
                  <a:gd name="T70" fmla="*/ 3315 w 7683"/>
                  <a:gd name="T71" fmla="*/ 2125 h 5449"/>
                  <a:gd name="T72" fmla="*/ 3666 w 7683"/>
                  <a:gd name="T73" fmla="*/ 2322 h 5449"/>
                  <a:gd name="T74" fmla="*/ 4003 w 7683"/>
                  <a:gd name="T75" fmla="*/ 2460 h 5449"/>
                  <a:gd name="T76" fmla="*/ 4329 w 7683"/>
                  <a:gd name="T77" fmla="*/ 2639 h 5449"/>
                  <a:gd name="T78" fmla="*/ 4800 w 7683"/>
                  <a:gd name="T79" fmla="*/ 2992 h 5449"/>
                  <a:gd name="T80" fmla="*/ 5206 w 7683"/>
                  <a:gd name="T81" fmla="*/ 3326 h 5449"/>
                  <a:gd name="T82" fmla="*/ 5544 w 7683"/>
                  <a:gd name="T83" fmla="*/ 3626 h 5449"/>
                  <a:gd name="T84" fmla="*/ 5808 w 7683"/>
                  <a:gd name="T85" fmla="*/ 3879 h 5449"/>
                  <a:gd name="T86" fmla="*/ 5995 w 7683"/>
                  <a:gd name="T87" fmla="*/ 4073 h 5449"/>
                  <a:gd name="T88" fmla="*/ 6098 w 7683"/>
                  <a:gd name="T89" fmla="*/ 4198 h 5449"/>
                  <a:gd name="T90" fmla="*/ 6410 w 7683"/>
                  <a:gd name="T91" fmla="*/ 4408 h 5449"/>
                  <a:gd name="T92" fmla="*/ 7017 w 7683"/>
                  <a:gd name="T93" fmla="*/ 4766 h 5449"/>
                  <a:gd name="T94" fmla="*/ 7558 w 7683"/>
                  <a:gd name="T95" fmla="*/ 5134 h 5449"/>
                  <a:gd name="T96" fmla="*/ 7661 w 7683"/>
                  <a:gd name="T97" fmla="*/ 5323 h 5449"/>
                  <a:gd name="T98" fmla="*/ 7508 w 7683"/>
                  <a:gd name="T99" fmla="*/ 5431 h 5449"/>
                  <a:gd name="T100" fmla="*/ 7257 w 7683"/>
                  <a:gd name="T101" fmla="*/ 5436 h 54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683" h="5449">
                    <a:moveTo>
                      <a:pt x="7026" y="5352"/>
                    </a:moveTo>
                    <a:lnTo>
                      <a:pt x="7026" y="5352"/>
                    </a:lnTo>
                    <a:lnTo>
                      <a:pt x="6975" y="5290"/>
                    </a:lnTo>
                    <a:lnTo>
                      <a:pt x="6917" y="5224"/>
                    </a:lnTo>
                    <a:lnTo>
                      <a:pt x="6850" y="5157"/>
                    </a:lnTo>
                    <a:lnTo>
                      <a:pt x="6772" y="5088"/>
                    </a:lnTo>
                    <a:lnTo>
                      <a:pt x="6691" y="5017"/>
                    </a:lnTo>
                    <a:lnTo>
                      <a:pt x="6605" y="4948"/>
                    </a:lnTo>
                    <a:lnTo>
                      <a:pt x="6516" y="4876"/>
                    </a:lnTo>
                    <a:lnTo>
                      <a:pt x="6427" y="4804"/>
                    </a:lnTo>
                    <a:lnTo>
                      <a:pt x="6338" y="4735"/>
                    </a:lnTo>
                    <a:lnTo>
                      <a:pt x="6248" y="4669"/>
                    </a:lnTo>
                    <a:lnTo>
                      <a:pt x="6162" y="4602"/>
                    </a:lnTo>
                    <a:lnTo>
                      <a:pt x="6081" y="4541"/>
                    </a:lnTo>
                    <a:lnTo>
                      <a:pt x="6003" y="4485"/>
                    </a:lnTo>
                    <a:lnTo>
                      <a:pt x="5936" y="4431"/>
                    </a:lnTo>
                    <a:lnTo>
                      <a:pt x="5878" y="4383"/>
                    </a:lnTo>
                    <a:lnTo>
                      <a:pt x="5828" y="4339"/>
                    </a:lnTo>
                    <a:lnTo>
                      <a:pt x="5814" y="4321"/>
                    </a:lnTo>
                    <a:lnTo>
                      <a:pt x="5791" y="4301"/>
                    </a:lnTo>
                    <a:lnTo>
                      <a:pt x="5766" y="4278"/>
                    </a:lnTo>
                    <a:lnTo>
                      <a:pt x="5733" y="4252"/>
                    </a:lnTo>
                    <a:lnTo>
                      <a:pt x="5697" y="4221"/>
                    </a:lnTo>
                    <a:lnTo>
                      <a:pt x="5652" y="4191"/>
                    </a:lnTo>
                    <a:lnTo>
                      <a:pt x="5605" y="4155"/>
                    </a:lnTo>
                    <a:lnTo>
                      <a:pt x="5555" y="4119"/>
                    </a:lnTo>
                    <a:lnTo>
                      <a:pt x="5496" y="4078"/>
                    </a:lnTo>
                    <a:lnTo>
                      <a:pt x="5438" y="4037"/>
                    </a:lnTo>
                    <a:lnTo>
                      <a:pt x="5374" y="3994"/>
                    </a:lnTo>
                    <a:lnTo>
                      <a:pt x="5307" y="3948"/>
                    </a:lnTo>
                    <a:lnTo>
                      <a:pt x="5237" y="3902"/>
                    </a:lnTo>
                    <a:lnTo>
                      <a:pt x="5165" y="3851"/>
                    </a:lnTo>
                    <a:lnTo>
                      <a:pt x="5092" y="3800"/>
                    </a:lnTo>
                    <a:lnTo>
                      <a:pt x="5014" y="3748"/>
                    </a:lnTo>
                    <a:lnTo>
                      <a:pt x="4936" y="3695"/>
                    </a:lnTo>
                    <a:lnTo>
                      <a:pt x="4858" y="3638"/>
                    </a:lnTo>
                    <a:lnTo>
                      <a:pt x="4777" y="3582"/>
                    </a:lnTo>
                    <a:lnTo>
                      <a:pt x="4697" y="3523"/>
                    </a:lnTo>
                    <a:lnTo>
                      <a:pt x="4616" y="3465"/>
                    </a:lnTo>
                    <a:lnTo>
                      <a:pt x="4535" y="3403"/>
                    </a:lnTo>
                    <a:lnTo>
                      <a:pt x="4454" y="3344"/>
                    </a:lnTo>
                    <a:lnTo>
                      <a:pt x="4376" y="3283"/>
                    </a:lnTo>
                    <a:lnTo>
                      <a:pt x="4295" y="3219"/>
                    </a:lnTo>
                    <a:lnTo>
                      <a:pt x="4217" y="3158"/>
                    </a:lnTo>
                    <a:lnTo>
                      <a:pt x="4142" y="3094"/>
                    </a:lnTo>
                    <a:lnTo>
                      <a:pt x="4067" y="3030"/>
                    </a:lnTo>
                    <a:lnTo>
                      <a:pt x="3997" y="2969"/>
                    </a:lnTo>
                    <a:lnTo>
                      <a:pt x="3928" y="2905"/>
                    </a:lnTo>
                    <a:lnTo>
                      <a:pt x="3861" y="2841"/>
                    </a:lnTo>
                    <a:lnTo>
                      <a:pt x="3797" y="2777"/>
                    </a:lnTo>
                    <a:lnTo>
                      <a:pt x="3744" y="2741"/>
                    </a:lnTo>
                    <a:lnTo>
                      <a:pt x="3688" y="2703"/>
                    </a:lnTo>
                    <a:lnTo>
                      <a:pt x="3632" y="2664"/>
                    </a:lnTo>
                    <a:lnTo>
                      <a:pt x="3574" y="2626"/>
                    </a:lnTo>
                    <a:lnTo>
                      <a:pt x="3515" y="2588"/>
                    </a:lnTo>
                    <a:lnTo>
                      <a:pt x="3454" y="2547"/>
                    </a:lnTo>
                    <a:lnTo>
                      <a:pt x="3393" y="2508"/>
                    </a:lnTo>
                    <a:lnTo>
                      <a:pt x="3329" y="2467"/>
                    </a:lnTo>
                    <a:lnTo>
                      <a:pt x="3265" y="2426"/>
                    </a:lnTo>
                    <a:lnTo>
                      <a:pt x="3201" y="2383"/>
                    </a:lnTo>
                    <a:lnTo>
                      <a:pt x="3134" y="2342"/>
                    </a:lnTo>
                    <a:lnTo>
                      <a:pt x="3070" y="2299"/>
                    </a:lnTo>
                    <a:lnTo>
                      <a:pt x="3003" y="2258"/>
                    </a:lnTo>
                    <a:lnTo>
                      <a:pt x="2936" y="2214"/>
                    </a:lnTo>
                    <a:lnTo>
                      <a:pt x="2872" y="2171"/>
                    </a:lnTo>
                    <a:lnTo>
                      <a:pt x="2805" y="2127"/>
                    </a:lnTo>
                    <a:lnTo>
                      <a:pt x="2738" y="2084"/>
                    </a:lnTo>
                    <a:lnTo>
                      <a:pt x="2674" y="2040"/>
                    </a:lnTo>
                    <a:lnTo>
                      <a:pt x="2610" y="1994"/>
                    </a:lnTo>
                    <a:lnTo>
                      <a:pt x="2546" y="1951"/>
                    </a:lnTo>
                    <a:lnTo>
                      <a:pt x="2482" y="1905"/>
                    </a:lnTo>
                    <a:lnTo>
                      <a:pt x="2418" y="1861"/>
                    </a:lnTo>
                    <a:lnTo>
                      <a:pt x="2359" y="1815"/>
                    </a:lnTo>
                    <a:lnTo>
                      <a:pt x="2298" y="1772"/>
                    </a:lnTo>
                    <a:lnTo>
                      <a:pt x="2240" y="1726"/>
                    </a:lnTo>
                    <a:lnTo>
                      <a:pt x="2181" y="1680"/>
                    </a:lnTo>
                    <a:lnTo>
                      <a:pt x="2128" y="1634"/>
                    </a:lnTo>
                    <a:lnTo>
                      <a:pt x="2072" y="1590"/>
                    </a:lnTo>
                    <a:lnTo>
                      <a:pt x="2022" y="1544"/>
                    </a:lnTo>
                    <a:lnTo>
                      <a:pt x="1972" y="1498"/>
                    </a:lnTo>
                    <a:lnTo>
                      <a:pt x="1925" y="1455"/>
                    </a:lnTo>
                    <a:lnTo>
                      <a:pt x="1880" y="1409"/>
                    </a:lnTo>
                    <a:lnTo>
                      <a:pt x="1802" y="1355"/>
                    </a:lnTo>
                    <a:lnTo>
                      <a:pt x="1727" y="1307"/>
                    </a:lnTo>
                    <a:lnTo>
                      <a:pt x="1657" y="1258"/>
                    </a:lnTo>
                    <a:lnTo>
                      <a:pt x="1588" y="1212"/>
                    </a:lnTo>
                    <a:lnTo>
                      <a:pt x="1518" y="1168"/>
                    </a:lnTo>
                    <a:lnTo>
                      <a:pt x="1454" y="1128"/>
                    </a:lnTo>
                    <a:lnTo>
                      <a:pt x="1390" y="1087"/>
                    </a:lnTo>
                    <a:lnTo>
                      <a:pt x="1329" y="1048"/>
                    </a:lnTo>
                    <a:lnTo>
                      <a:pt x="1267" y="1012"/>
                    </a:lnTo>
                    <a:lnTo>
                      <a:pt x="1209" y="977"/>
                    </a:lnTo>
                    <a:lnTo>
                      <a:pt x="1150" y="941"/>
                    </a:lnTo>
                    <a:lnTo>
                      <a:pt x="1095" y="908"/>
                    </a:lnTo>
                    <a:lnTo>
                      <a:pt x="1039" y="877"/>
                    </a:lnTo>
                    <a:lnTo>
                      <a:pt x="986" y="844"/>
                    </a:lnTo>
                    <a:lnTo>
                      <a:pt x="933" y="813"/>
                    </a:lnTo>
                    <a:lnTo>
                      <a:pt x="880" y="782"/>
                    </a:lnTo>
                    <a:lnTo>
                      <a:pt x="827" y="752"/>
                    </a:lnTo>
                    <a:lnTo>
                      <a:pt x="774" y="721"/>
                    </a:lnTo>
                    <a:lnTo>
                      <a:pt x="724" y="690"/>
                    </a:lnTo>
                    <a:lnTo>
                      <a:pt x="671" y="660"/>
                    </a:lnTo>
                    <a:lnTo>
                      <a:pt x="618" y="629"/>
                    </a:lnTo>
                    <a:lnTo>
                      <a:pt x="568" y="598"/>
                    </a:lnTo>
                    <a:lnTo>
                      <a:pt x="515" y="568"/>
                    </a:lnTo>
                    <a:lnTo>
                      <a:pt x="462" y="534"/>
                    </a:lnTo>
                    <a:lnTo>
                      <a:pt x="409" y="504"/>
                    </a:lnTo>
                    <a:lnTo>
                      <a:pt x="354" y="468"/>
                    </a:lnTo>
                    <a:lnTo>
                      <a:pt x="301" y="435"/>
                    </a:lnTo>
                    <a:lnTo>
                      <a:pt x="242" y="396"/>
                    </a:lnTo>
                    <a:lnTo>
                      <a:pt x="186" y="360"/>
                    </a:lnTo>
                    <a:lnTo>
                      <a:pt x="128" y="322"/>
                    </a:lnTo>
                    <a:lnTo>
                      <a:pt x="67" y="281"/>
                    </a:lnTo>
                    <a:lnTo>
                      <a:pt x="5" y="238"/>
                    </a:lnTo>
                    <a:lnTo>
                      <a:pt x="0" y="130"/>
                    </a:lnTo>
                    <a:lnTo>
                      <a:pt x="16" y="59"/>
                    </a:lnTo>
                    <a:lnTo>
                      <a:pt x="53" y="15"/>
                    </a:lnTo>
                    <a:lnTo>
                      <a:pt x="100" y="0"/>
                    </a:lnTo>
                    <a:lnTo>
                      <a:pt x="150" y="5"/>
                    </a:lnTo>
                    <a:lnTo>
                      <a:pt x="203" y="26"/>
                    </a:lnTo>
                    <a:lnTo>
                      <a:pt x="248" y="56"/>
                    </a:lnTo>
                    <a:lnTo>
                      <a:pt x="278" y="95"/>
                    </a:lnTo>
                    <a:lnTo>
                      <a:pt x="337" y="135"/>
                    </a:lnTo>
                    <a:lnTo>
                      <a:pt x="395" y="174"/>
                    </a:lnTo>
                    <a:lnTo>
                      <a:pt x="454" y="212"/>
                    </a:lnTo>
                    <a:lnTo>
                      <a:pt x="510" y="248"/>
                    </a:lnTo>
                    <a:lnTo>
                      <a:pt x="565" y="281"/>
                    </a:lnTo>
                    <a:lnTo>
                      <a:pt x="621" y="317"/>
                    </a:lnTo>
                    <a:lnTo>
                      <a:pt x="679" y="350"/>
                    </a:lnTo>
                    <a:lnTo>
                      <a:pt x="735" y="381"/>
                    </a:lnTo>
                    <a:lnTo>
                      <a:pt x="791" y="412"/>
                    </a:lnTo>
                    <a:lnTo>
                      <a:pt x="844" y="445"/>
                    </a:lnTo>
                    <a:lnTo>
                      <a:pt x="900" y="473"/>
                    </a:lnTo>
                    <a:lnTo>
                      <a:pt x="955" y="504"/>
                    </a:lnTo>
                    <a:lnTo>
                      <a:pt x="1014" y="534"/>
                    </a:lnTo>
                    <a:lnTo>
                      <a:pt x="1069" y="565"/>
                    </a:lnTo>
                    <a:lnTo>
                      <a:pt x="1125" y="593"/>
                    </a:lnTo>
                    <a:lnTo>
                      <a:pt x="1181" y="624"/>
                    </a:lnTo>
                    <a:lnTo>
                      <a:pt x="1239" y="655"/>
                    </a:lnTo>
                    <a:lnTo>
                      <a:pt x="1298" y="685"/>
                    </a:lnTo>
                    <a:lnTo>
                      <a:pt x="1356" y="716"/>
                    </a:lnTo>
                    <a:lnTo>
                      <a:pt x="1415" y="749"/>
                    </a:lnTo>
                    <a:lnTo>
                      <a:pt x="1476" y="782"/>
                    </a:lnTo>
                    <a:lnTo>
                      <a:pt x="1537" y="816"/>
                    </a:lnTo>
                    <a:lnTo>
                      <a:pt x="1599" y="851"/>
                    </a:lnTo>
                    <a:lnTo>
                      <a:pt x="1660" y="887"/>
                    </a:lnTo>
                    <a:lnTo>
                      <a:pt x="1724" y="923"/>
                    </a:lnTo>
                    <a:lnTo>
                      <a:pt x="1791" y="964"/>
                    </a:lnTo>
                    <a:lnTo>
                      <a:pt x="1855" y="1002"/>
                    </a:lnTo>
                    <a:lnTo>
                      <a:pt x="1925" y="1046"/>
                    </a:lnTo>
                    <a:lnTo>
                      <a:pt x="1992" y="1089"/>
                    </a:lnTo>
                    <a:lnTo>
                      <a:pt x="2064" y="1135"/>
                    </a:lnTo>
                    <a:lnTo>
                      <a:pt x="2136" y="1181"/>
                    </a:lnTo>
                    <a:lnTo>
                      <a:pt x="2209" y="1232"/>
                    </a:lnTo>
                    <a:lnTo>
                      <a:pt x="2237" y="1266"/>
                    </a:lnTo>
                    <a:lnTo>
                      <a:pt x="2270" y="1304"/>
                    </a:lnTo>
                    <a:lnTo>
                      <a:pt x="2309" y="1342"/>
                    </a:lnTo>
                    <a:lnTo>
                      <a:pt x="2348" y="1383"/>
                    </a:lnTo>
                    <a:lnTo>
                      <a:pt x="2393" y="1424"/>
                    </a:lnTo>
                    <a:lnTo>
                      <a:pt x="2437" y="1468"/>
                    </a:lnTo>
                    <a:lnTo>
                      <a:pt x="2487" y="1514"/>
                    </a:lnTo>
                    <a:lnTo>
                      <a:pt x="2540" y="1560"/>
                    </a:lnTo>
                    <a:lnTo>
                      <a:pt x="2596" y="1606"/>
                    </a:lnTo>
                    <a:lnTo>
                      <a:pt x="2652" y="1654"/>
                    </a:lnTo>
                    <a:lnTo>
                      <a:pt x="2713" y="1700"/>
                    </a:lnTo>
                    <a:lnTo>
                      <a:pt x="2774" y="1749"/>
                    </a:lnTo>
                    <a:lnTo>
                      <a:pt x="2836" y="1797"/>
                    </a:lnTo>
                    <a:lnTo>
                      <a:pt x="2903" y="1846"/>
                    </a:lnTo>
                    <a:lnTo>
                      <a:pt x="2969" y="1895"/>
                    </a:lnTo>
                    <a:lnTo>
                      <a:pt x="3036" y="1943"/>
                    </a:lnTo>
                    <a:lnTo>
                      <a:pt x="3103" y="1989"/>
                    </a:lnTo>
                    <a:lnTo>
                      <a:pt x="3173" y="2035"/>
                    </a:lnTo>
                    <a:lnTo>
                      <a:pt x="3242" y="2081"/>
                    </a:lnTo>
                    <a:lnTo>
                      <a:pt x="3315" y="2125"/>
                    </a:lnTo>
                    <a:lnTo>
                      <a:pt x="3385" y="2168"/>
                    </a:lnTo>
                    <a:lnTo>
                      <a:pt x="3454" y="2209"/>
                    </a:lnTo>
                    <a:lnTo>
                      <a:pt x="3527" y="2247"/>
                    </a:lnTo>
                    <a:lnTo>
                      <a:pt x="3596" y="2286"/>
                    </a:lnTo>
                    <a:lnTo>
                      <a:pt x="3666" y="2322"/>
                    </a:lnTo>
                    <a:lnTo>
                      <a:pt x="3736" y="2355"/>
                    </a:lnTo>
                    <a:lnTo>
                      <a:pt x="3805" y="2386"/>
                    </a:lnTo>
                    <a:lnTo>
                      <a:pt x="3872" y="2411"/>
                    </a:lnTo>
                    <a:lnTo>
                      <a:pt x="3936" y="2437"/>
                    </a:lnTo>
                    <a:lnTo>
                      <a:pt x="4003" y="2460"/>
                    </a:lnTo>
                    <a:lnTo>
                      <a:pt x="4064" y="2478"/>
                    </a:lnTo>
                    <a:lnTo>
                      <a:pt x="4126" y="2493"/>
                    </a:lnTo>
                    <a:lnTo>
                      <a:pt x="4229" y="2565"/>
                    </a:lnTo>
                    <a:lnTo>
                      <a:pt x="4329" y="2639"/>
                    </a:lnTo>
                    <a:lnTo>
                      <a:pt x="4429" y="2710"/>
                    </a:lnTo>
                    <a:lnTo>
                      <a:pt x="4524" y="2782"/>
                    </a:lnTo>
                    <a:lnTo>
                      <a:pt x="4619" y="2853"/>
                    </a:lnTo>
                    <a:lnTo>
                      <a:pt x="4711" y="2923"/>
                    </a:lnTo>
                    <a:lnTo>
                      <a:pt x="4800" y="2992"/>
                    </a:lnTo>
                    <a:lnTo>
                      <a:pt x="4886" y="3061"/>
                    </a:lnTo>
                    <a:lnTo>
                      <a:pt x="4970" y="3130"/>
                    </a:lnTo>
                    <a:lnTo>
                      <a:pt x="5050" y="3196"/>
                    </a:lnTo>
                    <a:lnTo>
                      <a:pt x="5128" y="3263"/>
                    </a:lnTo>
                    <a:lnTo>
                      <a:pt x="5206" y="3326"/>
                    </a:lnTo>
                    <a:lnTo>
                      <a:pt x="5279" y="3388"/>
                    </a:lnTo>
                    <a:lnTo>
                      <a:pt x="5349" y="3449"/>
                    </a:lnTo>
                    <a:lnTo>
                      <a:pt x="5415" y="3511"/>
                    </a:lnTo>
                    <a:lnTo>
                      <a:pt x="5482" y="3567"/>
                    </a:lnTo>
                    <a:lnTo>
                      <a:pt x="5544" y="3626"/>
                    </a:lnTo>
                    <a:lnTo>
                      <a:pt x="5602" y="3679"/>
                    </a:lnTo>
                    <a:lnTo>
                      <a:pt x="5658" y="3733"/>
                    </a:lnTo>
                    <a:lnTo>
                      <a:pt x="5711" y="3782"/>
                    </a:lnTo>
                    <a:lnTo>
                      <a:pt x="5761" y="3830"/>
                    </a:lnTo>
                    <a:lnTo>
                      <a:pt x="5808" y="3879"/>
                    </a:lnTo>
                    <a:lnTo>
                      <a:pt x="5853" y="3922"/>
                    </a:lnTo>
                    <a:lnTo>
                      <a:pt x="5892" y="3963"/>
                    </a:lnTo>
                    <a:lnTo>
                      <a:pt x="5931" y="4002"/>
                    </a:lnTo>
                    <a:lnTo>
                      <a:pt x="5964" y="4040"/>
                    </a:lnTo>
                    <a:lnTo>
                      <a:pt x="5995" y="4073"/>
                    </a:lnTo>
                    <a:lnTo>
                      <a:pt x="6023" y="4104"/>
                    </a:lnTo>
                    <a:lnTo>
                      <a:pt x="6045" y="4132"/>
                    </a:lnTo>
                    <a:lnTo>
                      <a:pt x="6067" y="4157"/>
                    </a:lnTo>
                    <a:lnTo>
                      <a:pt x="6084" y="4181"/>
                    </a:lnTo>
                    <a:lnTo>
                      <a:pt x="6098" y="4198"/>
                    </a:lnTo>
                    <a:lnTo>
                      <a:pt x="6151" y="4242"/>
                    </a:lnTo>
                    <a:lnTo>
                      <a:pt x="6223" y="4293"/>
                    </a:lnTo>
                    <a:lnTo>
                      <a:pt x="6310" y="4347"/>
                    </a:lnTo>
                    <a:lnTo>
                      <a:pt x="6410" y="4408"/>
                    </a:lnTo>
                    <a:lnTo>
                      <a:pt x="6521" y="4475"/>
                    </a:lnTo>
                    <a:lnTo>
                      <a:pt x="6641" y="4544"/>
                    </a:lnTo>
                    <a:lnTo>
                      <a:pt x="6764" y="4615"/>
                    </a:lnTo>
                    <a:lnTo>
                      <a:pt x="6892" y="4689"/>
                    </a:lnTo>
                    <a:lnTo>
                      <a:pt x="7017" y="4766"/>
                    </a:lnTo>
                    <a:lnTo>
                      <a:pt x="7140" y="4840"/>
                    </a:lnTo>
                    <a:lnTo>
                      <a:pt x="7260" y="4917"/>
                    </a:lnTo>
                    <a:lnTo>
                      <a:pt x="7371" y="4991"/>
                    </a:lnTo>
                    <a:lnTo>
                      <a:pt x="7471" y="5063"/>
                    </a:lnTo>
                    <a:lnTo>
                      <a:pt x="7558" y="5134"/>
                    </a:lnTo>
                    <a:lnTo>
                      <a:pt x="7630" y="5201"/>
                    </a:lnTo>
                    <a:lnTo>
                      <a:pt x="7683" y="5262"/>
                    </a:lnTo>
                    <a:lnTo>
                      <a:pt x="7675" y="5295"/>
                    </a:lnTo>
                    <a:lnTo>
                      <a:pt x="7661" y="5323"/>
                    </a:lnTo>
                    <a:lnTo>
                      <a:pt x="7641" y="5352"/>
                    </a:lnTo>
                    <a:lnTo>
                      <a:pt x="7616" y="5377"/>
                    </a:lnTo>
                    <a:lnTo>
                      <a:pt x="7586" y="5398"/>
                    </a:lnTo>
                    <a:lnTo>
                      <a:pt x="7549" y="5416"/>
                    </a:lnTo>
                    <a:lnTo>
                      <a:pt x="7508" y="5431"/>
                    </a:lnTo>
                    <a:lnTo>
                      <a:pt x="7463" y="5441"/>
                    </a:lnTo>
                    <a:lnTo>
                      <a:pt x="7416" y="5446"/>
                    </a:lnTo>
                    <a:lnTo>
                      <a:pt x="7365" y="5449"/>
                    </a:lnTo>
                    <a:lnTo>
                      <a:pt x="7313" y="5446"/>
                    </a:lnTo>
                    <a:lnTo>
                      <a:pt x="7257" y="5436"/>
                    </a:lnTo>
                    <a:lnTo>
                      <a:pt x="7198" y="5423"/>
                    </a:lnTo>
                    <a:lnTo>
                      <a:pt x="7143" y="5405"/>
                    </a:lnTo>
                    <a:lnTo>
                      <a:pt x="7084" y="5382"/>
                    </a:lnTo>
                    <a:lnTo>
                      <a:pt x="7026" y="5352"/>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16" name="AutoShape 3"/>
              <p:cNvSpPr>
                <a:spLocks noChangeAspect="1" noChangeArrowheads="1" noTextEdit="1"/>
              </p:cNvSpPr>
              <p:nvPr/>
            </p:nvSpPr>
            <p:spPr bwMode="auto">
              <a:xfrm>
                <a:off x="288" y="384"/>
                <a:ext cx="22752" cy="1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8217" name="Freeform 5"/>
              <p:cNvSpPr>
                <a:spLocks/>
              </p:cNvSpPr>
              <p:nvPr/>
            </p:nvSpPr>
            <p:spPr bwMode="auto">
              <a:xfrm>
                <a:off x="600" y="675"/>
                <a:ext cx="21902" cy="5470"/>
              </a:xfrm>
              <a:custGeom>
                <a:avLst/>
                <a:gdLst>
                  <a:gd name="T0" fmla="*/ 21418 w 21902"/>
                  <a:gd name="T1" fmla="*/ 2972 h 5470"/>
                  <a:gd name="T2" fmla="*/ 20685 w 21902"/>
                  <a:gd name="T3" fmla="*/ 2864 h 5470"/>
                  <a:gd name="T4" fmla="*/ 19947 w 21902"/>
                  <a:gd name="T5" fmla="*/ 2757 h 5470"/>
                  <a:gd name="T6" fmla="*/ 19208 w 21902"/>
                  <a:gd name="T7" fmla="*/ 2662 h 5470"/>
                  <a:gd name="T8" fmla="*/ 18470 w 21902"/>
                  <a:gd name="T9" fmla="*/ 2591 h 5470"/>
                  <a:gd name="T10" fmla="*/ 17735 w 21902"/>
                  <a:gd name="T11" fmla="*/ 2552 h 5470"/>
                  <a:gd name="T12" fmla="*/ 17010 w 21902"/>
                  <a:gd name="T13" fmla="*/ 2560 h 5470"/>
                  <a:gd name="T14" fmla="*/ 16294 w 21902"/>
                  <a:gd name="T15" fmla="*/ 2624 h 5470"/>
                  <a:gd name="T16" fmla="*/ 15595 w 21902"/>
                  <a:gd name="T17" fmla="*/ 2757 h 5470"/>
                  <a:gd name="T18" fmla="*/ 14913 w 21902"/>
                  <a:gd name="T19" fmla="*/ 2967 h 5470"/>
                  <a:gd name="T20" fmla="*/ 14252 w 21902"/>
                  <a:gd name="T21" fmla="*/ 3268 h 5470"/>
                  <a:gd name="T22" fmla="*/ 13497 w 21902"/>
                  <a:gd name="T23" fmla="*/ 3332 h 5470"/>
                  <a:gd name="T24" fmla="*/ 12770 w 21902"/>
                  <a:gd name="T25" fmla="*/ 3386 h 5470"/>
                  <a:gd name="T26" fmla="*/ 12066 w 21902"/>
                  <a:gd name="T27" fmla="*/ 3424 h 5470"/>
                  <a:gd name="T28" fmla="*/ 11380 w 21902"/>
                  <a:gd name="T29" fmla="*/ 3434 h 5470"/>
                  <a:gd name="T30" fmla="*/ 10709 w 21902"/>
                  <a:gd name="T31" fmla="*/ 3409 h 5470"/>
                  <a:gd name="T32" fmla="*/ 10049 w 21902"/>
                  <a:gd name="T33" fmla="*/ 3340 h 5470"/>
                  <a:gd name="T34" fmla="*/ 9394 w 21902"/>
                  <a:gd name="T35" fmla="*/ 3220 h 5470"/>
                  <a:gd name="T36" fmla="*/ 8742 w 21902"/>
                  <a:gd name="T37" fmla="*/ 3041 h 5470"/>
                  <a:gd name="T38" fmla="*/ 8087 w 21902"/>
                  <a:gd name="T39" fmla="*/ 2793 h 5470"/>
                  <a:gd name="T40" fmla="*/ 7424 w 21902"/>
                  <a:gd name="T41" fmla="*/ 2465 h 5470"/>
                  <a:gd name="T42" fmla="*/ 6903 w 21902"/>
                  <a:gd name="T43" fmla="*/ 2156 h 5470"/>
                  <a:gd name="T44" fmla="*/ 6692 w 21902"/>
                  <a:gd name="T45" fmla="*/ 2013 h 5470"/>
                  <a:gd name="T46" fmla="*/ 6485 w 21902"/>
                  <a:gd name="T47" fmla="*/ 1870 h 5470"/>
                  <a:gd name="T48" fmla="*/ 6288 w 21902"/>
                  <a:gd name="T49" fmla="*/ 1724 h 5470"/>
                  <a:gd name="T50" fmla="*/ 6093 w 21902"/>
                  <a:gd name="T51" fmla="*/ 1576 h 5470"/>
                  <a:gd name="T52" fmla="*/ 5898 w 21902"/>
                  <a:gd name="T53" fmla="*/ 1430 h 5470"/>
                  <a:gd name="T54" fmla="*/ 5703 w 21902"/>
                  <a:gd name="T55" fmla="*/ 1287 h 5470"/>
                  <a:gd name="T56" fmla="*/ 5505 w 21902"/>
                  <a:gd name="T57" fmla="*/ 1146 h 5470"/>
                  <a:gd name="T58" fmla="*/ 5301 w 21902"/>
                  <a:gd name="T59" fmla="*/ 1008 h 5470"/>
                  <a:gd name="T60" fmla="*/ 5090 w 21902"/>
                  <a:gd name="T61" fmla="*/ 878 h 5470"/>
                  <a:gd name="T62" fmla="*/ 4867 w 21902"/>
                  <a:gd name="T63" fmla="*/ 755 h 5470"/>
                  <a:gd name="T64" fmla="*/ 4519 w 21902"/>
                  <a:gd name="T65" fmla="*/ 586 h 5470"/>
                  <a:gd name="T66" fmla="*/ 4098 w 21902"/>
                  <a:gd name="T67" fmla="*/ 427 h 5470"/>
                  <a:gd name="T68" fmla="*/ 3669 w 21902"/>
                  <a:gd name="T69" fmla="*/ 307 h 5470"/>
                  <a:gd name="T70" fmla="*/ 3229 w 21902"/>
                  <a:gd name="T71" fmla="*/ 218 h 5470"/>
                  <a:gd name="T72" fmla="*/ 2780 w 21902"/>
                  <a:gd name="T73" fmla="*/ 156 h 5470"/>
                  <a:gd name="T74" fmla="*/ 2323 w 21902"/>
                  <a:gd name="T75" fmla="*/ 113 h 5470"/>
                  <a:gd name="T76" fmla="*/ 1864 w 21902"/>
                  <a:gd name="T77" fmla="*/ 85 h 5470"/>
                  <a:gd name="T78" fmla="*/ 1399 w 21902"/>
                  <a:gd name="T79" fmla="*/ 64 h 5470"/>
                  <a:gd name="T80" fmla="*/ 933 w 21902"/>
                  <a:gd name="T81" fmla="*/ 47 h 5470"/>
                  <a:gd name="T82" fmla="*/ 465 w 21902"/>
                  <a:gd name="T83" fmla="*/ 29 h 5470"/>
                  <a:gd name="T84" fmla="*/ 0 w 21902"/>
                  <a:gd name="T85" fmla="*/ 0 h 5470"/>
                  <a:gd name="T86" fmla="*/ 21902 w 21902"/>
                  <a:gd name="T87" fmla="*/ 3038 h 54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902" h="5470">
                    <a:moveTo>
                      <a:pt x="21902" y="3038"/>
                    </a:moveTo>
                    <a:lnTo>
                      <a:pt x="21660" y="3005"/>
                    </a:lnTo>
                    <a:lnTo>
                      <a:pt x="21418" y="2972"/>
                    </a:lnTo>
                    <a:lnTo>
                      <a:pt x="21175" y="2936"/>
                    </a:lnTo>
                    <a:lnTo>
                      <a:pt x="20930" y="2900"/>
                    </a:lnTo>
                    <a:lnTo>
                      <a:pt x="20685" y="2864"/>
                    </a:lnTo>
                    <a:lnTo>
                      <a:pt x="20440" y="2828"/>
                    </a:lnTo>
                    <a:lnTo>
                      <a:pt x="20195" y="2793"/>
                    </a:lnTo>
                    <a:lnTo>
                      <a:pt x="19947" y="2757"/>
                    </a:lnTo>
                    <a:lnTo>
                      <a:pt x="19702" y="2724"/>
                    </a:lnTo>
                    <a:lnTo>
                      <a:pt x="19454" y="2690"/>
                    </a:lnTo>
                    <a:lnTo>
                      <a:pt x="19208" y="2662"/>
                    </a:lnTo>
                    <a:lnTo>
                      <a:pt x="18960" y="2634"/>
                    </a:lnTo>
                    <a:lnTo>
                      <a:pt x="18715" y="2611"/>
                    </a:lnTo>
                    <a:lnTo>
                      <a:pt x="18470" y="2591"/>
                    </a:lnTo>
                    <a:lnTo>
                      <a:pt x="18225" y="2573"/>
                    </a:lnTo>
                    <a:lnTo>
                      <a:pt x="17980" y="2560"/>
                    </a:lnTo>
                    <a:lnTo>
                      <a:pt x="17735" y="2552"/>
                    </a:lnTo>
                    <a:lnTo>
                      <a:pt x="17492" y="2550"/>
                    </a:lnTo>
                    <a:lnTo>
                      <a:pt x="17250" y="2552"/>
                    </a:lnTo>
                    <a:lnTo>
                      <a:pt x="17010" y="2560"/>
                    </a:lnTo>
                    <a:lnTo>
                      <a:pt x="16771" y="2575"/>
                    </a:lnTo>
                    <a:lnTo>
                      <a:pt x="16531" y="2596"/>
                    </a:lnTo>
                    <a:lnTo>
                      <a:pt x="16294" y="2624"/>
                    </a:lnTo>
                    <a:lnTo>
                      <a:pt x="16060" y="2660"/>
                    </a:lnTo>
                    <a:lnTo>
                      <a:pt x="15826" y="2703"/>
                    </a:lnTo>
                    <a:lnTo>
                      <a:pt x="15595" y="2757"/>
                    </a:lnTo>
                    <a:lnTo>
                      <a:pt x="15367" y="2818"/>
                    </a:lnTo>
                    <a:lnTo>
                      <a:pt x="15138" y="2887"/>
                    </a:lnTo>
                    <a:lnTo>
                      <a:pt x="14913" y="2967"/>
                    </a:lnTo>
                    <a:lnTo>
                      <a:pt x="14690" y="3056"/>
                    </a:lnTo>
                    <a:lnTo>
                      <a:pt x="14470" y="3158"/>
                    </a:lnTo>
                    <a:lnTo>
                      <a:pt x="14252" y="3268"/>
                    </a:lnTo>
                    <a:lnTo>
                      <a:pt x="13996" y="3291"/>
                    </a:lnTo>
                    <a:lnTo>
                      <a:pt x="13745" y="3312"/>
                    </a:lnTo>
                    <a:lnTo>
                      <a:pt x="13497" y="3332"/>
                    </a:lnTo>
                    <a:lnTo>
                      <a:pt x="13252" y="3353"/>
                    </a:lnTo>
                    <a:lnTo>
                      <a:pt x="13010" y="3371"/>
                    </a:lnTo>
                    <a:lnTo>
                      <a:pt x="12770" y="3386"/>
                    </a:lnTo>
                    <a:lnTo>
                      <a:pt x="12531" y="3401"/>
                    </a:lnTo>
                    <a:lnTo>
                      <a:pt x="12297" y="3414"/>
                    </a:lnTo>
                    <a:lnTo>
                      <a:pt x="12066" y="3424"/>
                    </a:lnTo>
                    <a:lnTo>
                      <a:pt x="11834" y="3429"/>
                    </a:lnTo>
                    <a:lnTo>
                      <a:pt x="11606" y="3434"/>
                    </a:lnTo>
                    <a:lnTo>
                      <a:pt x="11380" y="3434"/>
                    </a:lnTo>
                    <a:lnTo>
                      <a:pt x="11155" y="3429"/>
                    </a:lnTo>
                    <a:lnTo>
                      <a:pt x="10932" y="3422"/>
                    </a:lnTo>
                    <a:lnTo>
                      <a:pt x="10709" y="3409"/>
                    </a:lnTo>
                    <a:lnTo>
                      <a:pt x="10489" y="3391"/>
                    </a:lnTo>
                    <a:lnTo>
                      <a:pt x="10269" y="3368"/>
                    </a:lnTo>
                    <a:lnTo>
                      <a:pt x="10049" y="3340"/>
                    </a:lnTo>
                    <a:lnTo>
                      <a:pt x="9831" y="3307"/>
                    </a:lnTo>
                    <a:lnTo>
                      <a:pt x="9611" y="3266"/>
                    </a:lnTo>
                    <a:lnTo>
                      <a:pt x="9394" y="3220"/>
                    </a:lnTo>
                    <a:lnTo>
                      <a:pt x="9177" y="3169"/>
                    </a:lnTo>
                    <a:lnTo>
                      <a:pt x="8959" y="3107"/>
                    </a:lnTo>
                    <a:lnTo>
                      <a:pt x="8742" y="3041"/>
                    </a:lnTo>
                    <a:lnTo>
                      <a:pt x="8525" y="2967"/>
                    </a:lnTo>
                    <a:lnTo>
                      <a:pt x="8305" y="2882"/>
                    </a:lnTo>
                    <a:lnTo>
                      <a:pt x="8087" y="2793"/>
                    </a:lnTo>
                    <a:lnTo>
                      <a:pt x="7867" y="2693"/>
                    </a:lnTo>
                    <a:lnTo>
                      <a:pt x="7644" y="2583"/>
                    </a:lnTo>
                    <a:lnTo>
                      <a:pt x="7424" y="2465"/>
                    </a:lnTo>
                    <a:lnTo>
                      <a:pt x="7201" y="2340"/>
                    </a:lnTo>
                    <a:lnTo>
                      <a:pt x="6976" y="2202"/>
                    </a:lnTo>
                    <a:lnTo>
                      <a:pt x="6903" y="2156"/>
                    </a:lnTo>
                    <a:lnTo>
                      <a:pt x="6831" y="2107"/>
                    </a:lnTo>
                    <a:lnTo>
                      <a:pt x="6761" y="2061"/>
                    </a:lnTo>
                    <a:lnTo>
                      <a:pt x="6692" y="2013"/>
                    </a:lnTo>
                    <a:lnTo>
                      <a:pt x="6622" y="1967"/>
                    </a:lnTo>
                    <a:lnTo>
                      <a:pt x="6555" y="1918"/>
                    </a:lnTo>
                    <a:lnTo>
                      <a:pt x="6485" y="1870"/>
                    </a:lnTo>
                    <a:lnTo>
                      <a:pt x="6419" y="1821"/>
                    </a:lnTo>
                    <a:lnTo>
                      <a:pt x="6355" y="1772"/>
                    </a:lnTo>
                    <a:lnTo>
                      <a:pt x="6288" y="1724"/>
                    </a:lnTo>
                    <a:lnTo>
                      <a:pt x="6224" y="1673"/>
                    </a:lnTo>
                    <a:lnTo>
                      <a:pt x="6157" y="1624"/>
                    </a:lnTo>
                    <a:lnTo>
                      <a:pt x="6093" y="1576"/>
                    </a:lnTo>
                    <a:lnTo>
                      <a:pt x="6029" y="1527"/>
                    </a:lnTo>
                    <a:lnTo>
                      <a:pt x="5962" y="1478"/>
                    </a:lnTo>
                    <a:lnTo>
                      <a:pt x="5898" y="1430"/>
                    </a:lnTo>
                    <a:lnTo>
                      <a:pt x="5834" y="1381"/>
                    </a:lnTo>
                    <a:lnTo>
                      <a:pt x="5770" y="1333"/>
                    </a:lnTo>
                    <a:lnTo>
                      <a:pt x="5703" y="1287"/>
                    </a:lnTo>
                    <a:lnTo>
                      <a:pt x="5639" y="1238"/>
                    </a:lnTo>
                    <a:lnTo>
                      <a:pt x="5572" y="1192"/>
                    </a:lnTo>
                    <a:lnTo>
                      <a:pt x="5505" y="1146"/>
                    </a:lnTo>
                    <a:lnTo>
                      <a:pt x="5438" y="1100"/>
                    </a:lnTo>
                    <a:lnTo>
                      <a:pt x="5368" y="1054"/>
                    </a:lnTo>
                    <a:lnTo>
                      <a:pt x="5301" y="1008"/>
                    </a:lnTo>
                    <a:lnTo>
                      <a:pt x="5232" y="964"/>
                    </a:lnTo>
                    <a:lnTo>
                      <a:pt x="5162" y="921"/>
                    </a:lnTo>
                    <a:lnTo>
                      <a:pt x="5090" y="878"/>
                    </a:lnTo>
                    <a:lnTo>
                      <a:pt x="5017" y="837"/>
                    </a:lnTo>
                    <a:lnTo>
                      <a:pt x="4942" y="793"/>
                    </a:lnTo>
                    <a:lnTo>
                      <a:pt x="4867" y="755"/>
                    </a:lnTo>
                    <a:lnTo>
                      <a:pt x="4792" y="714"/>
                    </a:lnTo>
                    <a:lnTo>
                      <a:pt x="4655" y="647"/>
                    </a:lnTo>
                    <a:lnTo>
                      <a:pt x="4519" y="586"/>
                    </a:lnTo>
                    <a:lnTo>
                      <a:pt x="4379" y="527"/>
                    </a:lnTo>
                    <a:lnTo>
                      <a:pt x="4240" y="476"/>
                    </a:lnTo>
                    <a:lnTo>
                      <a:pt x="4098" y="427"/>
                    </a:lnTo>
                    <a:lnTo>
                      <a:pt x="3956" y="384"/>
                    </a:lnTo>
                    <a:lnTo>
                      <a:pt x="3814" y="343"/>
                    </a:lnTo>
                    <a:lnTo>
                      <a:pt x="3669" y="307"/>
                    </a:lnTo>
                    <a:lnTo>
                      <a:pt x="3521" y="274"/>
                    </a:lnTo>
                    <a:lnTo>
                      <a:pt x="3376" y="246"/>
                    </a:lnTo>
                    <a:lnTo>
                      <a:pt x="3229" y="218"/>
                    </a:lnTo>
                    <a:lnTo>
                      <a:pt x="3078" y="195"/>
                    </a:lnTo>
                    <a:lnTo>
                      <a:pt x="2931" y="174"/>
                    </a:lnTo>
                    <a:lnTo>
                      <a:pt x="2780" y="156"/>
                    </a:lnTo>
                    <a:lnTo>
                      <a:pt x="2627" y="139"/>
                    </a:lnTo>
                    <a:lnTo>
                      <a:pt x="2477" y="126"/>
                    </a:lnTo>
                    <a:lnTo>
                      <a:pt x="2323" y="113"/>
                    </a:lnTo>
                    <a:lnTo>
                      <a:pt x="2170" y="103"/>
                    </a:lnTo>
                    <a:lnTo>
                      <a:pt x="2017" y="93"/>
                    </a:lnTo>
                    <a:lnTo>
                      <a:pt x="1864" y="85"/>
                    </a:lnTo>
                    <a:lnTo>
                      <a:pt x="1711" y="77"/>
                    </a:lnTo>
                    <a:lnTo>
                      <a:pt x="1555" y="70"/>
                    </a:lnTo>
                    <a:lnTo>
                      <a:pt x="1399" y="64"/>
                    </a:lnTo>
                    <a:lnTo>
                      <a:pt x="1245" y="59"/>
                    </a:lnTo>
                    <a:lnTo>
                      <a:pt x="1089" y="54"/>
                    </a:lnTo>
                    <a:lnTo>
                      <a:pt x="933" y="47"/>
                    </a:lnTo>
                    <a:lnTo>
                      <a:pt x="777" y="41"/>
                    </a:lnTo>
                    <a:lnTo>
                      <a:pt x="621" y="36"/>
                    </a:lnTo>
                    <a:lnTo>
                      <a:pt x="465" y="29"/>
                    </a:lnTo>
                    <a:lnTo>
                      <a:pt x="312" y="21"/>
                    </a:lnTo>
                    <a:lnTo>
                      <a:pt x="156" y="11"/>
                    </a:lnTo>
                    <a:lnTo>
                      <a:pt x="0" y="0"/>
                    </a:lnTo>
                    <a:lnTo>
                      <a:pt x="0" y="5470"/>
                    </a:lnTo>
                    <a:lnTo>
                      <a:pt x="21902" y="5470"/>
                    </a:lnTo>
                    <a:lnTo>
                      <a:pt x="21902" y="3038"/>
                    </a:lnTo>
                    <a:close/>
                  </a:path>
                </a:pathLst>
              </a:custGeom>
              <a:solidFill>
                <a:srgbClr val="9EFF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18" name="Freeform 6"/>
              <p:cNvSpPr>
                <a:spLocks/>
              </p:cNvSpPr>
              <p:nvPr/>
            </p:nvSpPr>
            <p:spPr bwMode="auto">
              <a:xfrm>
                <a:off x="600" y="675"/>
                <a:ext cx="21902" cy="5470"/>
              </a:xfrm>
              <a:custGeom>
                <a:avLst/>
                <a:gdLst>
                  <a:gd name="T0" fmla="*/ 21660 w 21902"/>
                  <a:gd name="T1" fmla="*/ 3005 h 5470"/>
                  <a:gd name="T2" fmla="*/ 20930 w 21902"/>
                  <a:gd name="T3" fmla="*/ 2900 h 5470"/>
                  <a:gd name="T4" fmla="*/ 20195 w 21902"/>
                  <a:gd name="T5" fmla="*/ 2793 h 5470"/>
                  <a:gd name="T6" fmla="*/ 19454 w 21902"/>
                  <a:gd name="T7" fmla="*/ 2690 h 5470"/>
                  <a:gd name="T8" fmla="*/ 18715 w 21902"/>
                  <a:gd name="T9" fmla="*/ 2611 h 5470"/>
                  <a:gd name="T10" fmla="*/ 17980 w 21902"/>
                  <a:gd name="T11" fmla="*/ 2560 h 5470"/>
                  <a:gd name="T12" fmla="*/ 17250 w 21902"/>
                  <a:gd name="T13" fmla="*/ 2552 h 5470"/>
                  <a:gd name="T14" fmla="*/ 16531 w 21902"/>
                  <a:gd name="T15" fmla="*/ 2596 h 5470"/>
                  <a:gd name="T16" fmla="*/ 15826 w 21902"/>
                  <a:gd name="T17" fmla="*/ 2703 h 5470"/>
                  <a:gd name="T18" fmla="*/ 15138 w 21902"/>
                  <a:gd name="T19" fmla="*/ 2887 h 5470"/>
                  <a:gd name="T20" fmla="*/ 14470 w 21902"/>
                  <a:gd name="T21" fmla="*/ 3158 h 5470"/>
                  <a:gd name="T22" fmla="*/ 13996 w 21902"/>
                  <a:gd name="T23" fmla="*/ 3291 h 5470"/>
                  <a:gd name="T24" fmla="*/ 13252 w 21902"/>
                  <a:gd name="T25" fmla="*/ 3353 h 5470"/>
                  <a:gd name="T26" fmla="*/ 12531 w 21902"/>
                  <a:gd name="T27" fmla="*/ 3401 h 5470"/>
                  <a:gd name="T28" fmla="*/ 11834 w 21902"/>
                  <a:gd name="T29" fmla="*/ 3429 h 5470"/>
                  <a:gd name="T30" fmla="*/ 11155 w 21902"/>
                  <a:gd name="T31" fmla="*/ 3429 h 5470"/>
                  <a:gd name="T32" fmla="*/ 10489 w 21902"/>
                  <a:gd name="T33" fmla="*/ 3391 h 5470"/>
                  <a:gd name="T34" fmla="*/ 9831 w 21902"/>
                  <a:gd name="T35" fmla="*/ 3307 h 5470"/>
                  <a:gd name="T36" fmla="*/ 9177 w 21902"/>
                  <a:gd name="T37" fmla="*/ 3169 h 5470"/>
                  <a:gd name="T38" fmla="*/ 8525 w 21902"/>
                  <a:gd name="T39" fmla="*/ 2967 h 5470"/>
                  <a:gd name="T40" fmla="*/ 7867 w 21902"/>
                  <a:gd name="T41" fmla="*/ 2693 h 5470"/>
                  <a:gd name="T42" fmla="*/ 7201 w 21902"/>
                  <a:gd name="T43" fmla="*/ 2340 h 5470"/>
                  <a:gd name="T44" fmla="*/ 6903 w 21902"/>
                  <a:gd name="T45" fmla="*/ 2156 h 5470"/>
                  <a:gd name="T46" fmla="*/ 6692 w 21902"/>
                  <a:gd name="T47" fmla="*/ 2013 h 5470"/>
                  <a:gd name="T48" fmla="*/ 6485 w 21902"/>
                  <a:gd name="T49" fmla="*/ 1870 h 5470"/>
                  <a:gd name="T50" fmla="*/ 6288 w 21902"/>
                  <a:gd name="T51" fmla="*/ 1724 h 5470"/>
                  <a:gd name="T52" fmla="*/ 6093 w 21902"/>
                  <a:gd name="T53" fmla="*/ 1576 h 5470"/>
                  <a:gd name="T54" fmla="*/ 5898 w 21902"/>
                  <a:gd name="T55" fmla="*/ 1430 h 5470"/>
                  <a:gd name="T56" fmla="*/ 5703 w 21902"/>
                  <a:gd name="T57" fmla="*/ 1287 h 5470"/>
                  <a:gd name="T58" fmla="*/ 5505 w 21902"/>
                  <a:gd name="T59" fmla="*/ 1146 h 5470"/>
                  <a:gd name="T60" fmla="*/ 5301 w 21902"/>
                  <a:gd name="T61" fmla="*/ 1008 h 5470"/>
                  <a:gd name="T62" fmla="*/ 5090 w 21902"/>
                  <a:gd name="T63" fmla="*/ 878 h 5470"/>
                  <a:gd name="T64" fmla="*/ 4867 w 21902"/>
                  <a:gd name="T65" fmla="*/ 755 h 5470"/>
                  <a:gd name="T66" fmla="*/ 4655 w 21902"/>
                  <a:gd name="T67" fmla="*/ 647 h 5470"/>
                  <a:gd name="T68" fmla="*/ 4240 w 21902"/>
                  <a:gd name="T69" fmla="*/ 476 h 5470"/>
                  <a:gd name="T70" fmla="*/ 3814 w 21902"/>
                  <a:gd name="T71" fmla="*/ 343 h 5470"/>
                  <a:gd name="T72" fmla="*/ 3376 w 21902"/>
                  <a:gd name="T73" fmla="*/ 246 h 5470"/>
                  <a:gd name="T74" fmla="*/ 2931 w 21902"/>
                  <a:gd name="T75" fmla="*/ 174 h 5470"/>
                  <a:gd name="T76" fmla="*/ 2477 w 21902"/>
                  <a:gd name="T77" fmla="*/ 126 h 5470"/>
                  <a:gd name="T78" fmla="*/ 2017 w 21902"/>
                  <a:gd name="T79" fmla="*/ 93 h 5470"/>
                  <a:gd name="T80" fmla="*/ 1555 w 21902"/>
                  <a:gd name="T81" fmla="*/ 70 h 5470"/>
                  <a:gd name="T82" fmla="*/ 1089 w 21902"/>
                  <a:gd name="T83" fmla="*/ 54 h 5470"/>
                  <a:gd name="T84" fmla="*/ 621 w 21902"/>
                  <a:gd name="T85" fmla="*/ 36 h 5470"/>
                  <a:gd name="T86" fmla="*/ 156 w 21902"/>
                  <a:gd name="T87" fmla="*/ 11 h 5470"/>
                  <a:gd name="T88" fmla="*/ 21902 w 21902"/>
                  <a:gd name="T89" fmla="*/ 5470 h 54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902" h="5470">
                    <a:moveTo>
                      <a:pt x="21902" y="3038"/>
                    </a:moveTo>
                    <a:lnTo>
                      <a:pt x="21902" y="3038"/>
                    </a:lnTo>
                    <a:lnTo>
                      <a:pt x="21660" y="3005"/>
                    </a:lnTo>
                    <a:lnTo>
                      <a:pt x="21418" y="2972"/>
                    </a:lnTo>
                    <a:lnTo>
                      <a:pt x="21175" y="2936"/>
                    </a:lnTo>
                    <a:lnTo>
                      <a:pt x="20930" y="2900"/>
                    </a:lnTo>
                    <a:lnTo>
                      <a:pt x="20685" y="2864"/>
                    </a:lnTo>
                    <a:lnTo>
                      <a:pt x="20440" y="2828"/>
                    </a:lnTo>
                    <a:lnTo>
                      <a:pt x="20195" y="2793"/>
                    </a:lnTo>
                    <a:lnTo>
                      <a:pt x="19947" y="2757"/>
                    </a:lnTo>
                    <a:lnTo>
                      <a:pt x="19702" y="2724"/>
                    </a:lnTo>
                    <a:lnTo>
                      <a:pt x="19454" y="2690"/>
                    </a:lnTo>
                    <a:lnTo>
                      <a:pt x="19208" y="2662"/>
                    </a:lnTo>
                    <a:lnTo>
                      <a:pt x="18960" y="2634"/>
                    </a:lnTo>
                    <a:lnTo>
                      <a:pt x="18715" y="2611"/>
                    </a:lnTo>
                    <a:lnTo>
                      <a:pt x="18470" y="2591"/>
                    </a:lnTo>
                    <a:lnTo>
                      <a:pt x="18225" y="2573"/>
                    </a:lnTo>
                    <a:lnTo>
                      <a:pt x="17980" y="2560"/>
                    </a:lnTo>
                    <a:lnTo>
                      <a:pt x="17735" y="2552"/>
                    </a:lnTo>
                    <a:lnTo>
                      <a:pt x="17492" y="2550"/>
                    </a:lnTo>
                    <a:lnTo>
                      <a:pt x="17250" y="2552"/>
                    </a:lnTo>
                    <a:lnTo>
                      <a:pt x="17010" y="2560"/>
                    </a:lnTo>
                    <a:lnTo>
                      <a:pt x="16771" y="2575"/>
                    </a:lnTo>
                    <a:lnTo>
                      <a:pt x="16531" y="2596"/>
                    </a:lnTo>
                    <a:lnTo>
                      <a:pt x="16294" y="2624"/>
                    </a:lnTo>
                    <a:lnTo>
                      <a:pt x="16060" y="2660"/>
                    </a:lnTo>
                    <a:lnTo>
                      <a:pt x="15826" y="2703"/>
                    </a:lnTo>
                    <a:lnTo>
                      <a:pt x="15595" y="2757"/>
                    </a:lnTo>
                    <a:lnTo>
                      <a:pt x="15367" y="2818"/>
                    </a:lnTo>
                    <a:lnTo>
                      <a:pt x="15138" y="2887"/>
                    </a:lnTo>
                    <a:lnTo>
                      <a:pt x="14913" y="2967"/>
                    </a:lnTo>
                    <a:lnTo>
                      <a:pt x="14690" y="3056"/>
                    </a:lnTo>
                    <a:lnTo>
                      <a:pt x="14470" y="3158"/>
                    </a:lnTo>
                    <a:lnTo>
                      <a:pt x="14252" y="3268"/>
                    </a:lnTo>
                    <a:lnTo>
                      <a:pt x="13996" y="3291"/>
                    </a:lnTo>
                    <a:lnTo>
                      <a:pt x="13745" y="3312"/>
                    </a:lnTo>
                    <a:lnTo>
                      <a:pt x="13497" y="3332"/>
                    </a:lnTo>
                    <a:lnTo>
                      <a:pt x="13252" y="3353"/>
                    </a:lnTo>
                    <a:lnTo>
                      <a:pt x="13010" y="3371"/>
                    </a:lnTo>
                    <a:lnTo>
                      <a:pt x="12770" y="3386"/>
                    </a:lnTo>
                    <a:lnTo>
                      <a:pt x="12531" y="3401"/>
                    </a:lnTo>
                    <a:lnTo>
                      <a:pt x="12297" y="3414"/>
                    </a:lnTo>
                    <a:lnTo>
                      <a:pt x="12066" y="3424"/>
                    </a:lnTo>
                    <a:lnTo>
                      <a:pt x="11834" y="3429"/>
                    </a:lnTo>
                    <a:lnTo>
                      <a:pt x="11606" y="3434"/>
                    </a:lnTo>
                    <a:lnTo>
                      <a:pt x="11380" y="3434"/>
                    </a:lnTo>
                    <a:lnTo>
                      <a:pt x="11155" y="3429"/>
                    </a:lnTo>
                    <a:lnTo>
                      <a:pt x="10932" y="3422"/>
                    </a:lnTo>
                    <a:lnTo>
                      <a:pt x="10709" y="3409"/>
                    </a:lnTo>
                    <a:lnTo>
                      <a:pt x="10489" y="3391"/>
                    </a:lnTo>
                    <a:lnTo>
                      <a:pt x="10269" y="3368"/>
                    </a:lnTo>
                    <a:lnTo>
                      <a:pt x="10049" y="3340"/>
                    </a:lnTo>
                    <a:lnTo>
                      <a:pt x="9831" y="3307"/>
                    </a:lnTo>
                    <a:lnTo>
                      <a:pt x="9611" y="3266"/>
                    </a:lnTo>
                    <a:lnTo>
                      <a:pt x="9394" y="3220"/>
                    </a:lnTo>
                    <a:lnTo>
                      <a:pt x="9177" y="3169"/>
                    </a:lnTo>
                    <a:lnTo>
                      <a:pt x="8959" y="3107"/>
                    </a:lnTo>
                    <a:lnTo>
                      <a:pt x="8742" y="3041"/>
                    </a:lnTo>
                    <a:lnTo>
                      <a:pt x="8525" y="2967"/>
                    </a:lnTo>
                    <a:lnTo>
                      <a:pt x="8305" y="2882"/>
                    </a:lnTo>
                    <a:lnTo>
                      <a:pt x="8087" y="2793"/>
                    </a:lnTo>
                    <a:lnTo>
                      <a:pt x="7867" y="2693"/>
                    </a:lnTo>
                    <a:lnTo>
                      <a:pt x="7644" y="2583"/>
                    </a:lnTo>
                    <a:lnTo>
                      <a:pt x="7424" y="2465"/>
                    </a:lnTo>
                    <a:lnTo>
                      <a:pt x="7201" y="2340"/>
                    </a:lnTo>
                    <a:lnTo>
                      <a:pt x="6976" y="2202"/>
                    </a:lnTo>
                    <a:lnTo>
                      <a:pt x="6903" y="2156"/>
                    </a:lnTo>
                    <a:lnTo>
                      <a:pt x="6831" y="2107"/>
                    </a:lnTo>
                    <a:lnTo>
                      <a:pt x="6761" y="2061"/>
                    </a:lnTo>
                    <a:lnTo>
                      <a:pt x="6692" y="2013"/>
                    </a:lnTo>
                    <a:lnTo>
                      <a:pt x="6622" y="1967"/>
                    </a:lnTo>
                    <a:lnTo>
                      <a:pt x="6555" y="1918"/>
                    </a:lnTo>
                    <a:lnTo>
                      <a:pt x="6485" y="1870"/>
                    </a:lnTo>
                    <a:lnTo>
                      <a:pt x="6419" y="1821"/>
                    </a:lnTo>
                    <a:lnTo>
                      <a:pt x="6355" y="1772"/>
                    </a:lnTo>
                    <a:lnTo>
                      <a:pt x="6288" y="1724"/>
                    </a:lnTo>
                    <a:lnTo>
                      <a:pt x="6224" y="1673"/>
                    </a:lnTo>
                    <a:lnTo>
                      <a:pt x="6157" y="1624"/>
                    </a:lnTo>
                    <a:lnTo>
                      <a:pt x="6093" y="1576"/>
                    </a:lnTo>
                    <a:lnTo>
                      <a:pt x="6029" y="1527"/>
                    </a:lnTo>
                    <a:lnTo>
                      <a:pt x="5962" y="1478"/>
                    </a:lnTo>
                    <a:lnTo>
                      <a:pt x="5898" y="1430"/>
                    </a:lnTo>
                    <a:lnTo>
                      <a:pt x="5834" y="1381"/>
                    </a:lnTo>
                    <a:lnTo>
                      <a:pt x="5770" y="1333"/>
                    </a:lnTo>
                    <a:lnTo>
                      <a:pt x="5703" y="1287"/>
                    </a:lnTo>
                    <a:lnTo>
                      <a:pt x="5639" y="1238"/>
                    </a:lnTo>
                    <a:lnTo>
                      <a:pt x="5572" y="1192"/>
                    </a:lnTo>
                    <a:lnTo>
                      <a:pt x="5505" y="1146"/>
                    </a:lnTo>
                    <a:lnTo>
                      <a:pt x="5438" y="1100"/>
                    </a:lnTo>
                    <a:lnTo>
                      <a:pt x="5368" y="1054"/>
                    </a:lnTo>
                    <a:lnTo>
                      <a:pt x="5301" y="1008"/>
                    </a:lnTo>
                    <a:lnTo>
                      <a:pt x="5232" y="964"/>
                    </a:lnTo>
                    <a:lnTo>
                      <a:pt x="5162" y="921"/>
                    </a:lnTo>
                    <a:lnTo>
                      <a:pt x="5090" y="878"/>
                    </a:lnTo>
                    <a:lnTo>
                      <a:pt x="5017" y="837"/>
                    </a:lnTo>
                    <a:lnTo>
                      <a:pt x="4942" y="793"/>
                    </a:lnTo>
                    <a:lnTo>
                      <a:pt x="4867" y="755"/>
                    </a:lnTo>
                    <a:lnTo>
                      <a:pt x="4792" y="714"/>
                    </a:lnTo>
                    <a:lnTo>
                      <a:pt x="4655" y="647"/>
                    </a:lnTo>
                    <a:lnTo>
                      <a:pt x="4519" y="586"/>
                    </a:lnTo>
                    <a:lnTo>
                      <a:pt x="4379" y="527"/>
                    </a:lnTo>
                    <a:lnTo>
                      <a:pt x="4240" y="476"/>
                    </a:lnTo>
                    <a:lnTo>
                      <a:pt x="4098" y="427"/>
                    </a:lnTo>
                    <a:lnTo>
                      <a:pt x="3956" y="384"/>
                    </a:lnTo>
                    <a:lnTo>
                      <a:pt x="3814" y="343"/>
                    </a:lnTo>
                    <a:lnTo>
                      <a:pt x="3669" y="307"/>
                    </a:lnTo>
                    <a:lnTo>
                      <a:pt x="3521" y="274"/>
                    </a:lnTo>
                    <a:lnTo>
                      <a:pt x="3376" y="246"/>
                    </a:lnTo>
                    <a:lnTo>
                      <a:pt x="3229" y="218"/>
                    </a:lnTo>
                    <a:lnTo>
                      <a:pt x="3078" y="195"/>
                    </a:lnTo>
                    <a:lnTo>
                      <a:pt x="2931" y="174"/>
                    </a:lnTo>
                    <a:lnTo>
                      <a:pt x="2780" y="156"/>
                    </a:lnTo>
                    <a:lnTo>
                      <a:pt x="2627" y="139"/>
                    </a:lnTo>
                    <a:lnTo>
                      <a:pt x="2477" y="126"/>
                    </a:lnTo>
                    <a:lnTo>
                      <a:pt x="2323" y="113"/>
                    </a:lnTo>
                    <a:lnTo>
                      <a:pt x="2170" y="103"/>
                    </a:lnTo>
                    <a:lnTo>
                      <a:pt x="2017" y="93"/>
                    </a:lnTo>
                    <a:lnTo>
                      <a:pt x="1864" y="85"/>
                    </a:lnTo>
                    <a:lnTo>
                      <a:pt x="1711" y="77"/>
                    </a:lnTo>
                    <a:lnTo>
                      <a:pt x="1555" y="70"/>
                    </a:lnTo>
                    <a:lnTo>
                      <a:pt x="1399" y="64"/>
                    </a:lnTo>
                    <a:lnTo>
                      <a:pt x="1245" y="59"/>
                    </a:lnTo>
                    <a:lnTo>
                      <a:pt x="1089" y="54"/>
                    </a:lnTo>
                    <a:lnTo>
                      <a:pt x="933" y="47"/>
                    </a:lnTo>
                    <a:lnTo>
                      <a:pt x="777" y="41"/>
                    </a:lnTo>
                    <a:lnTo>
                      <a:pt x="621" y="36"/>
                    </a:lnTo>
                    <a:lnTo>
                      <a:pt x="465" y="29"/>
                    </a:lnTo>
                    <a:lnTo>
                      <a:pt x="312" y="21"/>
                    </a:lnTo>
                    <a:lnTo>
                      <a:pt x="156" y="11"/>
                    </a:lnTo>
                    <a:lnTo>
                      <a:pt x="0" y="0"/>
                    </a:lnTo>
                    <a:lnTo>
                      <a:pt x="0" y="5470"/>
                    </a:lnTo>
                    <a:lnTo>
                      <a:pt x="21902" y="5470"/>
                    </a:lnTo>
                    <a:lnTo>
                      <a:pt x="21902" y="3038"/>
                    </a:lnTo>
                  </a:path>
                </a:pathLst>
              </a:custGeom>
              <a:noFill/>
              <a:ln w="0">
                <a:solidFill>
                  <a:srgbClr val="9EFF9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19" name="Freeform 7"/>
              <p:cNvSpPr>
                <a:spLocks/>
              </p:cNvSpPr>
              <p:nvPr/>
            </p:nvSpPr>
            <p:spPr bwMode="auto">
              <a:xfrm>
                <a:off x="600" y="3296"/>
                <a:ext cx="21902" cy="13286"/>
              </a:xfrm>
              <a:custGeom>
                <a:avLst/>
                <a:gdLst>
                  <a:gd name="T0" fmla="*/ 134 w 21902"/>
                  <a:gd name="T1" fmla="*/ 49 h 13286"/>
                  <a:gd name="T2" fmla="*/ 404 w 21902"/>
                  <a:gd name="T3" fmla="*/ 51 h 13286"/>
                  <a:gd name="T4" fmla="*/ 671 w 21902"/>
                  <a:gd name="T5" fmla="*/ 49 h 13286"/>
                  <a:gd name="T6" fmla="*/ 936 w 21902"/>
                  <a:gd name="T7" fmla="*/ 44 h 13286"/>
                  <a:gd name="T8" fmla="*/ 1203 w 21902"/>
                  <a:gd name="T9" fmla="*/ 36 h 13286"/>
                  <a:gd name="T10" fmla="*/ 1468 w 21902"/>
                  <a:gd name="T11" fmla="*/ 26 h 13286"/>
                  <a:gd name="T12" fmla="*/ 1733 w 21902"/>
                  <a:gd name="T13" fmla="*/ 18 h 13286"/>
                  <a:gd name="T14" fmla="*/ 1997 w 21902"/>
                  <a:gd name="T15" fmla="*/ 8 h 13286"/>
                  <a:gd name="T16" fmla="*/ 2262 w 21902"/>
                  <a:gd name="T17" fmla="*/ 3 h 13286"/>
                  <a:gd name="T18" fmla="*/ 2527 w 21902"/>
                  <a:gd name="T19" fmla="*/ 0 h 13286"/>
                  <a:gd name="T20" fmla="*/ 2791 w 21902"/>
                  <a:gd name="T21" fmla="*/ 3 h 13286"/>
                  <a:gd name="T22" fmla="*/ 3059 w 21902"/>
                  <a:gd name="T23" fmla="*/ 11 h 13286"/>
                  <a:gd name="T24" fmla="*/ 3326 w 21902"/>
                  <a:gd name="T25" fmla="*/ 26 h 13286"/>
                  <a:gd name="T26" fmla="*/ 3594 w 21902"/>
                  <a:gd name="T27" fmla="*/ 49 h 13286"/>
                  <a:gd name="T28" fmla="*/ 3864 w 21902"/>
                  <a:gd name="T29" fmla="*/ 85 h 13286"/>
                  <a:gd name="T30" fmla="*/ 4137 w 21902"/>
                  <a:gd name="T31" fmla="*/ 128 h 13286"/>
                  <a:gd name="T32" fmla="*/ 4343 w 21902"/>
                  <a:gd name="T33" fmla="*/ 174 h 13286"/>
                  <a:gd name="T34" fmla="*/ 4480 w 21902"/>
                  <a:gd name="T35" fmla="*/ 218 h 13286"/>
                  <a:gd name="T36" fmla="*/ 4611 w 21902"/>
                  <a:gd name="T37" fmla="*/ 276 h 13286"/>
                  <a:gd name="T38" fmla="*/ 4742 w 21902"/>
                  <a:gd name="T39" fmla="*/ 340 h 13286"/>
                  <a:gd name="T40" fmla="*/ 4870 w 21902"/>
                  <a:gd name="T41" fmla="*/ 407 h 13286"/>
                  <a:gd name="T42" fmla="*/ 5001 w 21902"/>
                  <a:gd name="T43" fmla="*/ 471 h 13286"/>
                  <a:gd name="T44" fmla="*/ 5134 w 21902"/>
                  <a:gd name="T45" fmla="*/ 530 h 13286"/>
                  <a:gd name="T46" fmla="*/ 5276 w 21902"/>
                  <a:gd name="T47" fmla="*/ 576 h 13286"/>
                  <a:gd name="T48" fmla="*/ 5664 w 21902"/>
                  <a:gd name="T49" fmla="*/ 657 h 13286"/>
                  <a:gd name="T50" fmla="*/ 6288 w 21902"/>
                  <a:gd name="T51" fmla="*/ 770 h 13286"/>
                  <a:gd name="T52" fmla="*/ 6909 w 21902"/>
                  <a:gd name="T53" fmla="*/ 862 h 13286"/>
                  <a:gd name="T54" fmla="*/ 7527 w 21902"/>
                  <a:gd name="T55" fmla="*/ 936 h 13286"/>
                  <a:gd name="T56" fmla="*/ 8143 w 21902"/>
                  <a:gd name="T57" fmla="*/ 995 h 13286"/>
                  <a:gd name="T58" fmla="*/ 8759 w 21902"/>
                  <a:gd name="T59" fmla="*/ 1044 h 13286"/>
                  <a:gd name="T60" fmla="*/ 9372 w 21902"/>
                  <a:gd name="T61" fmla="*/ 1084 h 13286"/>
                  <a:gd name="T62" fmla="*/ 9982 w 21902"/>
                  <a:gd name="T63" fmla="*/ 1123 h 13286"/>
                  <a:gd name="T64" fmla="*/ 10595 w 21902"/>
                  <a:gd name="T65" fmla="*/ 1159 h 13286"/>
                  <a:gd name="T66" fmla="*/ 11202 w 21902"/>
                  <a:gd name="T67" fmla="*/ 1197 h 13286"/>
                  <a:gd name="T68" fmla="*/ 11812 w 21902"/>
                  <a:gd name="T69" fmla="*/ 1240 h 13286"/>
                  <a:gd name="T70" fmla="*/ 12422 w 21902"/>
                  <a:gd name="T71" fmla="*/ 1294 h 13286"/>
                  <a:gd name="T72" fmla="*/ 13029 w 21902"/>
                  <a:gd name="T73" fmla="*/ 1358 h 13286"/>
                  <a:gd name="T74" fmla="*/ 13640 w 21902"/>
                  <a:gd name="T75" fmla="*/ 1437 h 13286"/>
                  <a:gd name="T76" fmla="*/ 14250 w 21902"/>
                  <a:gd name="T77" fmla="*/ 1537 h 13286"/>
                  <a:gd name="T78" fmla="*/ 14863 w 21902"/>
                  <a:gd name="T79" fmla="*/ 1657 h 13286"/>
                  <a:gd name="T80" fmla="*/ 15383 w 21902"/>
                  <a:gd name="T81" fmla="*/ 1775 h 13286"/>
                  <a:gd name="T82" fmla="*/ 15812 w 21902"/>
                  <a:gd name="T83" fmla="*/ 1849 h 13286"/>
                  <a:gd name="T84" fmla="*/ 16244 w 21902"/>
                  <a:gd name="T85" fmla="*/ 1905 h 13286"/>
                  <a:gd name="T86" fmla="*/ 16673 w 21902"/>
                  <a:gd name="T87" fmla="*/ 1944 h 13286"/>
                  <a:gd name="T88" fmla="*/ 17102 w 21902"/>
                  <a:gd name="T89" fmla="*/ 1967 h 13286"/>
                  <a:gd name="T90" fmla="*/ 17534 w 21902"/>
                  <a:gd name="T91" fmla="*/ 1982 h 13286"/>
                  <a:gd name="T92" fmla="*/ 17960 w 21902"/>
                  <a:gd name="T93" fmla="*/ 1992 h 13286"/>
                  <a:gd name="T94" fmla="*/ 18387 w 21902"/>
                  <a:gd name="T95" fmla="*/ 2000 h 13286"/>
                  <a:gd name="T96" fmla="*/ 18813 w 21902"/>
                  <a:gd name="T97" fmla="*/ 2013 h 13286"/>
                  <a:gd name="T98" fmla="*/ 19236 w 21902"/>
                  <a:gd name="T99" fmla="*/ 2033 h 13286"/>
                  <a:gd name="T100" fmla="*/ 19654 w 21902"/>
                  <a:gd name="T101" fmla="*/ 2064 h 13286"/>
                  <a:gd name="T102" fmla="*/ 20072 w 21902"/>
                  <a:gd name="T103" fmla="*/ 2110 h 13286"/>
                  <a:gd name="T104" fmla="*/ 20487 w 21902"/>
                  <a:gd name="T105" fmla="*/ 2176 h 13286"/>
                  <a:gd name="T106" fmla="*/ 20897 w 21902"/>
                  <a:gd name="T107" fmla="*/ 2266 h 13286"/>
                  <a:gd name="T108" fmla="*/ 21303 w 21902"/>
                  <a:gd name="T109" fmla="*/ 2383 h 13286"/>
                  <a:gd name="T110" fmla="*/ 21705 w 21902"/>
                  <a:gd name="T111" fmla="*/ 2532 h 13286"/>
                  <a:gd name="T112" fmla="*/ 21902 w 21902"/>
                  <a:gd name="T113" fmla="*/ 13286 h 13286"/>
                  <a:gd name="T114" fmla="*/ 0 w 21902"/>
                  <a:gd name="T115" fmla="*/ 44 h 132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902" h="13286">
                    <a:moveTo>
                      <a:pt x="0" y="44"/>
                    </a:moveTo>
                    <a:lnTo>
                      <a:pt x="134" y="49"/>
                    </a:lnTo>
                    <a:lnTo>
                      <a:pt x="270" y="51"/>
                    </a:lnTo>
                    <a:lnTo>
                      <a:pt x="404" y="51"/>
                    </a:lnTo>
                    <a:lnTo>
                      <a:pt x="538" y="51"/>
                    </a:lnTo>
                    <a:lnTo>
                      <a:pt x="671" y="49"/>
                    </a:lnTo>
                    <a:lnTo>
                      <a:pt x="805" y="49"/>
                    </a:lnTo>
                    <a:lnTo>
                      <a:pt x="936" y="44"/>
                    </a:lnTo>
                    <a:lnTo>
                      <a:pt x="1070" y="41"/>
                    </a:lnTo>
                    <a:lnTo>
                      <a:pt x="1203" y="36"/>
                    </a:lnTo>
                    <a:lnTo>
                      <a:pt x="1334" y="31"/>
                    </a:lnTo>
                    <a:lnTo>
                      <a:pt x="1468" y="26"/>
                    </a:lnTo>
                    <a:lnTo>
                      <a:pt x="1599" y="23"/>
                    </a:lnTo>
                    <a:lnTo>
                      <a:pt x="1733" y="18"/>
                    </a:lnTo>
                    <a:lnTo>
                      <a:pt x="1864" y="13"/>
                    </a:lnTo>
                    <a:lnTo>
                      <a:pt x="1997" y="8"/>
                    </a:lnTo>
                    <a:lnTo>
                      <a:pt x="2128" y="5"/>
                    </a:lnTo>
                    <a:lnTo>
                      <a:pt x="2262" y="3"/>
                    </a:lnTo>
                    <a:lnTo>
                      <a:pt x="2393" y="0"/>
                    </a:lnTo>
                    <a:lnTo>
                      <a:pt x="2527" y="0"/>
                    </a:lnTo>
                    <a:lnTo>
                      <a:pt x="2660" y="0"/>
                    </a:lnTo>
                    <a:lnTo>
                      <a:pt x="2791" y="3"/>
                    </a:lnTo>
                    <a:lnTo>
                      <a:pt x="2925" y="5"/>
                    </a:lnTo>
                    <a:lnTo>
                      <a:pt x="3059" y="11"/>
                    </a:lnTo>
                    <a:lnTo>
                      <a:pt x="3193" y="16"/>
                    </a:lnTo>
                    <a:lnTo>
                      <a:pt x="3326" y="26"/>
                    </a:lnTo>
                    <a:lnTo>
                      <a:pt x="3460" y="36"/>
                    </a:lnTo>
                    <a:lnTo>
                      <a:pt x="3594" y="49"/>
                    </a:lnTo>
                    <a:lnTo>
                      <a:pt x="3730" y="67"/>
                    </a:lnTo>
                    <a:lnTo>
                      <a:pt x="3864" y="85"/>
                    </a:lnTo>
                    <a:lnTo>
                      <a:pt x="4000" y="105"/>
                    </a:lnTo>
                    <a:lnTo>
                      <a:pt x="4137" y="128"/>
                    </a:lnTo>
                    <a:lnTo>
                      <a:pt x="4274" y="156"/>
                    </a:lnTo>
                    <a:lnTo>
                      <a:pt x="4343" y="174"/>
                    </a:lnTo>
                    <a:lnTo>
                      <a:pt x="4413" y="195"/>
                    </a:lnTo>
                    <a:lnTo>
                      <a:pt x="4480" y="218"/>
                    </a:lnTo>
                    <a:lnTo>
                      <a:pt x="4547" y="246"/>
                    </a:lnTo>
                    <a:lnTo>
                      <a:pt x="4611" y="276"/>
                    </a:lnTo>
                    <a:lnTo>
                      <a:pt x="4675" y="307"/>
                    </a:lnTo>
                    <a:lnTo>
                      <a:pt x="4742" y="340"/>
                    </a:lnTo>
                    <a:lnTo>
                      <a:pt x="4806" y="374"/>
                    </a:lnTo>
                    <a:lnTo>
                      <a:pt x="4870" y="407"/>
                    </a:lnTo>
                    <a:lnTo>
                      <a:pt x="4934" y="440"/>
                    </a:lnTo>
                    <a:lnTo>
                      <a:pt x="5001" y="471"/>
                    </a:lnTo>
                    <a:lnTo>
                      <a:pt x="5067" y="501"/>
                    </a:lnTo>
                    <a:lnTo>
                      <a:pt x="5134" y="530"/>
                    </a:lnTo>
                    <a:lnTo>
                      <a:pt x="5204" y="553"/>
                    </a:lnTo>
                    <a:lnTo>
                      <a:pt x="5276" y="576"/>
                    </a:lnTo>
                    <a:lnTo>
                      <a:pt x="5349" y="594"/>
                    </a:lnTo>
                    <a:lnTo>
                      <a:pt x="5664" y="657"/>
                    </a:lnTo>
                    <a:lnTo>
                      <a:pt x="5976" y="716"/>
                    </a:lnTo>
                    <a:lnTo>
                      <a:pt x="6288" y="770"/>
                    </a:lnTo>
                    <a:lnTo>
                      <a:pt x="6597" y="819"/>
                    </a:lnTo>
                    <a:lnTo>
                      <a:pt x="6909" y="862"/>
                    </a:lnTo>
                    <a:lnTo>
                      <a:pt x="7218" y="900"/>
                    </a:lnTo>
                    <a:lnTo>
                      <a:pt x="7527" y="936"/>
                    </a:lnTo>
                    <a:lnTo>
                      <a:pt x="7837" y="967"/>
                    </a:lnTo>
                    <a:lnTo>
                      <a:pt x="8143" y="995"/>
                    </a:lnTo>
                    <a:lnTo>
                      <a:pt x="8452" y="1021"/>
                    </a:lnTo>
                    <a:lnTo>
                      <a:pt x="8759" y="1044"/>
                    </a:lnTo>
                    <a:lnTo>
                      <a:pt x="9065" y="1067"/>
                    </a:lnTo>
                    <a:lnTo>
                      <a:pt x="9372" y="1084"/>
                    </a:lnTo>
                    <a:lnTo>
                      <a:pt x="9678" y="1105"/>
                    </a:lnTo>
                    <a:lnTo>
                      <a:pt x="9982" y="1123"/>
                    </a:lnTo>
                    <a:lnTo>
                      <a:pt x="10288" y="1141"/>
                    </a:lnTo>
                    <a:lnTo>
                      <a:pt x="10595" y="1159"/>
                    </a:lnTo>
                    <a:lnTo>
                      <a:pt x="10898" y="1177"/>
                    </a:lnTo>
                    <a:lnTo>
                      <a:pt x="11202" y="1197"/>
                    </a:lnTo>
                    <a:lnTo>
                      <a:pt x="11508" y="1217"/>
                    </a:lnTo>
                    <a:lnTo>
                      <a:pt x="11812" y="1240"/>
                    </a:lnTo>
                    <a:lnTo>
                      <a:pt x="12116" y="1266"/>
                    </a:lnTo>
                    <a:lnTo>
                      <a:pt x="12422" y="1294"/>
                    </a:lnTo>
                    <a:lnTo>
                      <a:pt x="12726" y="1325"/>
                    </a:lnTo>
                    <a:lnTo>
                      <a:pt x="13029" y="1358"/>
                    </a:lnTo>
                    <a:lnTo>
                      <a:pt x="13336" y="1396"/>
                    </a:lnTo>
                    <a:lnTo>
                      <a:pt x="13640" y="1437"/>
                    </a:lnTo>
                    <a:lnTo>
                      <a:pt x="13946" y="1486"/>
                    </a:lnTo>
                    <a:lnTo>
                      <a:pt x="14250" y="1537"/>
                    </a:lnTo>
                    <a:lnTo>
                      <a:pt x="14556" y="1593"/>
                    </a:lnTo>
                    <a:lnTo>
                      <a:pt x="14863" y="1657"/>
                    </a:lnTo>
                    <a:lnTo>
                      <a:pt x="15169" y="1726"/>
                    </a:lnTo>
                    <a:lnTo>
                      <a:pt x="15383" y="1775"/>
                    </a:lnTo>
                    <a:lnTo>
                      <a:pt x="15598" y="1816"/>
                    </a:lnTo>
                    <a:lnTo>
                      <a:pt x="15812" y="1849"/>
                    </a:lnTo>
                    <a:lnTo>
                      <a:pt x="16027" y="1880"/>
                    </a:lnTo>
                    <a:lnTo>
                      <a:pt x="16244" y="1905"/>
                    </a:lnTo>
                    <a:lnTo>
                      <a:pt x="16459" y="1926"/>
                    </a:lnTo>
                    <a:lnTo>
                      <a:pt x="16673" y="1944"/>
                    </a:lnTo>
                    <a:lnTo>
                      <a:pt x="16888" y="1956"/>
                    </a:lnTo>
                    <a:lnTo>
                      <a:pt x="17102" y="1967"/>
                    </a:lnTo>
                    <a:lnTo>
                      <a:pt x="17320" y="1974"/>
                    </a:lnTo>
                    <a:lnTo>
                      <a:pt x="17534" y="1982"/>
                    </a:lnTo>
                    <a:lnTo>
                      <a:pt x="17746" y="1987"/>
                    </a:lnTo>
                    <a:lnTo>
                      <a:pt x="17960" y="1992"/>
                    </a:lnTo>
                    <a:lnTo>
                      <a:pt x="18175" y="1997"/>
                    </a:lnTo>
                    <a:lnTo>
                      <a:pt x="18387" y="2000"/>
                    </a:lnTo>
                    <a:lnTo>
                      <a:pt x="18601" y="2008"/>
                    </a:lnTo>
                    <a:lnTo>
                      <a:pt x="18813" y="2013"/>
                    </a:lnTo>
                    <a:lnTo>
                      <a:pt x="19025" y="2023"/>
                    </a:lnTo>
                    <a:lnTo>
                      <a:pt x="19236" y="2033"/>
                    </a:lnTo>
                    <a:lnTo>
                      <a:pt x="19445" y="2046"/>
                    </a:lnTo>
                    <a:lnTo>
                      <a:pt x="19654" y="2064"/>
                    </a:lnTo>
                    <a:lnTo>
                      <a:pt x="19863" y="2084"/>
                    </a:lnTo>
                    <a:lnTo>
                      <a:pt x="20072" y="2110"/>
                    </a:lnTo>
                    <a:lnTo>
                      <a:pt x="20281" y="2140"/>
                    </a:lnTo>
                    <a:lnTo>
                      <a:pt x="20487" y="2176"/>
                    </a:lnTo>
                    <a:lnTo>
                      <a:pt x="20690" y="2217"/>
                    </a:lnTo>
                    <a:lnTo>
                      <a:pt x="20897" y="2266"/>
                    </a:lnTo>
                    <a:lnTo>
                      <a:pt x="21100" y="2319"/>
                    </a:lnTo>
                    <a:lnTo>
                      <a:pt x="21303" y="2383"/>
                    </a:lnTo>
                    <a:lnTo>
                      <a:pt x="21504" y="2452"/>
                    </a:lnTo>
                    <a:lnTo>
                      <a:pt x="21705" y="2532"/>
                    </a:lnTo>
                    <a:lnTo>
                      <a:pt x="21902" y="2619"/>
                    </a:lnTo>
                    <a:lnTo>
                      <a:pt x="21902" y="13286"/>
                    </a:lnTo>
                    <a:lnTo>
                      <a:pt x="0" y="13286"/>
                    </a:lnTo>
                    <a:lnTo>
                      <a:pt x="0" y="44"/>
                    </a:lnTo>
                    <a:close/>
                  </a:path>
                </a:pathLst>
              </a:custGeom>
              <a:solidFill>
                <a:srgbClr val="CC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20" name="Freeform 8"/>
              <p:cNvSpPr>
                <a:spLocks/>
              </p:cNvSpPr>
              <p:nvPr/>
            </p:nvSpPr>
            <p:spPr bwMode="auto">
              <a:xfrm>
                <a:off x="600" y="3296"/>
                <a:ext cx="21902" cy="13286"/>
              </a:xfrm>
              <a:custGeom>
                <a:avLst/>
                <a:gdLst>
                  <a:gd name="T0" fmla="*/ 0 w 21902"/>
                  <a:gd name="T1" fmla="*/ 44 h 13286"/>
                  <a:gd name="T2" fmla="*/ 270 w 21902"/>
                  <a:gd name="T3" fmla="*/ 51 h 13286"/>
                  <a:gd name="T4" fmla="*/ 538 w 21902"/>
                  <a:gd name="T5" fmla="*/ 51 h 13286"/>
                  <a:gd name="T6" fmla="*/ 805 w 21902"/>
                  <a:gd name="T7" fmla="*/ 49 h 13286"/>
                  <a:gd name="T8" fmla="*/ 1070 w 21902"/>
                  <a:gd name="T9" fmla="*/ 41 h 13286"/>
                  <a:gd name="T10" fmla="*/ 1334 w 21902"/>
                  <a:gd name="T11" fmla="*/ 31 h 13286"/>
                  <a:gd name="T12" fmla="*/ 1599 w 21902"/>
                  <a:gd name="T13" fmla="*/ 23 h 13286"/>
                  <a:gd name="T14" fmla="*/ 1864 w 21902"/>
                  <a:gd name="T15" fmla="*/ 13 h 13286"/>
                  <a:gd name="T16" fmla="*/ 2128 w 21902"/>
                  <a:gd name="T17" fmla="*/ 5 h 13286"/>
                  <a:gd name="T18" fmla="*/ 2393 w 21902"/>
                  <a:gd name="T19" fmla="*/ 0 h 13286"/>
                  <a:gd name="T20" fmla="*/ 2660 w 21902"/>
                  <a:gd name="T21" fmla="*/ 0 h 13286"/>
                  <a:gd name="T22" fmla="*/ 2925 w 21902"/>
                  <a:gd name="T23" fmla="*/ 5 h 13286"/>
                  <a:gd name="T24" fmla="*/ 3193 w 21902"/>
                  <a:gd name="T25" fmla="*/ 16 h 13286"/>
                  <a:gd name="T26" fmla="*/ 3460 w 21902"/>
                  <a:gd name="T27" fmla="*/ 36 h 13286"/>
                  <a:gd name="T28" fmla="*/ 3730 w 21902"/>
                  <a:gd name="T29" fmla="*/ 67 h 13286"/>
                  <a:gd name="T30" fmla="*/ 4000 w 21902"/>
                  <a:gd name="T31" fmla="*/ 105 h 13286"/>
                  <a:gd name="T32" fmla="*/ 4274 w 21902"/>
                  <a:gd name="T33" fmla="*/ 156 h 13286"/>
                  <a:gd name="T34" fmla="*/ 4343 w 21902"/>
                  <a:gd name="T35" fmla="*/ 174 h 13286"/>
                  <a:gd name="T36" fmla="*/ 4480 w 21902"/>
                  <a:gd name="T37" fmla="*/ 218 h 13286"/>
                  <a:gd name="T38" fmla="*/ 4611 w 21902"/>
                  <a:gd name="T39" fmla="*/ 276 h 13286"/>
                  <a:gd name="T40" fmla="*/ 4742 w 21902"/>
                  <a:gd name="T41" fmla="*/ 340 h 13286"/>
                  <a:gd name="T42" fmla="*/ 4870 w 21902"/>
                  <a:gd name="T43" fmla="*/ 407 h 13286"/>
                  <a:gd name="T44" fmla="*/ 5001 w 21902"/>
                  <a:gd name="T45" fmla="*/ 471 h 13286"/>
                  <a:gd name="T46" fmla="*/ 5134 w 21902"/>
                  <a:gd name="T47" fmla="*/ 530 h 13286"/>
                  <a:gd name="T48" fmla="*/ 5276 w 21902"/>
                  <a:gd name="T49" fmla="*/ 576 h 13286"/>
                  <a:gd name="T50" fmla="*/ 5349 w 21902"/>
                  <a:gd name="T51" fmla="*/ 594 h 13286"/>
                  <a:gd name="T52" fmla="*/ 5976 w 21902"/>
                  <a:gd name="T53" fmla="*/ 716 h 13286"/>
                  <a:gd name="T54" fmla="*/ 6597 w 21902"/>
                  <a:gd name="T55" fmla="*/ 819 h 13286"/>
                  <a:gd name="T56" fmla="*/ 7218 w 21902"/>
                  <a:gd name="T57" fmla="*/ 900 h 13286"/>
                  <a:gd name="T58" fmla="*/ 7837 w 21902"/>
                  <a:gd name="T59" fmla="*/ 967 h 13286"/>
                  <a:gd name="T60" fmla="*/ 8452 w 21902"/>
                  <a:gd name="T61" fmla="*/ 1021 h 13286"/>
                  <a:gd name="T62" fmla="*/ 9065 w 21902"/>
                  <a:gd name="T63" fmla="*/ 1067 h 13286"/>
                  <a:gd name="T64" fmla="*/ 9678 w 21902"/>
                  <a:gd name="T65" fmla="*/ 1105 h 13286"/>
                  <a:gd name="T66" fmla="*/ 10288 w 21902"/>
                  <a:gd name="T67" fmla="*/ 1141 h 13286"/>
                  <a:gd name="T68" fmla="*/ 10898 w 21902"/>
                  <a:gd name="T69" fmla="*/ 1177 h 13286"/>
                  <a:gd name="T70" fmla="*/ 11508 w 21902"/>
                  <a:gd name="T71" fmla="*/ 1217 h 13286"/>
                  <a:gd name="T72" fmla="*/ 12116 w 21902"/>
                  <a:gd name="T73" fmla="*/ 1266 h 13286"/>
                  <a:gd name="T74" fmla="*/ 12726 w 21902"/>
                  <a:gd name="T75" fmla="*/ 1325 h 13286"/>
                  <a:gd name="T76" fmla="*/ 13336 w 21902"/>
                  <a:gd name="T77" fmla="*/ 1396 h 13286"/>
                  <a:gd name="T78" fmla="*/ 13946 w 21902"/>
                  <a:gd name="T79" fmla="*/ 1486 h 13286"/>
                  <a:gd name="T80" fmla="*/ 14556 w 21902"/>
                  <a:gd name="T81" fmla="*/ 1593 h 13286"/>
                  <a:gd name="T82" fmla="*/ 15169 w 21902"/>
                  <a:gd name="T83" fmla="*/ 1726 h 13286"/>
                  <a:gd name="T84" fmla="*/ 15383 w 21902"/>
                  <a:gd name="T85" fmla="*/ 1775 h 13286"/>
                  <a:gd name="T86" fmla="*/ 15812 w 21902"/>
                  <a:gd name="T87" fmla="*/ 1849 h 13286"/>
                  <a:gd name="T88" fmla="*/ 16244 w 21902"/>
                  <a:gd name="T89" fmla="*/ 1905 h 13286"/>
                  <a:gd name="T90" fmla="*/ 16673 w 21902"/>
                  <a:gd name="T91" fmla="*/ 1944 h 13286"/>
                  <a:gd name="T92" fmla="*/ 17102 w 21902"/>
                  <a:gd name="T93" fmla="*/ 1967 h 13286"/>
                  <a:gd name="T94" fmla="*/ 17534 w 21902"/>
                  <a:gd name="T95" fmla="*/ 1982 h 13286"/>
                  <a:gd name="T96" fmla="*/ 17960 w 21902"/>
                  <a:gd name="T97" fmla="*/ 1992 h 13286"/>
                  <a:gd name="T98" fmla="*/ 18387 w 21902"/>
                  <a:gd name="T99" fmla="*/ 2000 h 13286"/>
                  <a:gd name="T100" fmla="*/ 18813 w 21902"/>
                  <a:gd name="T101" fmla="*/ 2013 h 13286"/>
                  <a:gd name="T102" fmla="*/ 19236 w 21902"/>
                  <a:gd name="T103" fmla="*/ 2033 h 13286"/>
                  <a:gd name="T104" fmla="*/ 19654 w 21902"/>
                  <a:gd name="T105" fmla="*/ 2064 h 13286"/>
                  <a:gd name="T106" fmla="*/ 20072 w 21902"/>
                  <a:gd name="T107" fmla="*/ 2110 h 13286"/>
                  <a:gd name="T108" fmla="*/ 20487 w 21902"/>
                  <a:gd name="T109" fmla="*/ 2176 h 13286"/>
                  <a:gd name="T110" fmla="*/ 20897 w 21902"/>
                  <a:gd name="T111" fmla="*/ 2266 h 13286"/>
                  <a:gd name="T112" fmla="*/ 21303 w 21902"/>
                  <a:gd name="T113" fmla="*/ 2383 h 13286"/>
                  <a:gd name="T114" fmla="*/ 21705 w 21902"/>
                  <a:gd name="T115" fmla="*/ 2532 h 13286"/>
                  <a:gd name="T116" fmla="*/ 21902 w 21902"/>
                  <a:gd name="T117" fmla="*/ 13286 h 13286"/>
                  <a:gd name="T118" fmla="*/ 0 w 21902"/>
                  <a:gd name="T119" fmla="*/ 44 h 132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902" h="13286">
                    <a:moveTo>
                      <a:pt x="0" y="44"/>
                    </a:moveTo>
                    <a:lnTo>
                      <a:pt x="0" y="44"/>
                    </a:lnTo>
                    <a:lnTo>
                      <a:pt x="134" y="49"/>
                    </a:lnTo>
                    <a:lnTo>
                      <a:pt x="270" y="51"/>
                    </a:lnTo>
                    <a:lnTo>
                      <a:pt x="404" y="51"/>
                    </a:lnTo>
                    <a:lnTo>
                      <a:pt x="538" y="51"/>
                    </a:lnTo>
                    <a:lnTo>
                      <a:pt x="671" y="49"/>
                    </a:lnTo>
                    <a:lnTo>
                      <a:pt x="805" y="49"/>
                    </a:lnTo>
                    <a:lnTo>
                      <a:pt x="936" y="44"/>
                    </a:lnTo>
                    <a:lnTo>
                      <a:pt x="1070" y="41"/>
                    </a:lnTo>
                    <a:lnTo>
                      <a:pt x="1203" y="36"/>
                    </a:lnTo>
                    <a:lnTo>
                      <a:pt x="1334" y="31"/>
                    </a:lnTo>
                    <a:lnTo>
                      <a:pt x="1468" y="26"/>
                    </a:lnTo>
                    <a:lnTo>
                      <a:pt x="1599" y="23"/>
                    </a:lnTo>
                    <a:lnTo>
                      <a:pt x="1733" y="18"/>
                    </a:lnTo>
                    <a:lnTo>
                      <a:pt x="1864" y="13"/>
                    </a:lnTo>
                    <a:lnTo>
                      <a:pt x="1997" y="8"/>
                    </a:lnTo>
                    <a:lnTo>
                      <a:pt x="2128" y="5"/>
                    </a:lnTo>
                    <a:lnTo>
                      <a:pt x="2262" y="3"/>
                    </a:lnTo>
                    <a:lnTo>
                      <a:pt x="2393" y="0"/>
                    </a:lnTo>
                    <a:lnTo>
                      <a:pt x="2527" y="0"/>
                    </a:lnTo>
                    <a:lnTo>
                      <a:pt x="2660" y="0"/>
                    </a:lnTo>
                    <a:lnTo>
                      <a:pt x="2791" y="3"/>
                    </a:lnTo>
                    <a:lnTo>
                      <a:pt x="2925" y="5"/>
                    </a:lnTo>
                    <a:lnTo>
                      <a:pt x="3059" y="11"/>
                    </a:lnTo>
                    <a:lnTo>
                      <a:pt x="3193" y="16"/>
                    </a:lnTo>
                    <a:lnTo>
                      <a:pt x="3326" y="26"/>
                    </a:lnTo>
                    <a:lnTo>
                      <a:pt x="3460" y="36"/>
                    </a:lnTo>
                    <a:lnTo>
                      <a:pt x="3594" y="49"/>
                    </a:lnTo>
                    <a:lnTo>
                      <a:pt x="3730" y="67"/>
                    </a:lnTo>
                    <a:lnTo>
                      <a:pt x="3864" y="85"/>
                    </a:lnTo>
                    <a:lnTo>
                      <a:pt x="4000" y="105"/>
                    </a:lnTo>
                    <a:lnTo>
                      <a:pt x="4137" y="128"/>
                    </a:lnTo>
                    <a:lnTo>
                      <a:pt x="4274" y="156"/>
                    </a:lnTo>
                    <a:lnTo>
                      <a:pt x="4343" y="174"/>
                    </a:lnTo>
                    <a:lnTo>
                      <a:pt x="4413" y="195"/>
                    </a:lnTo>
                    <a:lnTo>
                      <a:pt x="4480" y="218"/>
                    </a:lnTo>
                    <a:lnTo>
                      <a:pt x="4547" y="246"/>
                    </a:lnTo>
                    <a:lnTo>
                      <a:pt x="4611" y="276"/>
                    </a:lnTo>
                    <a:lnTo>
                      <a:pt x="4675" y="307"/>
                    </a:lnTo>
                    <a:lnTo>
                      <a:pt x="4742" y="340"/>
                    </a:lnTo>
                    <a:lnTo>
                      <a:pt x="4806" y="374"/>
                    </a:lnTo>
                    <a:lnTo>
                      <a:pt x="4870" y="407"/>
                    </a:lnTo>
                    <a:lnTo>
                      <a:pt x="4934" y="440"/>
                    </a:lnTo>
                    <a:lnTo>
                      <a:pt x="5001" y="471"/>
                    </a:lnTo>
                    <a:lnTo>
                      <a:pt x="5067" y="501"/>
                    </a:lnTo>
                    <a:lnTo>
                      <a:pt x="5134" y="530"/>
                    </a:lnTo>
                    <a:lnTo>
                      <a:pt x="5204" y="553"/>
                    </a:lnTo>
                    <a:lnTo>
                      <a:pt x="5276" y="576"/>
                    </a:lnTo>
                    <a:lnTo>
                      <a:pt x="5349" y="594"/>
                    </a:lnTo>
                    <a:lnTo>
                      <a:pt x="5664" y="657"/>
                    </a:lnTo>
                    <a:lnTo>
                      <a:pt x="5976" y="716"/>
                    </a:lnTo>
                    <a:lnTo>
                      <a:pt x="6288" y="770"/>
                    </a:lnTo>
                    <a:lnTo>
                      <a:pt x="6597" y="819"/>
                    </a:lnTo>
                    <a:lnTo>
                      <a:pt x="6909" y="862"/>
                    </a:lnTo>
                    <a:lnTo>
                      <a:pt x="7218" y="900"/>
                    </a:lnTo>
                    <a:lnTo>
                      <a:pt x="7527" y="936"/>
                    </a:lnTo>
                    <a:lnTo>
                      <a:pt x="7837" y="967"/>
                    </a:lnTo>
                    <a:lnTo>
                      <a:pt x="8143" y="995"/>
                    </a:lnTo>
                    <a:lnTo>
                      <a:pt x="8452" y="1021"/>
                    </a:lnTo>
                    <a:lnTo>
                      <a:pt x="8759" y="1044"/>
                    </a:lnTo>
                    <a:lnTo>
                      <a:pt x="9065" y="1067"/>
                    </a:lnTo>
                    <a:lnTo>
                      <a:pt x="9372" y="1084"/>
                    </a:lnTo>
                    <a:lnTo>
                      <a:pt x="9678" y="1105"/>
                    </a:lnTo>
                    <a:lnTo>
                      <a:pt x="9982" y="1123"/>
                    </a:lnTo>
                    <a:lnTo>
                      <a:pt x="10288" y="1141"/>
                    </a:lnTo>
                    <a:lnTo>
                      <a:pt x="10595" y="1159"/>
                    </a:lnTo>
                    <a:lnTo>
                      <a:pt x="10898" y="1177"/>
                    </a:lnTo>
                    <a:lnTo>
                      <a:pt x="11202" y="1197"/>
                    </a:lnTo>
                    <a:lnTo>
                      <a:pt x="11508" y="1217"/>
                    </a:lnTo>
                    <a:lnTo>
                      <a:pt x="11812" y="1240"/>
                    </a:lnTo>
                    <a:lnTo>
                      <a:pt x="12116" y="1266"/>
                    </a:lnTo>
                    <a:lnTo>
                      <a:pt x="12422" y="1294"/>
                    </a:lnTo>
                    <a:lnTo>
                      <a:pt x="12726" y="1325"/>
                    </a:lnTo>
                    <a:lnTo>
                      <a:pt x="13029" y="1358"/>
                    </a:lnTo>
                    <a:lnTo>
                      <a:pt x="13336" y="1396"/>
                    </a:lnTo>
                    <a:lnTo>
                      <a:pt x="13640" y="1437"/>
                    </a:lnTo>
                    <a:lnTo>
                      <a:pt x="13946" y="1486"/>
                    </a:lnTo>
                    <a:lnTo>
                      <a:pt x="14250" y="1537"/>
                    </a:lnTo>
                    <a:lnTo>
                      <a:pt x="14556" y="1593"/>
                    </a:lnTo>
                    <a:lnTo>
                      <a:pt x="14863" y="1657"/>
                    </a:lnTo>
                    <a:lnTo>
                      <a:pt x="15169" y="1726"/>
                    </a:lnTo>
                    <a:lnTo>
                      <a:pt x="15383" y="1775"/>
                    </a:lnTo>
                    <a:lnTo>
                      <a:pt x="15598" y="1816"/>
                    </a:lnTo>
                    <a:lnTo>
                      <a:pt x="15812" y="1849"/>
                    </a:lnTo>
                    <a:lnTo>
                      <a:pt x="16027" y="1880"/>
                    </a:lnTo>
                    <a:lnTo>
                      <a:pt x="16244" y="1905"/>
                    </a:lnTo>
                    <a:lnTo>
                      <a:pt x="16459" y="1926"/>
                    </a:lnTo>
                    <a:lnTo>
                      <a:pt x="16673" y="1944"/>
                    </a:lnTo>
                    <a:lnTo>
                      <a:pt x="16888" y="1956"/>
                    </a:lnTo>
                    <a:lnTo>
                      <a:pt x="17102" y="1967"/>
                    </a:lnTo>
                    <a:lnTo>
                      <a:pt x="17320" y="1974"/>
                    </a:lnTo>
                    <a:lnTo>
                      <a:pt x="17534" y="1982"/>
                    </a:lnTo>
                    <a:lnTo>
                      <a:pt x="17746" y="1987"/>
                    </a:lnTo>
                    <a:lnTo>
                      <a:pt x="17960" y="1992"/>
                    </a:lnTo>
                    <a:lnTo>
                      <a:pt x="18175" y="1997"/>
                    </a:lnTo>
                    <a:lnTo>
                      <a:pt x="18387" y="2000"/>
                    </a:lnTo>
                    <a:lnTo>
                      <a:pt x="18601" y="2008"/>
                    </a:lnTo>
                    <a:lnTo>
                      <a:pt x="18813" y="2013"/>
                    </a:lnTo>
                    <a:lnTo>
                      <a:pt x="19025" y="2023"/>
                    </a:lnTo>
                    <a:lnTo>
                      <a:pt x="19236" y="2033"/>
                    </a:lnTo>
                    <a:lnTo>
                      <a:pt x="19445" y="2046"/>
                    </a:lnTo>
                    <a:lnTo>
                      <a:pt x="19654" y="2064"/>
                    </a:lnTo>
                    <a:lnTo>
                      <a:pt x="19863" y="2084"/>
                    </a:lnTo>
                    <a:lnTo>
                      <a:pt x="20072" y="2110"/>
                    </a:lnTo>
                    <a:lnTo>
                      <a:pt x="20281" y="2140"/>
                    </a:lnTo>
                    <a:lnTo>
                      <a:pt x="20487" y="2176"/>
                    </a:lnTo>
                    <a:lnTo>
                      <a:pt x="20690" y="2217"/>
                    </a:lnTo>
                    <a:lnTo>
                      <a:pt x="20897" y="2266"/>
                    </a:lnTo>
                    <a:lnTo>
                      <a:pt x="21100" y="2319"/>
                    </a:lnTo>
                    <a:lnTo>
                      <a:pt x="21303" y="2383"/>
                    </a:lnTo>
                    <a:lnTo>
                      <a:pt x="21504" y="2452"/>
                    </a:lnTo>
                    <a:lnTo>
                      <a:pt x="21705" y="2532"/>
                    </a:lnTo>
                    <a:lnTo>
                      <a:pt x="21902" y="2619"/>
                    </a:lnTo>
                    <a:lnTo>
                      <a:pt x="21902" y="13286"/>
                    </a:lnTo>
                    <a:lnTo>
                      <a:pt x="0" y="13286"/>
                    </a:lnTo>
                    <a:lnTo>
                      <a:pt x="0" y="44"/>
                    </a:lnTo>
                  </a:path>
                </a:pathLst>
              </a:custGeom>
              <a:noFill/>
              <a:ln w="0">
                <a:solidFill>
                  <a:srgbClr val="CCB2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21" name="Freeform 9"/>
              <p:cNvSpPr>
                <a:spLocks/>
              </p:cNvSpPr>
              <p:nvPr/>
            </p:nvSpPr>
            <p:spPr bwMode="auto">
              <a:xfrm>
                <a:off x="600" y="9586"/>
                <a:ext cx="10879" cy="5434"/>
              </a:xfrm>
              <a:custGeom>
                <a:avLst/>
                <a:gdLst>
                  <a:gd name="T0" fmla="*/ 176 w 10879"/>
                  <a:gd name="T1" fmla="*/ 146 h 5434"/>
                  <a:gd name="T2" fmla="*/ 515 w 10879"/>
                  <a:gd name="T3" fmla="*/ 151 h 5434"/>
                  <a:gd name="T4" fmla="*/ 839 w 10879"/>
                  <a:gd name="T5" fmla="*/ 151 h 5434"/>
                  <a:gd name="T6" fmla="*/ 1151 w 10879"/>
                  <a:gd name="T7" fmla="*/ 151 h 5434"/>
                  <a:gd name="T8" fmla="*/ 1449 w 10879"/>
                  <a:gd name="T9" fmla="*/ 146 h 5434"/>
                  <a:gd name="T10" fmla="*/ 1741 w 10879"/>
                  <a:gd name="T11" fmla="*/ 141 h 5434"/>
                  <a:gd name="T12" fmla="*/ 2028 w 10879"/>
                  <a:gd name="T13" fmla="*/ 133 h 5434"/>
                  <a:gd name="T14" fmla="*/ 2312 w 10879"/>
                  <a:gd name="T15" fmla="*/ 123 h 5434"/>
                  <a:gd name="T16" fmla="*/ 2594 w 10879"/>
                  <a:gd name="T17" fmla="*/ 113 h 5434"/>
                  <a:gd name="T18" fmla="*/ 2878 w 10879"/>
                  <a:gd name="T19" fmla="*/ 100 h 5434"/>
                  <a:gd name="T20" fmla="*/ 3168 w 10879"/>
                  <a:gd name="T21" fmla="*/ 87 h 5434"/>
                  <a:gd name="T22" fmla="*/ 3463 w 10879"/>
                  <a:gd name="T23" fmla="*/ 72 h 5434"/>
                  <a:gd name="T24" fmla="*/ 3766 w 10879"/>
                  <a:gd name="T25" fmla="*/ 57 h 5434"/>
                  <a:gd name="T26" fmla="*/ 4084 w 10879"/>
                  <a:gd name="T27" fmla="*/ 41 h 5434"/>
                  <a:gd name="T28" fmla="*/ 4413 w 10879"/>
                  <a:gd name="T29" fmla="*/ 26 h 5434"/>
                  <a:gd name="T30" fmla="*/ 4761 w 10879"/>
                  <a:gd name="T31" fmla="*/ 8 h 5434"/>
                  <a:gd name="T32" fmla="*/ 5073 w 10879"/>
                  <a:gd name="T33" fmla="*/ 144 h 5434"/>
                  <a:gd name="T34" fmla="*/ 5357 w 10879"/>
                  <a:gd name="T35" fmla="*/ 440 h 5434"/>
                  <a:gd name="T36" fmla="*/ 5675 w 10879"/>
                  <a:gd name="T37" fmla="*/ 752 h 5434"/>
                  <a:gd name="T38" fmla="*/ 6020 w 10879"/>
                  <a:gd name="T39" fmla="*/ 1079 h 5434"/>
                  <a:gd name="T40" fmla="*/ 6391 w 10879"/>
                  <a:gd name="T41" fmla="*/ 1417 h 5434"/>
                  <a:gd name="T42" fmla="*/ 6778 w 10879"/>
                  <a:gd name="T43" fmla="*/ 1765 h 5434"/>
                  <a:gd name="T44" fmla="*/ 7179 w 10879"/>
                  <a:gd name="T45" fmla="*/ 2117 h 5434"/>
                  <a:gd name="T46" fmla="*/ 7591 w 10879"/>
                  <a:gd name="T47" fmla="*/ 2478 h 5434"/>
                  <a:gd name="T48" fmla="*/ 8007 w 10879"/>
                  <a:gd name="T49" fmla="*/ 2841 h 5434"/>
                  <a:gd name="T50" fmla="*/ 8427 w 10879"/>
                  <a:gd name="T51" fmla="*/ 3202 h 5434"/>
                  <a:gd name="T52" fmla="*/ 8842 w 10879"/>
                  <a:gd name="T53" fmla="*/ 3565 h 5434"/>
                  <a:gd name="T54" fmla="*/ 9249 w 10879"/>
                  <a:gd name="T55" fmla="*/ 3923 h 5434"/>
                  <a:gd name="T56" fmla="*/ 9647 w 10879"/>
                  <a:gd name="T57" fmla="*/ 4276 h 5434"/>
                  <a:gd name="T58" fmla="*/ 10026 w 10879"/>
                  <a:gd name="T59" fmla="*/ 4618 h 5434"/>
                  <a:gd name="T60" fmla="*/ 10386 w 10879"/>
                  <a:gd name="T61" fmla="*/ 4953 h 5434"/>
                  <a:gd name="T62" fmla="*/ 10723 w 10879"/>
                  <a:gd name="T63" fmla="*/ 5278 h 5434"/>
                  <a:gd name="T64" fmla="*/ 10531 w 10879"/>
                  <a:gd name="T65" fmla="*/ 5421 h 5434"/>
                  <a:gd name="T66" fmla="*/ 9840 w 10879"/>
                  <a:gd name="T67" fmla="*/ 5398 h 5434"/>
                  <a:gd name="T68" fmla="*/ 9152 w 10879"/>
                  <a:gd name="T69" fmla="*/ 5380 h 5434"/>
                  <a:gd name="T70" fmla="*/ 8469 w 10879"/>
                  <a:gd name="T71" fmla="*/ 5362 h 5434"/>
                  <a:gd name="T72" fmla="*/ 7786 w 10879"/>
                  <a:gd name="T73" fmla="*/ 5349 h 5434"/>
                  <a:gd name="T74" fmla="*/ 7109 w 10879"/>
                  <a:gd name="T75" fmla="*/ 5342 h 5434"/>
                  <a:gd name="T76" fmla="*/ 6433 w 10879"/>
                  <a:gd name="T77" fmla="*/ 5337 h 5434"/>
                  <a:gd name="T78" fmla="*/ 5758 w 10879"/>
                  <a:gd name="T79" fmla="*/ 5334 h 5434"/>
                  <a:gd name="T80" fmla="*/ 5084 w 10879"/>
                  <a:gd name="T81" fmla="*/ 5334 h 5434"/>
                  <a:gd name="T82" fmla="*/ 4410 w 10879"/>
                  <a:gd name="T83" fmla="*/ 5337 h 5434"/>
                  <a:gd name="T84" fmla="*/ 3736 w 10879"/>
                  <a:gd name="T85" fmla="*/ 5344 h 5434"/>
                  <a:gd name="T86" fmla="*/ 3062 w 10879"/>
                  <a:gd name="T87" fmla="*/ 5355 h 5434"/>
                  <a:gd name="T88" fmla="*/ 2385 w 10879"/>
                  <a:gd name="T89" fmla="*/ 5367 h 5434"/>
                  <a:gd name="T90" fmla="*/ 1708 w 10879"/>
                  <a:gd name="T91" fmla="*/ 5383 h 5434"/>
                  <a:gd name="T92" fmla="*/ 1025 w 10879"/>
                  <a:gd name="T93" fmla="*/ 5401 h 5434"/>
                  <a:gd name="T94" fmla="*/ 343 w 10879"/>
                  <a:gd name="T95" fmla="*/ 5421 h 5434"/>
                  <a:gd name="T96" fmla="*/ 0 w 10879"/>
                  <a:gd name="T97" fmla="*/ 144 h 54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879" h="5434">
                    <a:moveTo>
                      <a:pt x="0" y="144"/>
                    </a:moveTo>
                    <a:lnTo>
                      <a:pt x="176" y="146"/>
                    </a:lnTo>
                    <a:lnTo>
                      <a:pt x="348" y="149"/>
                    </a:lnTo>
                    <a:lnTo>
                      <a:pt x="515" y="151"/>
                    </a:lnTo>
                    <a:lnTo>
                      <a:pt x="680" y="151"/>
                    </a:lnTo>
                    <a:lnTo>
                      <a:pt x="839" y="151"/>
                    </a:lnTo>
                    <a:lnTo>
                      <a:pt x="997" y="151"/>
                    </a:lnTo>
                    <a:lnTo>
                      <a:pt x="1151" y="151"/>
                    </a:lnTo>
                    <a:lnTo>
                      <a:pt x="1301" y="149"/>
                    </a:lnTo>
                    <a:lnTo>
                      <a:pt x="1449" y="146"/>
                    </a:lnTo>
                    <a:lnTo>
                      <a:pt x="1596" y="144"/>
                    </a:lnTo>
                    <a:lnTo>
                      <a:pt x="1741" y="141"/>
                    </a:lnTo>
                    <a:lnTo>
                      <a:pt x="1886" y="138"/>
                    </a:lnTo>
                    <a:lnTo>
                      <a:pt x="2028" y="133"/>
                    </a:lnTo>
                    <a:lnTo>
                      <a:pt x="2170" y="128"/>
                    </a:lnTo>
                    <a:lnTo>
                      <a:pt x="2312" y="123"/>
                    </a:lnTo>
                    <a:lnTo>
                      <a:pt x="2452" y="118"/>
                    </a:lnTo>
                    <a:lnTo>
                      <a:pt x="2594" y="113"/>
                    </a:lnTo>
                    <a:lnTo>
                      <a:pt x="2736" y="108"/>
                    </a:lnTo>
                    <a:lnTo>
                      <a:pt x="2878" y="100"/>
                    </a:lnTo>
                    <a:lnTo>
                      <a:pt x="3023" y="95"/>
                    </a:lnTo>
                    <a:lnTo>
                      <a:pt x="3168" y="87"/>
                    </a:lnTo>
                    <a:lnTo>
                      <a:pt x="3312" y="80"/>
                    </a:lnTo>
                    <a:lnTo>
                      <a:pt x="3463" y="72"/>
                    </a:lnTo>
                    <a:lnTo>
                      <a:pt x="3613" y="64"/>
                    </a:lnTo>
                    <a:lnTo>
                      <a:pt x="3766" y="57"/>
                    </a:lnTo>
                    <a:lnTo>
                      <a:pt x="3922" y="49"/>
                    </a:lnTo>
                    <a:lnTo>
                      <a:pt x="4084" y="41"/>
                    </a:lnTo>
                    <a:lnTo>
                      <a:pt x="4246" y="34"/>
                    </a:lnTo>
                    <a:lnTo>
                      <a:pt x="4413" y="26"/>
                    </a:lnTo>
                    <a:lnTo>
                      <a:pt x="4586" y="18"/>
                    </a:lnTo>
                    <a:lnTo>
                      <a:pt x="4761" y="8"/>
                    </a:lnTo>
                    <a:lnTo>
                      <a:pt x="4942" y="0"/>
                    </a:lnTo>
                    <a:lnTo>
                      <a:pt x="5073" y="144"/>
                    </a:lnTo>
                    <a:lnTo>
                      <a:pt x="5210" y="289"/>
                    </a:lnTo>
                    <a:lnTo>
                      <a:pt x="5357" y="440"/>
                    </a:lnTo>
                    <a:lnTo>
                      <a:pt x="5513" y="596"/>
                    </a:lnTo>
                    <a:lnTo>
                      <a:pt x="5675" y="752"/>
                    </a:lnTo>
                    <a:lnTo>
                      <a:pt x="5845" y="916"/>
                    </a:lnTo>
                    <a:lnTo>
                      <a:pt x="6020" y="1079"/>
                    </a:lnTo>
                    <a:lnTo>
                      <a:pt x="6204" y="1248"/>
                    </a:lnTo>
                    <a:lnTo>
                      <a:pt x="6391" y="1417"/>
                    </a:lnTo>
                    <a:lnTo>
                      <a:pt x="6580" y="1591"/>
                    </a:lnTo>
                    <a:lnTo>
                      <a:pt x="6778" y="1765"/>
                    </a:lnTo>
                    <a:lnTo>
                      <a:pt x="6976" y="1941"/>
                    </a:lnTo>
                    <a:lnTo>
                      <a:pt x="7179" y="2117"/>
                    </a:lnTo>
                    <a:lnTo>
                      <a:pt x="7383" y="2299"/>
                    </a:lnTo>
                    <a:lnTo>
                      <a:pt x="7591" y="2478"/>
                    </a:lnTo>
                    <a:lnTo>
                      <a:pt x="7798" y="2660"/>
                    </a:lnTo>
                    <a:lnTo>
                      <a:pt x="8007" y="2841"/>
                    </a:lnTo>
                    <a:lnTo>
                      <a:pt x="8218" y="3020"/>
                    </a:lnTo>
                    <a:lnTo>
                      <a:pt x="8427" y="3202"/>
                    </a:lnTo>
                    <a:lnTo>
                      <a:pt x="8636" y="3383"/>
                    </a:lnTo>
                    <a:lnTo>
                      <a:pt x="8842" y="3565"/>
                    </a:lnTo>
                    <a:lnTo>
                      <a:pt x="9048" y="3744"/>
                    </a:lnTo>
                    <a:lnTo>
                      <a:pt x="9249" y="3923"/>
                    </a:lnTo>
                    <a:lnTo>
                      <a:pt x="9450" y="4099"/>
                    </a:lnTo>
                    <a:lnTo>
                      <a:pt x="9647" y="4276"/>
                    </a:lnTo>
                    <a:lnTo>
                      <a:pt x="9840" y="4447"/>
                    </a:lnTo>
                    <a:lnTo>
                      <a:pt x="10026" y="4618"/>
                    </a:lnTo>
                    <a:lnTo>
                      <a:pt x="10210" y="4787"/>
                    </a:lnTo>
                    <a:lnTo>
                      <a:pt x="10386" y="4953"/>
                    </a:lnTo>
                    <a:lnTo>
                      <a:pt x="10558" y="5117"/>
                    </a:lnTo>
                    <a:lnTo>
                      <a:pt x="10723" y="5278"/>
                    </a:lnTo>
                    <a:lnTo>
                      <a:pt x="10879" y="5434"/>
                    </a:lnTo>
                    <a:lnTo>
                      <a:pt x="10531" y="5421"/>
                    </a:lnTo>
                    <a:lnTo>
                      <a:pt x="10185" y="5408"/>
                    </a:lnTo>
                    <a:lnTo>
                      <a:pt x="9840" y="5398"/>
                    </a:lnTo>
                    <a:lnTo>
                      <a:pt x="9494" y="5388"/>
                    </a:lnTo>
                    <a:lnTo>
                      <a:pt x="9152" y="5380"/>
                    </a:lnTo>
                    <a:lnTo>
                      <a:pt x="8809" y="5370"/>
                    </a:lnTo>
                    <a:lnTo>
                      <a:pt x="8469" y="5362"/>
                    </a:lnTo>
                    <a:lnTo>
                      <a:pt x="8126" y="5357"/>
                    </a:lnTo>
                    <a:lnTo>
                      <a:pt x="7786" y="5349"/>
                    </a:lnTo>
                    <a:lnTo>
                      <a:pt x="7447" y="5347"/>
                    </a:lnTo>
                    <a:lnTo>
                      <a:pt x="7109" y="5342"/>
                    </a:lnTo>
                    <a:lnTo>
                      <a:pt x="6770" y="5339"/>
                    </a:lnTo>
                    <a:lnTo>
                      <a:pt x="6433" y="5337"/>
                    </a:lnTo>
                    <a:lnTo>
                      <a:pt x="6095" y="5334"/>
                    </a:lnTo>
                    <a:lnTo>
                      <a:pt x="5758" y="5334"/>
                    </a:lnTo>
                    <a:lnTo>
                      <a:pt x="5421" y="5334"/>
                    </a:lnTo>
                    <a:lnTo>
                      <a:pt x="5084" y="5334"/>
                    </a:lnTo>
                    <a:lnTo>
                      <a:pt x="4747" y="5334"/>
                    </a:lnTo>
                    <a:lnTo>
                      <a:pt x="4410" y="5337"/>
                    </a:lnTo>
                    <a:lnTo>
                      <a:pt x="4073" y="5342"/>
                    </a:lnTo>
                    <a:lnTo>
                      <a:pt x="3736" y="5344"/>
                    </a:lnTo>
                    <a:lnTo>
                      <a:pt x="3399" y="5349"/>
                    </a:lnTo>
                    <a:lnTo>
                      <a:pt x="3062" y="5355"/>
                    </a:lnTo>
                    <a:lnTo>
                      <a:pt x="2722" y="5360"/>
                    </a:lnTo>
                    <a:lnTo>
                      <a:pt x="2385" y="5367"/>
                    </a:lnTo>
                    <a:lnTo>
                      <a:pt x="2045" y="5375"/>
                    </a:lnTo>
                    <a:lnTo>
                      <a:pt x="1708" y="5383"/>
                    </a:lnTo>
                    <a:lnTo>
                      <a:pt x="1368" y="5390"/>
                    </a:lnTo>
                    <a:lnTo>
                      <a:pt x="1025" y="5401"/>
                    </a:lnTo>
                    <a:lnTo>
                      <a:pt x="685" y="5411"/>
                    </a:lnTo>
                    <a:lnTo>
                      <a:pt x="343" y="5421"/>
                    </a:lnTo>
                    <a:lnTo>
                      <a:pt x="0" y="5434"/>
                    </a:lnTo>
                    <a:lnTo>
                      <a:pt x="0" y="144"/>
                    </a:lnTo>
                    <a:close/>
                  </a:path>
                </a:pathLst>
              </a:custGeom>
              <a:solidFill>
                <a:srgbClr val="4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22" name="Freeform 10"/>
              <p:cNvSpPr>
                <a:spLocks/>
              </p:cNvSpPr>
              <p:nvPr/>
            </p:nvSpPr>
            <p:spPr bwMode="auto">
              <a:xfrm>
                <a:off x="600" y="9586"/>
                <a:ext cx="10879" cy="5434"/>
              </a:xfrm>
              <a:custGeom>
                <a:avLst/>
                <a:gdLst>
                  <a:gd name="T0" fmla="*/ 0 w 10879"/>
                  <a:gd name="T1" fmla="*/ 144 h 5434"/>
                  <a:gd name="T2" fmla="*/ 348 w 10879"/>
                  <a:gd name="T3" fmla="*/ 149 h 5434"/>
                  <a:gd name="T4" fmla="*/ 680 w 10879"/>
                  <a:gd name="T5" fmla="*/ 151 h 5434"/>
                  <a:gd name="T6" fmla="*/ 997 w 10879"/>
                  <a:gd name="T7" fmla="*/ 151 h 5434"/>
                  <a:gd name="T8" fmla="*/ 1301 w 10879"/>
                  <a:gd name="T9" fmla="*/ 149 h 5434"/>
                  <a:gd name="T10" fmla="*/ 1596 w 10879"/>
                  <a:gd name="T11" fmla="*/ 144 h 5434"/>
                  <a:gd name="T12" fmla="*/ 1886 w 10879"/>
                  <a:gd name="T13" fmla="*/ 138 h 5434"/>
                  <a:gd name="T14" fmla="*/ 2170 w 10879"/>
                  <a:gd name="T15" fmla="*/ 128 h 5434"/>
                  <a:gd name="T16" fmla="*/ 2452 w 10879"/>
                  <a:gd name="T17" fmla="*/ 118 h 5434"/>
                  <a:gd name="T18" fmla="*/ 2736 w 10879"/>
                  <a:gd name="T19" fmla="*/ 108 h 5434"/>
                  <a:gd name="T20" fmla="*/ 3023 w 10879"/>
                  <a:gd name="T21" fmla="*/ 95 h 5434"/>
                  <a:gd name="T22" fmla="*/ 3312 w 10879"/>
                  <a:gd name="T23" fmla="*/ 80 h 5434"/>
                  <a:gd name="T24" fmla="*/ 3613 w 10879"/>
                  <a:gd name="T25" fmla="*/ 64 h 5434"/>
                  <a:gd name="T26" fmla="*/ 3922 w 10879"/>
                  <a:gd name="T27" fmla="*/ 49 h 5434"/>
                  <a:gd name="T28" fmla="*/ 4246 w 10879"/>
                  <a:gd name="T29" fmla="*/ 34 h 5434"/>
                  <a:gd name="T30" fmla="*/ 4586 w 10879"/>
                  <a:gd name="T31" fmla="*/ 18 h 5434"/>
                  <a:gd name="T32" fmla="*/ 4942 w 10879"/>
                  <a:gd name="T33" fmla="*/ 0 h 5434"/>
                  <a:gd name="T34" fmla="*/ 5073 w 10879"/>
                  <a:gd name="T35" fmla="*/ 144 h 5434"/>
                  <a:gd name="T36" fmla="*/ 5357 w 10879"/>
                  <a:gd name="T37" fmla="*/ 440 h 5434"/>
                  <a:gd name="T38" fmla="*/ 5675 w 10879"/>
                  <a:gd name="T39" fmla="*/ 752 h 5434"/>
                  <a:gd name="T40" fmla="*/ 6020 w 10879"/>
                  <a:gd name="T41" fmla="*/ 1079 h 5434"/>
                  <a:gd name="T42" fmla="*/ 6391 w 10879"/>
                  <a:gd name="T43" fmla="*/ 1417 h 5434"/>
                  <a:gd name="T44" fmla="*/ 6778 w 10879"/>
                  <a:gd name="T45" fmla="*/ 1765 h 5434"/>
                  <a:gd name="T46" fmla="*/ 7179 w 10879"/>
                  <a:gd name="T47" fmla="*/ 2117 h 5434"/>
                  <a:gd name="T48" fmla="*/ 7591 w 10879"/>
                  <a:gd name="T49" fmla="*/ 2478 h 5434"/>
                  <a:gd name="T50" fmla="*/ 8007 w 10879"/>
                  <a:gd name="T51" fmla="*/ 2841 h 5434"/>
                  <a:gd name="T52" fmla="*/ 8427 w 10879"/>
                  <a:gd name="T53" fmla="*/ 3202 h 5434"/>
                  <a:gd name="T54" fmla="*/ 8842 w 10879"/>
                  <a:gd name="T55" fmla="*/ 3565 h 5434"/>
                  <a:gd name="T56" fmla="*/ 9249 w 10879"/>
                  <a:gd name="T57" fmla="*/ 3923 h 5434"/>
                  <a:gd name="T58" fmla="*/ 9647 w 10879"/>
                  <a:gd name="T59" fmla="*/ 4276 h 5434"/>
                  <a:gd name="T60" fmla="*/ 10026 w 10879"/>
                  <a:gd name="T61" fmla="*/ 4618 h 5434"/>
                  <a:gd name="T62" fmla="*/ 10386 w 10879"/>
                  <a:gd name="T63" fmla="*/ 4953 h 5434"/>
                  <a:gd name="T64" fmla="*/ 10723 w 10879"/>
                  <a:gd name="T65" fmla="*/ 5278 h 5434"/>
                  <a:gd name="T66" fmla="*/ 10879 w 10879"/>
                  <a:gd name="T67" fmla="*/ 5434 h 5434"/>
                  <a:gd name="T68" fmla="*/ 10185 w 10879"/>
                  <a:gd name="T69" fmla="*/ 5408 h 5434"/>
                  <a:gd name="T70" fmla="*/ 9494 w 10879"/>
                  <a:gd name="T71" fmla="*/ 5388 h 5434"/>
                  <a:gd name="T72" fmla="*/ 8809 w 10879"/>
                  <a:gd name="T73" fmla="*/ 5370 h 5434"/>
                  <a:gd name="T74" fmla="*/ 8126 w 10879"/>
                  <a:gd name="T75" fmla="*/ 5357 h 5434"/>
                  <a:gd name="T76" fmla="*/ 7447 w 10879"/>
                  <a:gd name="T77" fmla="*/ 5347 h 5434"/>
                  <a:gd name="T78" fmla="*/ 6770 w 10879"/>
                  <a:gd name="T79" fmla="*/ 5339 h 5434"/>
                  <a:gd name="T80" fmla="*/ 6095 w 10879"/>
                  <a:gd name="T81" fmla="*/ 5334 h 5434"/>
                  <a:gd name="T82" fmla="*/ 5421 w 10879"/>
                  <a:gd name="T83" fmla="*/ 5334 h 5434"/>
                  <a:gd name="T84" fmla="*/ 4747 w 10879"/>
                  <a:gd name="T85" fmla="*/ 5334 h 5434"/>
                  <a:gd name="T86" fmla="*/ 4073 w 10879"/>
                  <a:gd name="T87" fmla="*/ 5342 h 5434"/>
                  <a:gd name="T88" fmla="*/ 3399 w 10879"/>
                  <a:gd name="T89" fmla="*/ 5349 h 5434"/>
                  <a:gd name="T90" fmla="*/ 2722 w 10879"/>
                  <a:gd name="T91" fmla="*/ 5360 h 5434"/>
                  <a:gd name="T92" fmla="*/ 2045 w 10879"/>
                  <a:gd name="T93" fmla="*/ 5375 h 5434"/>
                  <a:gd name="T94" fmla="*/ 1368 w 10879"/>
                  <a:gd name="T95" fmla="*/ 5390 h 5434"/>
                  <a:gd name="T96" fmla="*/ 685 w 10879"/>
                  <a:gd name="T97" fmla="*/ 5411 h 5434"/>
                  <a:gd name="T98" fmla="*/ 0 w 10879"/>
                  <a:gd name="T99" fmla="*/ 5434 h 54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879" h="5434">
                    <a:moveTo>
                      <a:pt x="0" y="144"/>
                    </a:moveTo>
                    <a:lnTo>
                      <a:pt x="0" y="144"/>
                    </a:lnTo>
                    <a:lnTo>
                      <a:pt x="176" y="146"/>
                    </a:lnTo>
                    <a:lnTo>
                      <a:pt x="348" y="149"/>
                    </a:lnTo>
                    <a:lnTo>
                      <a:pt x="515" y="151"/>
                    </a:lnTo>
                    <a:lnTo>
                      <a:pt x="680" y="151"/>
                    </a:lnTo>
                    <a:lnTo>
                      <a:pt x="839" y="151"/>
                    </a:lnTo>
                    <a:lnTo>
                      <a:pt x="997" y="151"/>
                    </a:lnTo>
                    <a:lnTo>
                      <a:pt x="1151" y="151"/>
                    </a:lnTo>
                    <a:lnTo>
                      <a:pt x="1301" y="149"/>
                    </a:lnTo>
                    <a:lnTo>
                      <a:pt x="1449" y="146"/>
                    </a:lnTo>
                    <a:lnTo>
                      <a:pt x="1596" y="144"/>
                    </a:lnTo>
                    <a:lnTo>
                      <a:pt x="1741" y="141"/>
                    </a:lnTo>
                    <a:lnTo>
                      <a:pt x="1886" y="138"/>
                    </a:lnTo>
                    <a:lnTo>
                      <a:pt x="2028" y="133"/>
                    </a:lnTo>
                    <a:lnTo>
                      <a:pt x="2170" y="128"/>
                    </a:lnTo>
                    <a:lnTo>
                      <a:pt x="2312" y="123"/>
                    </a:lnTo>
                    <a:lnTo>
                      <a:pt x="2452" y="118"/>
                    </a:lnTo>
                    <a:lnTo>
                      <a:pt x="2594" y="113"/>
                    </a:lnTo>
                    <a:lnTo>
                      <a:pt x="2736" y="108"/>
                    </a:lnTo>
                    <a:lnTo>
                      <a:pt x="2878" y="100"/>
                    </a:lnTo>
                    <a:lnTo>
                      <a:pt x="3023" y="95"/>
                    </a:lnTo>
                    <a:lnTo>
                      <a:pt x="3168" y="87"/>
                    </a:lnTo>
                    <a:lnTo>
                      <a:pt x="3312" y="80"/>
                    </a:lnTo>
                    <a:lnTo>
                      <a:pt x="3463" y="72"/>
                    </a:lnTo>
                    <a:lnTo>
                      <a:pt x="3613" y="64"/>
                    </a:lnTo>
                    <a:lnTo>
                      <a:pt x="3766" y="57"/>
                    </a:lnTo>
                    <a:lnTo>
                      <a:pt x="3922" y="49"/>
                    </a:lnTo>
                    <a:lnTo>
                      <a:pt x="4084" y="41"/>
                    </a:lnTo>
                    <a:lnTo>
                      <a:pt x="4246" y="34"/>
                    </a:lnTo>
                    <a:lnTo>
                      <a:pt x="4413" y="26"/>
                    </a:lnTo>
                    <a:lnTo>
                      <a:pt x="4586" y="18"/>
                    </a:lnTo>
                    <a:lnTo>
                      <a:pt x="4761" y="8"/>
                    </a:lnTo>
                    <a:lnTo>
                      <a:pt x="4942" y="0"/>
                    </a:lnTo>
                    <a:lnTo>
                      <a:pt x="5073" y="144"/>
                    </a:lnTo>
                    <a:lnTo>
                      <a:pt x="5210" y="289"/>
                    </a:lnTo>
                    <a:lnTo>
                      <a:pt x="5357" y="440"/>
                    </a:lnTo>
                    <a:lnTo>
                      <a:pt x="5513" y="596"/>
                    </a:lnTo>
                    <a:lnTo>
                      <a:pt x="5675" y="752"/>
                    </a:lnTo>
                    <a:lnTo>
                      <a:pt x="5845" y="916"/>
                    </a:lnTo>
                    <a:lnTo>
                      <a:pt x="6020" y="1079"/>
                    </a:lnTo>
                    <a:lnTo>
                      <a:pt x="6204" y="1248"/>
                    </a:lnTo>
                    <a:lnTo>
                      <a:pt x="6391" y="1417"/>
                    </a:lnTo>
                    <a:lnTo>
                      <a:pt x="6580" y="1591"/>
                    </a:lnTo>
                    <a:lnTo>
                      <a:pt x="6778" y="1765"/>
                    </a:lnTo>
                    <a:lnTo>
                      <a:pt x="6976" y="1941"/>
                    </a:lnTo>
                    <a:lnTo>
                      <a:pt x="7179" y="2117"/>
                    </a:lnTo>
                    <a:lnTo>
                      <a:pt x="7383" y="2299"/>
                    </a:lnTo>
                    <a:lnTo>
                      <a:pt x="7591" y="2478"/>
                    </a:lnTo>
                    <a:lnTo>
                      <a:pt x="7798" y="2660"/>
                    </a:lnTo>
                    <a:lnTo>
                      <a:pt x="8007" y="2841"/>
                    </a:lnTo>
                    <a:lnTo>
                      <a:pt x="8218" y="3020"/>
                    </a:lnTo>
                    <a:lnTo>
                      <a:pt x="8427" y="3202"/>
                    </a:lnTo>
                    <a:lnTo>
                      <a:pt x="8636" y="3383"/>
                    </a:lnTo>
                    <a:lnTo>
                      <a:pt x="8842" y="3565"/>
                    </a:lnTo>
                    <a:lnTo>
                      <a:pt x="9048" y="3744"/>
                    </a:lnTo>
                    <a:lnTo>
                      <a:pt x="9249" y="3923"/>
                    </a:lnTo>
                    <a:lnTo>
                      <a:pt x="9450" y="4099"/>
                    </a:lnTo>
                    <a:lnTo>
                      <a:pt x="9647" y="4276"/>
                    </a:lnTo>
                    <a:lnTo>
                      <a:pt x="9840" y="4447"/>
                    </a:lnTo>
                    <a:lnTo>
                      <a:pt x="10026" y="4618"/>
                    </a:lnTo>
                    <a:lnTo>
                      <a:pt x="10210" y="4787"/>
                    </a:lnTo>
                    <a:lnTo>
                      <a:pt x="10386" y="4953"/>
                    </a:lnTo>
                    <a:lnTo>
                      <a:pt x="10558" y="5117"/>
                    </a:lnTo>
                    <a:lnTo>
                      <a:pt x="10723" y="5278"/>
                    </a:lnTo>
                    <a:lnTo>
                      <a:pt x="10879" y="5434"/>
                    </a:lnTo>
                    <a:lnTo>
                      <a:pt x="10531" y="5421"/>
                    </a:lnTo>
                    <a:lnTo>
                      <a:pt x="10185" y="5408"/>
                    </a:lnTo>
                    <a:lnTo>
                      <a:pt x="9840" y="5398"/>
                    </a:lnTo>
                    <a:lnTo>
                      <a:pt x="9494" y="5388"/>
                    </a:lnTo>
                    <a:lnTo>
                      <a:pt x="9152" y="5380"/>
                    </a:lnTo>
                    <a:lnTo>
                      <a:pt x="8809" y="5370"/>
                    </a:lnTo>
                    <a:lnTo>
                      <a:pt x="8469" y="5362"/>
                    </a:lnTo>
                    <a:lnTo>
                      <a:pt x="8126" y="5357"/>
                    </a:lnTo>
                    <a:lnTo>
                      <a:pt x="7786" y="5349"/>
                    </a:lnTo>
                    <a:lnTo>
                      <a:pt x="7447" y="5347"/>
                    </a:lnTo>
                    <a:lnTo>
                      <a:pt x="7109" y="5342"/>
                    </a:lnTo>
                    <a:lnTo>
                      <a:pt x="6770" y="5339"/>
                    </a:lnTo>
                    <a:lnTo>
                      <a:pt x="6433" y="5337"/>
                    </a:lnTo>
                    <a:lnTo>
                      <a:pt x="6095" y="5334"/>
                    </a:lnTo>
                    <a:lnTo>
                      <a:pt x="5758" y="5334"/>
                    </a:lnTo>
                    <a:lnTo>
                      <a:pt x="5421" y="5334"/>
                    </a:lnTo>
                    <a:lnTo>
                      <a:pt x="5084" y="5334"/>
                    </a:lnTo>
                    <a:lnTo>
                      <a:pt x="4747" y="5334"/>
                    </a:lnTo>
                    <a:lnTo>
                      <a:pt x="4410" y="5337"/>
                    </a:lnTo>
                    <a:lnTo>
                      <a:pt x="4073" y="5342"/>
                    </a:lnTo>
                    <a:lnTo>
                      <a:pt x="3736" y="5344"/>
                    </a:lnTo>
                    <a:lnTo>
                      <a:pt x="3399" y="5349"/>
                    </a:lnTo>
                    <a:lnTo>
                      <a:pt x="3062" y="5355"/>
                    </a:lnTo>
                    <a:lnTo>
                      <a:pt x="2722" y="5360"/>
                    </a:lnTo>
                    <a:lnTo>
                      <a:pt x="2385" y="5367"/>
                    </a:lnTo>
                    <a:lnTo>
                      <a:pt x="2045" y="5375"/>
                    </a:lnTo>
                    <a:lnTo>
                      <a:pt x="1708" y="5383"/>
                    </a:lnTo>
                    <a:lnTo>
                      <a:pt x="1368" y="5390"/>
                    </a:lnTo>
                    <a:lnTo>
                      <a:pt x="1025" y="5401"/>
                    </a:lnTo>
                    <a:lnTo>
                      <a:pt x="685" y="5411"/>
                    </a:lnTo>
                    <a:lnTo>
                      <a:pt x="343" y="5421"/>
                    </a:lnTo>
                    <a:lnTo>
                      <a:pt x="0" y="5434"/>
                    </a:lnTo>
                    <a:lnTo>
                      <a:pt x="0" y="144"/>
                    </a:lnTo>
                  </a:path>
                </a:pathLst>
              </a:custGeom>
              <a:noFill/>
              <a:ln w="0">
                <a:solidFill>
                  <a:srgbClr val="4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23" name="Freeform 11"/>
              <p:cNvSpPr>
                <a:spLocks/>
              </p:cNvSpPr>
              <p:nvPr/>
            </p:nvSpPr>
            <p:spPr bwMode="auto">
              <a:xfrm>
                <a:off x="6489" y="9152"/>
                <a:ext cx="16013" cy="5973"/>
              </a:xfrm>
              <a:custGeom>
                <a:avLst/>
                <a:gdLst>
                  <a:gd name="T0" fmla="*/ 15244 w 16013"/>
                  <a:gd name="T1" fmla="*/ 5666 h 5973"/>
                  <a:gd name="T2" fmla="*/ 14216 w 16013"/>
                  <a:gd name="T3" fmla="*/ 5684 h 5973"/>
                  <a:gd name="T4" fmla="*/ 13191 w 16013"/>
                  <a:gd name="T5" fmla="*/ 5743 h 5973"/>
                  <a:gd name="T6" fmla="*/ 12163 w 16013"/>
                  <a:gd name="T7" fmla="*/ 5822 h 5973"/>
                  <a:gd name="T8" fmla="*/ 11135 w 16013"/>
                  <a:gd name="T9" fmla="*/ 5898 h 5973"/>
                  <a:gd name="T10" fmla="*/ 10107 w 16013"/>
                  <a:gd name="T11" fmla="*/ 5957 h 5973"/>
                  <a:gd name="T12" fmla="*/ 9079 w 16013"/>
                  <a:gd name="T13" fmla="*/ 5973 h 5973"/>
                  <a:gd name="T14" fmla="*/ 8051 w 16013"/>
                  <a:gd name="T15" fmla="*/ 5927 h 5973"/>
                  <a:gd name="T16" fmla="*/ 7436 w 16013"/>
                  <a:gd name="T17" fmla="*/ 5604 h 5973"/>
                  <a:gd name="T18" fmla="*/ 6934 w 16013"/>
                  <a:gd name="T19" fmla="*/ 5200 h 5973"/>
                  <a:gd name="T20" fmla="*/ 6413 w 16013"/>
                  <a:gd name="T21" fmla="*/ 4796 h 5973"/>
                  <a:gd name="T22" fmla="*/ 5873 w 16013"/>
                  <a:gd name="T23" fmla="*/ 4392 h 5973"/>
                  <a:gd name="T24" fmla="*/ 5310 w 16013"/>
                  <a:gd name="T25" fmla="*/ 3994 h 5973"/>
                  <a:gd name="T26" fmla="*/ 4731 w 16013"/>
                  <a:gd name="T27" fmla="*/ 3605 h 5973"/>
                  <a:gd name="T28" fmla="*/ 4134 w 16013"/>
                  <a:gd name="T29" fmla="*/ 3227 h 5973"/>
                  <a:gd name="T30" fmla="*/ 3522 w 16013"/>
                  <a:gd name="T31" fmla="*/ 2866 h 5973"/>
                  <a:gd name="T32" fmla="*/ 3017 w 16013"/>
                  <a:gd name="T33" fmla="*/ 2531 h 5973"/>
                  <a:gd name="T34" fmla="*/ 2527 w 16013"/>
                  <a:gd name="T35" fmla="*/ 2206 h 5973"/>
                  <a:gd name="T36" fmla="*/ 2028 w 16013"/>
                  <a:gd name="T37" fmla="*/ 1889 h 5973"/>
                  <a:gd name="T38" fmla="*/ 1538 w 16013"/>
                  <a:gd name="T39" fmla="*/ 1577 h 5973"/>
                  <a:gd name="T40" fmla="*/ 1076 w 16013"/>
                  <a:gd name="T41" fmla="*/ 1273 h 5973"/>
                  <a:gd name="T42" fmla="*/ 661 w 16013"/>
                  <a:gd name="T43" fmla="*/ 974 h 5973"/>
                  <a:gd name="T44" fmla="*/ 312 w 16013"/>
                  <a:gd name="T45" fmla="*/ 685 h 5973"/>
                  <a:gd name="T46" fmla="*/ 50 w 16013"/>
                  <a:gd name="T47" fmla="*/ 399 h 5973"/>
                  <a:gd name="T48" fmla="*/ 649 w 16013"/>
                  <a:gd name="T49" fmla="*/ 363 h 5973"/>
                  <a:gd name="T50" fmla="*/ 1622 w 16013"/>
                  <a:gd name="T51" fmla="*/ 416 h 5973"/>
                  <a:gd name="T52" fmla="*/ 2686 w 16013"/>
                  <a:gd name="T53" fmla="*/ 473 h 5973"/>
                  <a:gd name="T54" fmla="*/ 3809 w 16013"/>
                  <a:gd name="T55" fmla="*/ 516 h 5973"/>
                  <a:gd name="T56" fmla="*/ 4951 w 16013"/>
                  <a:gd name="T57" fmla="*/ 542 h 5973"/>
                  <a:gd name="T58" fmla="*/ 6082 w 16013"/>
                  <a:gd name="T59" fmla="*/ 539 h 5973"/>
                  <a:gd name="T60" fmla="*/ 7165 w 16013"/>
                  <a:gd name="T61" fmla="*/ 496 h 5973"/>
                  <a:gd name="T62" fmla="*/ 8168 w 16013"/>
                  <a:gd name="T63" fmla="*/ 404 h 5973"/>
                  <a:gd name="T64" fmla="*/ 8865 w 16013"/>
                  <a:gd name="T65" fmla="*/ 312 h 5973"/>
                  <a:gd name="T66" fmla="*/ 9475 w 16013"/>
                  <a:gd name="T67" fmla="*/ 260 h 5973"/>
                  <a:gd name="T68" fmla="*/ 10079 w 16013"/>
                  <a:gd name="T69" fmla="*/ 232 h 5973"/>
                  <a:gd name="T70" fmla="*/ 10684 w 16013"/>
                  <a:gd name="T71" fmla="*/ 217 h 5973"/>
                  <a:gd name="T72" fmla="*/ 11286 w 16013"/>
                  <a:gd name="T73" fmla="*/ 207 h 5973"/>
                  <a:gd name="T74" fmla="*/ 11890 w 16013"/>
                  <a:gd name="T75" fmla="*/ 194 h 5973"/>
                  <a:gd name="T76" fmla="*/ 12495 w 16013"/>
                  <a:gd name="T77" fmla="*/ 171 h 5973"/>
                  <a:gd name="T78" fmla="*/ 13105 w 16013"/>
                  <a:gd name="T79" fmla="*/ 128 h 5973"/>
                  <a:gd name="T80" fmla="*/ 13526 w 16013"/>
                  <a:gd name="T81" fmla="*/ 84 h 5973"/>
                  <a:gd name="T82" fmla="*/ 13874 w 16013"/>
                  <a:gd name="T83" fmla="*/ 53 h 5973"/>
                  <a:gd name="T84" fmla="*/ 14216 w 16013"/>
                  <a:gd name="T85" fmla="*/ 28 h 5973"/>
                  <a:gd name="T86" fmla="*/ 14554 w 16013"/>
                  <a:gd name="T87" fmla="*/ 10 h 5973"/>
                  <a:gd name="T88" fmla="*/ 14891 w 16013"/>
                  <a:gd name="T89" fmla="*/ 0 h 5973"/>
                  <a:gd name="T90" fmla="*/ 15228 w 16013"/>
                  <a:gd name="T91" fmla="*/ 2 h 5973"/>
                  <a:gd name="T92" fmla="*/ 15573 w 16013"/>
                  <a:gd name="T93" fmla="*/ 12 h 5973"/>
                  <a:gd name="T94" fmla="*/ 15924 w 16013"/>
                  <a:gd name="T95" fmla="*/ 38 h 59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13" h="5973">
                    <a:moveTo>
                      <a:pt x="16013" y="5691"/>
                    </a:moveTo>
                    <a:lnTo>
                      <a:pt x="15757" y="5679"/>
                    </a:lnTo>
                    <a:lnTo>
                      <a:pt x="15501" y="5671"/>
                    </a:lnTo>
                    <a:lnTo>
                      <a:pt x="15244" y="5666"/>
                    </a:lnTo>
                    <a:lnTo>
                      <a:pt x="14988" y="5666"/>
                    </a:lnTo>
                    <a:lnTo>
                      <a:pt x="14732" y="5668"/>
                    </a:lnTo>
                    <a:lnTo>
                      <a:pt x="14473" y="5676"/>
                    </a:lnTo>
                    <a:lnTo>
                      <a:pt x="14216" y="5684"/>
                    </a:lnTo>
                    <a:lnTo>
                      <a:pt x="13960" y="5696"/>
                    </a:lnTo>
                    <a:lnTo>
                      <a:pt x="13704" y="5709"/>
                    </a:lnTo>
                    <a:lnTo>
                      <a:pt x="13448" y="5725"/>
                    </a:lnTo>
                    <a:lnTo>
                      <a:pt x="13191" y="5743"/>
                    </a:lnTo>
                    <a:lnTo>
                      <a:pt x="12935" y="5760"/>
                    </a:lnTo>
                    <a:lnTo>
                      <a:pt x="12676" y="5781"/>
                    </a:lnTo>
                    <a:lnTo>
                      <a:pt x="12420" y="5801"/>
                    </a:lnTo>
                    <a:lnTo>
                      <a:pt x="12163" y="5822"/>
                    </a:lnTo>
                    <a:lnTo>
                      <a:pt x="11907" y="5842"/>
                    </a:lnTo>
                    <a:lnTo>
                      <a:pt x="11651" y="5863"/>
                    </a:lnTo>
                    <a:lnTo>
                      <a:pt x="11392" y="5881"/>
                    </a:lnTo>
                    <a:lnTo>
                      <a:pt x="11135" y="5898"/>
                    </a:lnTo>
                    <a:lnTo>
                      <a:pt x="10879" y="5916"/>
                    </a:lnTo>
                    <a:lnTo>
                      <a:pt x="10623" y="5932"/>
                    </a:lnTo>
                    <a:lnTo>
                      <a:pt x="10364" y="5945"/>
                    </a:lnTo>
                    <a:lnTo>
                      <a:pt x="10107" y="5957"/>
                    </a:lnTo>
                    <a:lnTo>
                      <a:pt x="9851" y="5965"/>
                    </a:lnTo>
                    <a:lnTo>
                      <a:pt x="9595" y="5970"/>
                    </a:lnTo>
                    <a:lnTo>
                      <a:pt x="9336" y="5973"/>
                    </a:lnTo>
                    <a:lnTo>
                      <a:pt x="9079" y="5973"/>
                    </a:lnTo>
                    <a:lnTo>
                      <a:pt x="8823" y="5968"/>
                    </a:lnTo>
                    <a:lnTo>
                      <a:pt x="8567" y="5960"/>
                    </a:lnTo>
                    <a:lnTo>
                      <a:pt x="8308" y="5945"/>
                    </a:lnTo>
                    <a:lnTo>
                      <a:pt x="8051" y="5927"/>
                    </a:lnTo>
                    <a:lnTo>
                      <a:pt x="7795" y="5904"/>
                    </a:lnTo>
                    <a:lnTo>
                      <a:pt x="7675" y="5804"/>
                    </a:lnTo>
                    <a:lnTo>
                      <a:pt x="7556" y="5704"/>
                    </a:lnTo>
                    <a:lnTo>
                      <a:pt x="7436" y="5604"/>
                    </a:lnTo>
                    <a:lnTo>
                      <a:pt x="7313" y="5505"/>
                    </a:lnTo>
                    <a:lnTo>
                      <a:pt x="7188" y="5402"/>
                    </a:lnTo>
                    <a:lnTo>
                      <a:pt x="7062" y="5303"/>
                    </a:lnTo>
                    <a:lnTo>
                      <a:pt x="6934" y="5200"/>
                    </a:lnTo>
                    <a:lnTo>
                      <a:pt x="6806" y="5101"/>
                    </a:lnTo>
                    <a:lnTo>
                      <a:pt x="6678" y="4998"/>
                    </a:lnTo>
                    <a:lnTo>
                      <a:pt x="6547" y="4896"/>
                    </a:lnTo>
                    <a:lnTo>
                      <a:pt x="6413" y="4796"/>
                    </a:lnTo>
                    <a:lnTo>
                      <a:pt x="6280" y="4694"/>
                    </a:lnTo>
                    <a:lnTo>
                      <a:pt x="6146" y="4594"/>
                    </a:lnTo>
                    <a:lnTo>
                      <a:pt x="6009" y="4492"/>
                    </a:lnTo>
                    <a:lnTo>
                      <a:pt x="5873" y="4392"/>
                    </a:lnTo>
                    <a:lnTo>
                      <a:pt x="5734" y="4290"/>
                    </a:lnTo>
                    <a:lnTo>
                      <a:pt x="5594" y="4190"/>
                    </a:lnTo>
                    <a:lnTo>
                      <a:pt x="5452" y="4093"/>
                    </a:lnTo>
                    <a:lnTo>
                      <a:pt x="5310" y="3994"/>
                    </a:lnTo>
                    <a:lnTo>
                      <a:pt x="5168" y="3894"/>
                    </a:lnTo>
                    <a:lnTo>
                      <a:pt x="5023" y="3797"/>
                    </a:lnTo>
                    <a:lnTo>
                      <a:pt x="4876" y="3700"/>
                    </a:lnTo>
                    <a:lnTo>
                      <a:pt x="4731" y="3605"/>
                    </a:lnTo>
                    <a:lnTo>
                      <a:pt x="4583" y="3508"/>
                    </a:lnTo>
                    <a:lnTo>
                      <a:pt x="4435" y="3413"/>
                    </a:lnTo>
                    <a:lnTo>
                      <a:pt x="4285" y="3319"/>
                    </a:lnTo>
                    <a:lnTo>
                      <a:pt x="4134" y="3227"/>
                    </a:lnTo>
                    <a:lnTo>
                      <a:pt x="3981" y="3134"/>
                    </a:lnTo>
                    <a:lnTo>
                      <a:pt x="3828" y="3045"/>
                    </a:lnTo>
                    <a:lnTo>
                      <a:pt x="3675" y="2955"/>
                    </a:lnTo>
                    <a:lnTo>
                      <a:pt x="3522" y="2866"/>
                    </a:lnTo>
                    <a:lnTo>
                      <a:pt x="3366" y="2779"/>
                    </a:lnTo>
                    <a:lnTo>
                      <a:pt x="3251" y="2697"/>
                    </a:lnTo>
                    <a:lnTo>
                      <a:pt x="3137" y="2613"/>
                    </a:lnTo>
                    <a:lnTo>
                      <a:pt x="3017" y="2531"/>
                    </a:lnTo>
                    <a:lnTo>
                      <a:pt x="2898" y="2449"/>
                    </a:lnTo>
                    <a:lnTo>
                      <a:pt x="2775" y="2367"/>
                    </a:lnTo>
                    <a:lnTo>
                      <a:pt x="2652" y="2288"/>
                    </a:lnTo>
                    <a:lnTo>
                      <a:pt x="2527" y="2206"/>
                    </a:lnTo>
                    <a:lnTo>
                      <a:pt x="2404" y="2127"/>
                    </a:lnTo>
                    <a:lnTo>
                      <a:pt x="2279" y="2048"/>
                    </a:lnTo>
                    <a:lnTo>
                      <a:pt x="2154" y="1969"/>
                    </a:lnTo>
                    <a:lnTo>
                      <a:pt x="2028" y="1889"/>
                    </a:lnTo>
                    <a:lnTo>
                      <a:pt x="1903" y="1810"/>
                    </a:lnTo>
                    <a:lnTo>
                      <a:pt x="1780" y="1733"/>
                    </a:lnTo>
                    <a:lnTo>
                      <a:pt x="1658" y="1654"/>
                    </a:lnTo>
                    <a:lnTo>
                      <a:pt x="1538" y="1577"/>
                    </a:lnTo>
                    <a:lnTo>
                      <a:pt x="1418" y="1501"/>
                    </a:lnTo>
                    <a:lnTo>
                      <a:pt x="1301" y="1424"/>
                    </a:lnTo>
                    <a:lnTo>
                      <a:pt x="1187" y="1347"/>
                    </a:lnTo>
                    <a:lnTo>
                      <a:pt x="1076" y="1273"/>
                    </a:lnTo>
                    <a:lnTo>
                      <a:pt x="967" y="1199"/>
                    </a:lnTo>
                    <a:lnTo>
                      <a:pt x="861" y="1122"/>
                    </a:lnTo>
                    <a:lnTo>
                      <a:pt x="758" y="1048"/>
                    </a:lnTo>
                    <a:lnTo>
                      <a:pt x="661" y="974"/>
                    </a:lnTo>
                    <a:lnTo>
                      <a:pt x="566" y="902"/>
                    </a:lnTo>
                    <a:lnTo>
                      <a:pt x="477" y="828"/>
                    </a:lnTo>
                    <a:lnTo>
                      <a:pt x="390" y="757"/>
                    </a:lnTo>
                    <a:lnTo>
                      <a:pt x="312" y="685"/>
                    </a:lnTo>
                    <a:lnTo>
                      <a:pt x="237" y="611"/>
                    </a:lnTo>
                    <a:lnTo>
                      <a:pt x="167" y="542"/>
                    </a:lnTo>
                    <a:lnTo>
                      <a:pt x="106" y="470"/>
                    </a:lnTo>
                    <a:lnTo>
                      <a:pt x="50" y="399"/>
                    </a:lnTo>
                    <a:lnTo>
                      <a:pt x="0" y="330"/>
                    </a:lnTo>
                    <a:lnTo>
                      <a:pt x="209" y="340"/>
                    </a:lnTo>
                    <a:lnTo>
                      <a:pt x="424" y="350"/>
                    </a:lnTo>
                    <a:lnTo>
                      <a:pt x="649" y="363"/>
                    </a:lnTo>
                    <a:lnTo>
                      <a:pt x="883" y="376"/>
                    </a:lnTo>
                    <a:lnTo>
                      <a:pt x="1123" y="391"/>
                    </a:lnTo>
                    <a:lnTo>
                      <a:pt x="1368" y="404"/>
                    </a:lnTo>
                    <a:lnTo>
                      <a:pt x="1622" y="416"/>
                    </a:lnTo>
                    <a:lnTo>
                      <a:pt x="1881" y="432"/>
                    </a:lnTo>
                    <a:lnTo>
                      <a:pt x="2145" y="445"/>
                    </a:lnTo>
                    <a:lnTo>
                      <a:pt x="2413" y="457"/>
                    </a:lnTo>
                    <a:lnTo>
                      <a:pt x="2686" y="473"/>
                    </a:lnTo>
                    <a:lnTo>
                      <a:pt x="2962" y="485"/>
                    </a:lnTo>
                    <a:lnTo>
                      <a:pt x="3243" y="496"/>
                    </a:lnTo>
                    <a:lnTo>
                      <a:pt x="3524" y="506"/>
                    </a:lnTo>
                    <a:lnTo>
                      <a:pt x="3809" y="516"/>
                    </a:lnTo>
                    <a:lnTo>
                      <a:pt x="4093" y="526"/>
                    </a:lnTo>
                    <a:lnTo>
                      <a:pt x="4380" y="532"/>
                    </a:lnTo>
                    <a:lnTo>
                      <a:pt x="4664" y="539"/>
                    </a:lnTo>
                    <a:lnTo>
                      <a:pt x="4951" y="542"/>
                    </a:lnTo>
                    <a:lnTo>
                      <a:pt x="5235" y="544"/>
                    </a:lnTo>
                    <a:lnTo>
                      <a:pt x="5519" y="544"/>
                    </a:lnTo>
                    <a:lnTo>
                      <a:pt x="5803" y="542"/>
                    </a:lnTo>
                    <a:lnTo>
                      <a:pt x="6082" y="539"/>
                    </a:lnTo>
                    <a:lnTo>
                      <a:pt x="6358" y="532"/>
                    </a:lnTo>
                    <a:lnTo>
                      <a:pt x="6631" y="524"/>
                    </a:lnTo>
                    <a:lnTo>
                      <a:pt x="6901" y="511"/>
                    </a:lnTo>
                    <a:lnTo>
                      <a:pt x="7165" y="496"/>
                    </a:lnTo>
                    <a:lnTo>
                      <a:pt x="7425" y="478"/>
                    </a:lnTo>
                    <a:lnTo>
                      <a:pt x="7681" y="455"/>
                    </a:lnTo>
                    <a:lnTo>
                      <a:pt x="7926" y="432"/>
                    </a:lnTo>
                    <a:lnTo>
                      <a:pt x="8168" y="404"/>
                    </a:lnTo>
                    <a:lnTo>
                      <a:pt x="8402" y="370"/>
                    </a:lnTo>
                    <a:lnTo>
                      <a:pt x="8556" y="350"/>
                    </a:lnTo>
                    <a:lnTo>
                      <a:pt x="8712" y="330"/>
                    </a:lnTo>
                    <a:lnTo>
                      <a:pt x="8865" y="312"/>
                    </a:lnTo>
                    <a:lnTo>
                      <a:pt x="9018" y="296"/>
                    </a:lnTo>
                    <a:lnTo>
                      <a:pt x="9169" y="283"/>
                    </a:lnTo>
                    <a:lnTo>
                      <a:pt x="9322" y="271"/>
                    </a:lnTo>
                    <a:lnTo>
                      <a:pt x="9475" y="260"/>
                    </a:lnTo>
                    <a:lnTo>
                      <a:pt x="9625" y="253"/>
                    </a:lnTo>
                    <a:lnTo>
                      <a:pt x="9779" y="245"/>
                    </a:lnTo>
                    <a:lnTo>
                      <a:pt x="9929" y="237"/>
                    </a:lnTo>
                    <a:lnTo>
                      <a:pt x="10079" y="232"/>
                    </a:lnTo>
                    <a:lnTo>
                      <a:pt x="10230" y="227"/>
                    </a:lnTo>
                    <a:lnTo>
                      <a:pt x="10383" y="222"/>
                    </a:lnTo>
                    <a:lnTo>
                      <a:pt x="10534" y="220"/>
                    </a:lnTo>
                    <a:lnTo>
                      <a:pt x="10684" y="217"/>
                    </a:lnTo>
                    <a:lnTo>
                      <a:pt x="10834" y="214"/>
                    </a:lnTo>
                    <a:lnTo>
                      <a:pt x="10985" y="212"/>
                    </a:lnTo>
                    <a:lnTo>
                      <a:pt x="11135" y="209"/>
                    </a:lnTo>
                    <a:lnTo>
                      <a:pt x="11286" y="207"/>
                    </a:lnTo>
                    <a:lnTo>
                      <a:pt x="11436" y="204"/>
                    </a:lnTo>
                    <a:lnTo>
                      <a:pt x="11589" y="202"/>
                    </a:lnTo>
                    <a:lnTo>
                      <a:pt x="11740" y="197"/>
                    </a:lnTo>
                    <a:lnTo>
                      <a:pt x="11890" y="194"/>
                    </a:lnTo>
                    <a:lnTo>
                      <a:pt x="12041" y="189"/>
                    </a:lnTo>
                    <a:lnTo>
                      <a:pt x="12191" y="184"/>
                    </a:lnTo>
                    <a:lnTo>
                      <a:pt x="12344" y="176"/>
                    </a:lnTo>
                    <a:lnTo>
                      <a:pt x="12495" y="171"/>
                    </a:lnTo>
                    <a:lnTo>
                      <a:pt x="12648" y="161"/>
                    </a:lnTo>
                    <a:lnTo>
                      <a:pt x="12798" y="151"/>
                    </a:lnTo>
                    <a:lnTo>
                      <a:pt x="12952" y="140"/>
                    </a:lnTo>
                    <a:lnTo>
                      <a:pt x="13105" y="128"/>
                    </a:lnTo>
                    <a:lnTo>
                      <a:pt x="13258" y="112"/>
                    </a:lnTo>
                    <a:lnTo>
                      <a:pt x="13347" y="102"/>
                    </a:lnTo>
                    <a:lnTo>
                      <a:pt x="13436" y="94"/>
                    </a:lnTo>
                    <a:lnTo>
                      <a:pt x="13526" y="84"/>
                    </a:lnTo>
                    <a:lnTo>
                      <a:pt x="13615" y="76"/>
                    </a:lnTo>
                    <a:lnTo>
                      <a:pt x="13701" y="69"/>
                    </a:lnTo>
                    <a:lnTo>
                      <a:pt x="13787" y="61"/>
                    </a:lnTo>
                    <a:lnTo>
                      <a:pt x="13874" y="53"/>
                    </a:lnTo>
                    <a:lnTo>
                      <a:pt x="13960" y="46"/>
                    </a:lnTo>
                    <a:lnTo>
                      <a:pt x="14047" y="41"/>
                    </a:lnTo>
                    <a:lnTo>
                      <a:pt x="14130" y="33"/>
                    </a:lnTo>
                    <a:lnTo>
                      <a:pt x="14216" y="28"/>
                    </a:lnTo>
                    <a:lnTo>
                      <a:pt x="14300" y="23"/>
                    </a:lnTo>
                    <a:lnTo>
                      <a:pt x="14386" y="18"/>
                    </a:lnTo>
                    <a:lnTo>
                      <a:pt x="14470" y="15"/>
                    </a:lnTo>
                    <a:lnTo>
                      <a:pt x="14554" y="10"/>
                    </a:lnTo>
                    <a:lnTo>
                      <a:pt x="14637" y="7"/>
                    </a:lnTo>
                    <a:lnTo>
                      <a:pt x="14721" y="5"/>
                    </a:lnTo>
                    <a:lnTo>
                      <a:pt x="14807" y="2"/>
                    </a:lnTo>
                    <a:lnTo>
                      <a:pt x="14891" y="0"/>
                    </a:lnTo>
                    <a:lnTo>
                      <a:pt x="14974" y="0"/>
                    </a:lnTo>
                    <a:lnTo>
                      <a:pt x="15058" y="0"/>
                    </a:lnTo>
                    <a:lnTo>
                      <a:pt x="15144" y="0"/>
                    </a:lnTo>
                    <a:lnTo>
                      <a:pt x="15228" y="2"/>
                    </a:lnTo>
                    <a:lnTo>
                      <a:pt x="15314" y="2"/>
                    </a:lnTo>
                    <a:lnTo>
                      <a:pt x="15400" y="5"/>
                    </a:lnTo>
                    <a:lnTo>
                      <a:pt x="15487" y="10"/>
                    </a:lnTo>
                    <a:lnTo>
                      <a:pt x="15573" y="12"/>
                    </a:lnTo>
                    <a:lnTo>
                      <a:pt x="15660" y="18"/>
                    </a:lnTo>
                    <a:lnTo>
                      <a:pt x="15746" y="23"/>
                    </a:lnTo>
                    <a:lnTo>
                      <a:pt x="15835" y="30"/>
                    </a:lnTo>
                    <a:lnTo>
                      <a:pt x="15924" y="38"/>
                    </a:lnTo>
                    <a:lnTo>
                      <a:pt x="16013" y="46"/>
                    </a:lnTo>
                    <a:lnTo>
                      <a:pt x="16013" y="5691"/>
                    </a:lnTo>
                    <a:close/>
                  </a:path>
                </a:pathLst>
              </a:custGeom>
              <a:solidFill>
                <a:srgbClr val="4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24" name="Freeform 12"/>
              <p:cNvSpPr>
                <a:spLocks/>
              </p:cNvSpPr>
              <p:nvPr/>
            </p:nvSpPr>
            <p:spPr bwMode="auto">
              <a:xfrm>
                <a:off x="6489" y="9152"/>
                <a:ext cx="16013" cy="5973"/>
              </a:xfrm>
              <a:custGeom>
                <a:avLst/>
                <a:gdLst>
                  <a:gd name="T0" fmla="*/ 15501 w 16013"/>
                  <a:gd name="T1" fmla="*/ 5671 h 5973"/>
                  <a:gd name="T2" fmla="*/ 14473 w 16013"/>
                  <a:gd name="T3" fmla="*/ 5676 h 5973"/>
                  <a:gd name="T4" fmla="*/ 13448 w 16013"/>
                  <a:gd name="T5" fmla="*/ 5725 h 5973"/>
                  <a:gd name="T6" fmla="*/ 12420 w 16013"/>
                  <a:gd name="T7" fmla="*/ 5801 h 5973"/>
                  <a:gd name="T8" fmla="*/ 11392 w 16013"/>
                  <a:gd name="T9" fmla="*/ 5881 h 5973"/>
                  <a:gd name="T10" fmla="*/ 10364 w 16013"/>
                  <a:gd name="T11" fmla="*/ 5945 h 5973"/>
                  <a:gd name="T12" fmla="*/ 9336 w 16013"/>
                  <a:gd name="T13" fmla="*/ 5973 h 5973"/>
                  <a:gd name="T14" fmla="*/ 8308 w 16013"/>
                  <a:gd name="T15" fmla="*/ 5945 h 5973"/>
                  <a:gd name="T16" fmla="*/ 7675 w 16013"/>
                  <a:gd name="T17" fmla="*/ 5804 h 5973"/>
                  <a:gd name="T18" fmla="*/ 7188 w 16013"/>
                  <a:gd name="T19" fmla="*/ 5402 h 5973"/>
                  <a:gd name="T20" fmla="*/ 6678 w 16013"/>
                  <a:gd name="T21" fmla="*/ 4998 h 5973"/>
                  <a:gd name="T22" fmla="*/ 6146 w 16013"/>
                  <a:gd name="T23" fmla="*/ 4594 h 5973"/>
                  <a:gd name="T24" fmla="*/ 5594 w 16013"/>
                  <a:gd name="T25" fmla="*/ 4190 h 5973"/>
                  <a:gd name="T26" fmla="*/ 5023 w 16013"/>
                  <a:gd name="T27" fmla="*/ 3797 h 5973"/>
                  <a:gd name="T28" fmla="*/ 4435 w 16013"/>
                  <a:gd name="T29" fmla="*/ 3413 h 5973"/>
                  <a:gd name="T30" fmla="*/ 3828 w 16013"/>
                  <a:gd name="T31" fmla="*/ 3045 h 5973"/>
                  <a:gd name="T32" fmla="*/ 3366 w 16013"/>
                  <a:gd name="T33" fmla="*/ 2779 h 5973"/>
                  <a:gd name="T34" fmla="*/ 2898 w 16013"/>
                  <a:gd name="T35" fmla="*/ 2449 h 5973"/>
                  <a:gd name="T36" fmla="*/ 2404 w 16013"/>
                  <a:gd name="T37" fmla="*/ 2127 h 5973"/>
                  <a:gd name="T38" fmla="*/ 1903 w 16013"/>
                  <a:gd name="T39" fmla="*/ 1810 h 5973"/>
                  <a:gd name="T40" fmla="*/ 1418 w 16013"/>
                  <a:gd name="T41" fmla="*/ 1501 h 5973"/>
                  <a:gd name="T42" fmla="*/ 967 w 16013"/>
                  <a:gd name="T43" fmla="*/ 1199 h 5973"/>
                  <a:gd name="T44" fmla="*/ 566 w 16013"/>
                  <a:gd name="T45" fmla="*/ 902 h 5973"/>
                  <a:gd name="T46" fmla="*/ 237 w 16013"/>
                  <a:gd name="T47" fmla="*/ 611 h 5973"/>
                  <a:gd name="T48" fmla="*/ 0 w 16013"/>
                  <a:gd name="T49" fmla="*/ 330 h 5973"/>
                  <a:gd name="T50" fmla="*/ 649 w 16013"/>
                  <a:gd name="T51" fmla="*/ 363 h 5973"/>
                  <a:gd name="T52" fmla="*/ 1622 w 16013"/>
                  <a:gd name="T53" fmla="*/ 416 h 5973"/>
                  <a:gd name="T54" fmla="*/ 2686 w 16013"/>
                  <a:gd name="T55" fmla="*/ 473 h 5973"/>
                  <a:gd name="T56" fmla="*/ 3809 w 16013"/>
                  <a:gd name="T57" fmla="*/ 516 h 5973"/>
                  <a:gd name="T58" fmla="*/ 4951 w 16013"/>
                  <a:gd name="T59" fmla="*/ 542 h 5973"/>
                  <a:gd name="T60" fmla="*/ 6082 w 16013"/>
                  <a:gd name="T61" fmla="*/ 539 h 5973"/>
                  <a:gd name="T62" fmla="*/ 7165 w 16013"/>
                  <a:gd name="T63" fmla="*/ 496 h 5973"/>
                  <a:gd name="T64" fmla="*/ 8168 w 16013"/>
                  <a:gd name="T65" fmla="*/ 404 h 5973"/>
                  <a:gd name="T66" fmla="*/ 8712 w 16013"/>
                  <a:gd name="T67" fmla="*/ 330 h 5973"/>
                  <a:gd name="T68" fmla="*/ 9322 w 16013"/>
                  <a:gd name="T69" fmla="*/ 271 h 5973"/>
                  <a:gd name="T70" fmla="*/ 9929 w 16013"/>
                  <a:gd name="T71" fmla="*/ 237 h 5973"/>
                  <a:gd name="T72" fmla="*/ 10534 w 16013"/>
                  <a:gd name="T73" fmla="*/ 220 h 5973"/>
                  <a:gd name="T74" fmla="*/ 11135 w 16013"/>
                  <a:gd name="T75" fmla="*/ 209 h 5973"/>
                  <a:gd name="T76" fmla="*/ 11740 w 16013"/>
                  <a:gd name="T77" fmla="*/ 197 h 5973"/>
                  <a:gd name="T78" fmla="*/ 12344 w 16013"/>
                  <a:gd name="T79" fmla="*/ 176 h 5973"/>
                  <a:gd name="T80" fmla="*/ 12952 w 16013"/>
                  <a:gd name="T81" fmla="*/ 140 h 5973"/>
                  <a:gd name="T82" fmla="*/ 13347 w 16013"/>
                  <a:gd name="T83" fmla="*/ 102 h 5973"/>
                  <a:gd name="T84" fmla="*/ 13701 w 16013"/>
                  <a:gd name="T85" fmla="*/ 69 h 5973"/>
                  <a:gd name="T86" fmla="*/ 14047 w 16013"/>
                  <a:gd name="T87" fmla="*/ 41 h 5973"/>
                  <a:gd name="T88" fmla="*/ 14386 w 16013"/>
                  <a:gd name="T89" fmla="*/ 18 h 5973"/>
                  <a:gd name="T90" fmla="*/ 14721 w 16013"/>
                  <a:gd name="T91" fmla="*/ 5 h 5973"/>
                  <a:gd name="T92" fmla="*/ 15058 w 16013"/>
                  <a:gd name="T93" fmla="*/ 0 h 5973"/>
                  <a:gd name="T94" fmla="*/ 15400 w 16013"/>
                  <a:gd name="T95" fmla="*/ 5 h 5973"/>
                  <a:gd name="T96" fmla="*/ 15746 w 16013"/>
                  <a:gd name="T97" fmla="*/ 23 h 5973"/>
                  <a:gd name="T98" fmla="*/ 16013 w 16013"/>
                  <a:gd name="T99" fmla="*/ 5691 h 59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6013" h="5973">
                    <a:moveTo>
                      <a:pt x="16013" y="5691"/>
                    </a:moveTo>
                    <a:lnTo>
                      <a:pt x="16013" y="5691"/>
                    </a:lnTo>
                    <a:lnTo>
                      <a:pt x="15757" y="5679"/>
                    </a:lnTo>
                    <a:lnTo>
                      <a:pt x="15501" y="5671"/>
                    </a:lnTo>
                    <a:lnTo>
                      <a:pt x="15244" y="5666"/>
                    </a:lnTo>
                    <a:lnTo>
                      <a:pt x="14988" y="5666"/>
                    </a:lnTo>
                    <a:lnTo>
                      <a:pt x="14732" y="5668"/>
                    </a:lnTo>
                    <a:lnTo>
                      <a:pt x="14473" y="5676"/>
                    </a:lnTo>
                    <a:lnTo>
                      <a:pt x="14216" y="5684"/>
                    </a:lnTo>
                    <a:lnTo>
                      <a:pt x="13960" y="5696"/>
                    </a:lnTo>
                    <a:lnTo>
                      <a:pt x="13704" y="5709"/>
                    </a:lnTo>
                    <a:lnTo>
                      <a:pt x="13448" y="5725"/>
                    </a:lnTo>
                    <a:lnTo>
                      <a:pt x="13191" y="5743"/>
                    </a:lnTo>
                    <a:lnTo>
                      <a:pt x="12935" y="5760"/>
                    </a:lnTo>
                    <a:lnTo>
                      <a:pt x="12676" y="5781"/>
                    </a:lnTo>
                    <a:lnTo>
                      <a:pt x="12420" y="5801"/>
                    </a:lnTo>
                    <a:lnTo>
                      <a:pt x="12163" y="5822"/>
                    </a:lnTo>
                    <a:lnTo>
                      <a:pt x="11907" y="5842"/>
                    </a:lnTo>
                    <a:lnTo>
                      <a:pt x="11651" y="5863"/>
                    </a:lnTo>
                    <a:lnTo>
                      <a:pt x="11392" y="5881"/>
                    </a:lnTo>
                    <a:lnTo>
                      <a:pt x="11135" y="5898"/>
                    </a:lnTo>
                    <a:lnTo>
                      <a:pt x="10879" y="5916"/>
                    </a:lnTo>
                    <a:lnTo>
                      <a:pt x="10623" y="5932"/>
                    </a:lnTo>
                    <a:lnTo>
                      <a:pt x="10364" y="5945"/>
                    </a:lnTo>
                    <a:lnTo>
                      <a:pt x="10107" y="5957"/>
                    </a:lnTo>
                    <a:lnTo>
                      <a:pt x="9851" y="5965"/>
                    </a:lnTo>
                    <a:lnTo>
                      <a:pt x="9595" y="5970"/>
                    </a:lnTo>
                    <a:lnTo>
                      <a:pt x="9336" y="5973"/>
                    </a:lnTo>
                    <a:lnTo>
                      <a:pt x="9079" y="5973"/>
                    </a:lnTo>
                    <a:lnTo>
                      <a:pt x="8823" y="5968"/>
                    </a:lnTo>
                    <a:lnTo>
                      <a:pt x="8567" y="5960"/>
                    </a:lnTo>
                    <a:lnTo>
                      <a:pt x="8308" y="5945"/>
                    </a:lnTo>
                    <a:lnTo>
                      <a:pt x="8051" y="5927"/>
                    </a:lnTo>
                    <a:lnTo>
                      <a:pt x="7795" y="5904"/>
                    </a:lnTo>
                    <a:lnTo>
                      <a:pt x="7675" y="5804"/>
                    </a:lnTo>
                    <a:lnTo>
                      <a:pt x="7556" y="5704"/>
                    </a:lnTo>
                    <a:lnTo>
                      <a:pt x="7436" y="5604"/>
                    </a:lnTo>
                    <a:lnTo>
                      <a:pt x="7313" y="5505"/>
                    </a:lnTo>
                    <a:lnTo>
                      <a:pt x="7188" y="5402"/>
                    </a:lnTo>
                    <a:lnTo>
                      <a:pt x="7062" y="5303"/>
                    </a:lnTo>
                    <a:lnTo>
                      <a:pt x="6934" y="5200"/>
                    </a:lnTo>
                    <a:lnTo>
                      <a:pt x="6806" y="5101"/>
                    </a:lnTo>
                    <a:lnTo>
                      <a:pt x="6678" y="4998"/>
                    </a:lnTo>
                    <a:lnTo>
                      <a:pt x="6547" y="4896"/>
                    </a:lnTo>
                    <a:lnTo>
                      <a:pt x="6413" y="4796"/>
                    </a:lnTo>
                    <a:lnTo>
                      <a:pt x="6280" y="4694"/>
                    </a:lnTo>
                    <a:lnTo>
                      <a:pt x="6146" y="4594"/>
                    </a:lnTo>
                    <a:lnTo>
                      <a:pt x="6009" y="4492"/>
                    </a:lnTo>
                    <a:lnTo>
                      <a:pt x="5873" y="4392"/>
                    </a:lnTo>
                    <a:lnTo>
                      <a:pt x="5734" y="4290"/>
                    </a:lnTo>
                    <a:lnTo>
                      <a:pt x="5594" y="4190"/>
                    </a:lnTo>
                    <a:lnTo>
                      <a:pt x="5452" y="4093"/>
                    </a:lnTo>
                    <a:lnTo>
                      <a:pt x="5310" y="3994"/>
                    </a:lnTo>
                    <a:lnTo>
                      <a:pt x="5168" y="3894"/>
                    </a:lnTo>
                    <a:lnTo>
                      <a:pt x="5023" y="3797"/>
                    </a:lnTo>
                    <a:lnTo>
                      <a:pt x="4876" y="3700"/>
                    </a:lnTo>
                    <a:lnTo>
                      <a:pt x="4731" y="3605"/>
                    </a:lnTo>
                    <a:lnTo>
                      <a:pt x="4583" y="3508"/>
                    </a:lnTo>
                    <a:lnTo>
                      <a:pt x="4435" y="3413"/>
                    </a:lnTo>
                    <a:lnTo>
                      <a:pt x="4285" y="3319"/>
                    </a:lnTo>
                    <a:lnTo>
                      <a:pt x="4134" y="3227"/>
                    </a:lnTo>
                    <a:lnTo>
                      <a:pt x="3981" y="3134"/>
                    </a:lnTo>
                    <a:lnTo>
                      <a:pt x="3828" y="3045"/>
                    </a:lnTo>
                    <a:lnTo>
                      <a:pt x="3675" y="2955"/>
                    </a:lnTo>
                    <a:lnTo>
                      <a:pt x="3522" y="2866"/>
                    </a:lnTo>
                    <a:lnTo>
                      <a:pt x="3366" y="2779"/>
                    </a:lnTo>
                    <a:lnTo>
                      <a:pt x="3251" y="2697"/>
                    </a:lnTo>
                    <a:lnTo>
                      <a:pt x="3137" y="2613"/>
                    </a:lnTo>
                    <a:lnTo>
                      <a:pt x="3017" y="2531"/>
                    </a:lnTo>
                    <a:lnTo>
                      <a:pt x="2898" y="2449"/>
                    </a:lnTo>
                    <a:lnTo>
                      <a:pt x="2775" y="2367"/>
                    </a:lnTo>
                    <a:lnTo>
                      <a:pt x="2652" y="2288"/>
                    </a:lnTo>
                    <a:lnTo>
                      <a:pt x="2527" y="2206"/>
                    </a:lnTo>
                    <a:lnTo>
                      <a:pt x="2404" y="2127"/>
                    </a:lnTo>
                    <a:lnTo>
                      <a:pt x="2279" y="2048"/>
                    </a:lnTo>
                    <a:lnTo>
                      <a:pt x="2154" y="1969"/>
                    </a:lnTo>
                    <a:lnTo>
                      <a:pt x="2028" y="1889"/>
                    </a:lnTo>
                    <a:lnTo>
                      <a:pt x="1903" y="1810"/>
                    </a:lnTo>
                    <a:lnTo>
                      <a:pt x="1780" y="1733"/>
                    </a:lnTo>
                    <a:lnTo>
                      <a:pt x="1658" y="1654"/>
                    </a:lnTo>
                    <a:lnTo>
                      <a:pt x="1538" y="1577"/>
                    </a:lnTo>
                    <a:lnTo>
                      <a:pt x="1418" y="1501"/>
                    </a:lnTo>
                    <a:lnTo>
                      <a:pt x="1301" y="1424"/>
                    </a:lnTo>
                    <a:lnTo>
                      <a:pt x="1187" y="1347"/>
                    </a:lnTo>
                    <a:lnTo>
                      <a:pt x="1076" y="1273"/>
                    </a:lnTo>
                    <a:lnTo>
                      <a:pt x="967" y="1199"/>
                    </a:lnTo>
                    <a:lnTo>
                      <a:pt x="861" y="1122"/>
                    </a:lnTo>
                    <a:lnTo>
                      <a:pt x="758" y="1048"/>
                    </a:lnTo>
                    <a:lnTo>
                      <a:pt x="661" y="974"/>
                    </a:lnTo>
                    <a:lnTo>
                      <a:pt x="566" y="902"/>
                    </a:lnTo>
                    <a:lnTo>
                      <a:pt x="477" y="828"/>
                    </a:lnTo>
                    <a:lnTo>
                      <a:pt x="390" y="757"/>
                    </a:lnTo>
                    <a:lnTo>
                      <a:pt x="312" y="685"/>
                    </a:lnTo>
                    <a:lnTo>
                      <a:pt x="237" y="611"/>
                    </a:lnTo>
                    <a:lnTo>
                      <a:pt x="167" y="542"/>
                    </a:lnTo>
                    <a:lnTo>
                      <a:pt x="106" y="470"/>
                    </a:lnTo>
                    <a:lnTo>
                      <a:pt x="50" y="399"/>
                    </a:lnTo>
                    <a:lnTo>
                      <a:pt x="0" y="330"/>
                    </a:lnTo>
                    <a:lnTo>
                      <a:pt x="209" y="340"/>
                    </a:lnTo>
                    <a:lnTo>
                      <a:pt x="424" y="350"/>
                    </a:lnTo>
                    <a:lnTo>
                      <a:pt x="649" y="363"/>
                    </a:lnTo>
                    <a:lnTo>
                      <a:pt x="883" y="376"/>
                    </a:lnTo>
                    <a:lnTo>
                      <a:pt x="1123" y="391"/>
                    </a:lnTo>
                    <a:lnTo>
                      <a:pt x="1368" y="404"/>
                    </a:lnTo>
                    <a:lnTo>
                      <a:pt x="1622" y="416"/>
                    </a:lnTo>
                    <a:lnTo>
                      <a:pt x="1881" y="432"/>
                    </a:lnTo>
                    <a:lnTo>
                      <a:pt x="2145" y="445"/>
                    </a:lnTo>
                    <a:lnTo>
                      <a:pt x="2413" y="457"/>
                    </a:lnTo>
                    <a:lnTo>
                      <a:pt x="2686" y="473"/>
                    </a:lnTo>
                    <a:lnTo>
                      <a:pt x="2962" y="485"/>
                    </a:lnTo>
                    <a:lnTo>
                      <a:pt x="3243" y="496"/>
                    </a:lnTo>
                    <a:lnTo>
                      <a:pt x="3524" y="506"/>
                    </a:lnTo>
                    <a:lnTo>
                      <a:pt x="3809" y="516"/>
                    </a:lnTo>
                    <a:lnTo>
                      <a:pt x="4093" y="526"/>
                    </a:lnTo>
                    <a:lnTo>
                      <a:pt x="4380" y="532"/>
                    </a:lnTo>
                    <a:lnTo>
                      <a:pt x="4664" y="539"/>
                    </a:lnTo>
                    <a:lnTo>
                      <a:pt x="4951" y="542"/>
                    </a:lnTo>
                    <a:lnTo>
                      <a:pt x="5235" y="544"/>
                    </a:lnTo>
                    <a:lnTo>
                      <a:pt x="5519" y="544"/>
                    </a:lnTo>
                    <a:lnTo>
                      <a:pt x="5803" y="542"/>
                    </a:lnTo>
                    <a:lnTo>
                      <a:pt x="6082" y="539"/>
                    </a:lnTo>
                    <a:lnTo>
                      <a:pt x="6358" y="532"/>
                    </a:lnTo>
                    <a:lnTo>
                      <a:pt x="6631" y="524"/>
                    </a:lnTo>
                    <a:lnTo>
                      <a:pt x="6901" y="511"/>
                    </a:lnTo>
                    <a:lnTo>
                      <a:pt x="7165" y="496"/>
                    </a:lnTo>
                    <a:lnTo>
                      <a:pt x="7425" y="478"/>
                    </a:lnTo>
                    <a:lnTo>
                      <a:pt x="7681" y="455"/>
                    </a:lnTo>
                    <a:lnTo>
                      <a:pt x="7926" y="432"/>
                    </a:lnTo>
                    <a:lnTo>
                      <a:pt x="8168" y="404"/>
                    </a:lnTo>
                    <a:lnTo>
                      <a:pt x="8402" y="370"/>
                    </a:lnTo>
                    <a:lnTo>
                      <a:pt x="8556" y="350"/>
                    </a:lnTo>
                    <a:lnTo>
                      <a:pt x="8712" y="330"/>
                    </a:lnTo>
                    <a:lnTo>
                      <a:pt x="8865" y="312"/>
                    </a:lnTo>
                    <a:lnTo>
                      <a:pt x="9018" y="296"/>
                    </a:lnTo>
                    <a:lnTo>
                      <a:pt x="9169" y="283"/>
                    </a:lnTo>
                    <a:lnTo>
                      <a:pt x="9322" y="271"/>
                    </a:lnTo>
                    <a:lnTo>
                      <a:pt x="9475" y="260"/>
                    </a:lnTo>
                    <a:lnTo>
                      <a:pt x="9625" y="253"/>
                    </a:lnTo>
                    <a:lnTo>
                      <a:pt x="9779" y="245"/>
                    </a:lnTo>
                    <a:lnTo>
                      <a:pt x="9929" y="237"/>
                    </a:lnTo>
                    <a:lnTo>
                      <a:pt x="10079" y="232"/>
                    </a:lnTo>
                    <a:lnTo>
                      <a:pt x="10230" y="227"/>
                    </a:lnTo>
                    <a:lnTo>
                      <a:pt x="10383" y="222"/>
                    </a:lnTo>
                    <a:lnTo>
                      <a:pt x="10534" y="220"/>
                    </a:lnTo>
                    <a:lnTo>
                      <a:pt x="10684" y="217"/>
                    </a:lnTo>
                    <a:lnTo>
                      <a:pt x="10834" y="214"/>
                    </a:lnTo>
                    <a:lnTo>
                      <a:pt x="10985" y="212"/>
                    </a:lnTo>
                    <a:lnTo>
                      <a:pt x="11135" y="209"/>
                    </a:lnTo>
                    <a:lnTo>
                      <a:pt x="11286" y="207"/>
                    </a:lnTo>
                    <a:lnTo>
                      <a:pt x="11436" y="204"/>
                    </a:lnTo>
                    <a:lnTo>
                      <a:pt x="11589" y="202"/>
                    </a:lnTo>
                    <a:lnTo>
                      <a:pt x="11740" y="197"/>
                    </a:lnTo>
                    <a:lnTo>
                      <a:pt x="11890" y="194"/>
                    </a:lnTo>
                    <a:lnTo>
                      <a:pt x="12041" y="189"/>
                    </a:lnTo>
                    <a:lnTo>
                      <a:pt x="12191" y="184"/>
                    </a:lnTo>
                    <a:lnTo>
                      <a:pt x="12344" y="176"/>
                    </a:lnTo>
                    <a:lnTo>
                      <a:pt x="12495" y="171"/>
                    </a:lnTo>
                    <a:lnTo>
                      <a:pt x="12648" y="161"/>
                    </a:lnTo>
                    <a:lnTo>
                      <a:pt x="12798" y="151"/>
                    </a:lnTo>
                    <a:lnTo>
                      <a:pt x="12952" y="140"/>
                    </a:lnTo>
                    <a:lnTo>
                      <a:pt x="13105" y="128"/>
                    </a:lnTo>
                    <a:lnTo>
                      <a:pt x="13258" y="112"/>
                    </a:lnTo>
                    <a:lnTo>
                      <a:pt x="13347" y="102"/>
                    </a:lnTo>
                    <a:lnTo>
                      <a:pt x="13436" y="94"/>
                    </a:lnTo>
                    <a:lnTo>
                      <a:pt x="13526" y="84"/>
                    </a:lnTo>
                    <a:lnTo>
                      <a:pt x="13615" y="76"/>
                    </a:lnTo>
                    <a:lnTo>
                      <a:pt x="13701" y="69"/>
                    </a:lnTo>
                    <a:lnTo>
                      <a:pt x="13787" y="61"/>
                    </a:lnTo>
                    <a:lnTo>
                      <a:pt x="13874" y="53"/>
                    </a:lnTo>
                    <a:lnTo>
                      <a:pt x="13960" y="46"/>
                    </a:lnTo>
                    <a:lnTo>
                      <a:pt x="14047" y="41"/>
                    </a:lnTo>
                    <a:lnTo>
                      <a:pt x="14130" y="33"/>
                    </a:lnTo>
                    <a:lnTo>
                      <a:pt x="14216" y="28"/>
                    </a:lnTo>
                    <a:lnTo>
                      <a:pt x="14300" y="23"/>
                    </a:lnTo>
                    <a:lnTo>
                      <a:pt x="14386" y="18"/>
                    </a:lnTo>
                    <a:lnTo>
                      <a:pt x="14470" y="15"/>
                    </a:lnTo>
                    <a:lnTo>
                      <a:pt x="14554" y="10"/>
                    </a:lnTo>
                    <a:lnTo>
                      <a:pt x="14637" y="7"/>
                    </a:lnTo>
                    <a:lnTo>
                      <a:pt x="14721" y="5"/>
                    </a:lnTo>
                    <a:lnTo>
                      <a:pt x="14807" y="2"/>
                    </a:lnTo>
                    <a:lnTo>
                      <a:pt x="14891" y="0"/>
                    </a:lnTo>
                    <a:lnTo>
                      <a:pt x="14974" y="0"/>
                    </a:lnTo>
                    <a:lnTo>
                      <a:pt x="15058" y="0"/>
                    </a:lnTo>
                    <a:lnTo>
                      <a:pt x="15144" y="0"/>
                    </a:lnTo>
                    <a:lnTo>
                      <a:pt x="15228" y="2"/>
                    </a:lnTo>
                    <a:lnTo>
                      <a:pt x="15314" y="2"/>
                    </a:lnTo>
                    <a:lnTo>
                      <a:pt x="15400" y="5"/>
                    </a:lnTo>
                    <a:lnTo>
                      <a:pt x="15487" y="10"/>
                    </a:lnTo>
                    <a:lnTo>
                      <a:pt x="15573" y="12"/>
                    </a:lnTo>
                    <a:lnTo>
                      <a:pt x="15660" y="18"/>
                    </a:lnTo>
                    <a:lnTo>
                      <a:pt x="15746" y="23"/>
                    </a:lnTo>
                    <a:lnTo>
                      <a:pt x="15835" y="30"/>
                    </a:lnTo>
                    <a:lnTo>
                      <a:pt x="15924" y="38"/>
                    </a:lnTo>
                    <a:lnTo>
                      <a:pt x="16013" y="46"/>
                    </a:lnTo>
                    <a:lnTo>
                      <a:pt x="16013" y="5691"/>
                    </a:lnTo>
                  </a:path>
                </a:pathLst>
              </a:custGeom>
              <a:noFill/>
              <a:ln w="0">
                <a:solidFill>
                  <a:srgbClr val="4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25" name="Freeform 13"/>
              <p:cNvSpPr>
                <a:spLocks/>
              </p:cNvSpPr>
              <p:nvPr/>
            </p:nvSpPr>
            <p:spPr bwMode="auto">
              <a:xfrm>
                <a:off x="6952" y="6145"/>
                <a:ext cx="15550" cy="3086"/>
              </a:xfrm>
              <a:custGeom>
                <a:avLst/>
                <a:gdLst>
                  <a:gd name="T0" fmla="*/ 14996 w 15550"/>
                  <a:gd name="T1" fmla="*/ 2577 h 3086"/>
                  <a:gd name="T2" fmla="*/ 14169 w 15550"/>
                  <a:gd name="T3" fmla="*/ 2577 h 3086"/>
                  <a:gd name="T4" fmla="*/ 13347 w 15550"/>
                  <a:gd name="T5" fmla="*/ 2590 h 3086"/>
                  <a:gd name="T6" fmla="*/ 12528 w 15550"/>
                  <a:gd name="T7" fmla="*/ 2615 h 3086"/>
                  <a:gd name="T8" fmla="*/ 11711 w 15550"/>
                  <a:gd name="T9" fmla="*/ 2654 h 3086"/>
                  <a:gd name="T10" fmla="*/ 10892 w 15550"/>
                  <a:gd name="T11" fmla="*/ 2700 h 3086"/>
                  <a:gd name="T12" fmla="*/ 10076 w 15550"/>
                  <a:gd name="T13" fmla="*/ 2751 h 3086"/>
                  <a:gd name="T14" fmla="*/ 9257 w 15550"/>
                  <a:gd name="T15" fmla="*/ 2805 h 3086"/>
                  <a:gd name="T16" fmla="*/ 8438 w 15550"/>
                  <a:gd name="T17" fmla="*/ 2861 h 3086"/>
                  <a:gd name="T18" fmla="*/ 7613 w 15550"/>
                  <a:gd name="T19" fmla="*/ 2915 h 3086"/>
                  <a:gd name="T20" fmla="*/ 6783 w 15550"/>
                  <a:gd name="T21" fmla="*/ 2963 h 3086"/>
                  <a:gd name="T22" fmla="*/ 6162 w 15550"/>
                  <a:gd name="T23" fmla="*/ 2999 h 3086"/>
                  <a:gd name="T24" fmla="*/ 5544 w 15550"/>
                  <a:gd name="T25" fmla="*/ 3022 h 3086"/>
                  <a:gd name="T26" fmla="*/ 4928 w 15550"/>
                  <a:gd name="T27" fmla="*/ 3032 h 3086"/>
                  <a:gd name="T28" fmla="*/ 4307 w 15550"/>
                  <a:gd name="T29" fmla="*/ 3035 h 3086"/>
                  <a:gd name="T30" fmla="*/ 3685 w 15550"/>
                  <a:gd name="T31" fmla="*/ 3032 h 3086"/>
                  <a:gd name="T32" fmla="*/ 3059 w 15550"/>
                  <a:gd name="T33" fmla="*/ 3030 h 3086"/>
                  <a:gd name="T34" fmla="*/ 2423 w 15550"/>
                  <a:gd name="T35" fmla="*/ 3027 h 3086"/>
                  <a:gd name="T36" fmla="*/ 1780 w 15550"/>
                  <a:gd name="T37" fmla="*/ 3030 h 3086"/>
                  <a:gd name="T38" fmla="*/ 1122 w 15550"/>
                  <a:gd name="T39" fmla="*/ 3040 h 3086"/>
                  <a:gd name="T40" fmla="*/ 454 w 15550"/>
                  <a:gd name="T41" fmla="*/ 3063 h 3086"/>
                  <a:gd name="T42" fmla="*/ 42 w 15550"/>
                  <a:gd name="T43" fmla="*/ 3065 h 3086"/>
                  <a:gd name="T44" fmla="*/ 195 w 15550"/>
                  <a:gd name="T45" fmla="*/ 3002 h 3086"/>
                  <a:gd name="T46" fmla="*/ 384 w 15550"/>
                  <a:gd name="T47" fmla="*/ 2930 h 3086"/>
                  <a:gd name="T48" fmla="*/ 599 w 15550"/>
                  <a:gd name="T49" fmla="*/ 2853 h 3086"/>
                  <a:gd name="T50" fmla="*/ 830 w 15550"/>
                  <a:gd name="T51" fmla="*/ 2774 h 3086"/>
                  <a:gd name="T52" fmla="*/ 1072 w 15550"/>
                  <a:gd name="T53" fmla="*/ 2695 h 3086"/>
                  <a:gd name="T54" fmla="*/ 1315 w 15550"/>
                  <a:gd name="T55" fmla="*/ 2615 h 3086"/>
                  <a:gd name="T56" fmla="*/ 1546 w 15550"/>
                  <a:gd name="T57" fmla="*/ 2536 h 3086"/>
                  <a:gd name="T58" fmla="*/ 1760 w 15550"/>
                  <a:gd name="T59" fmla="*/ 2462 h 3086"/>
                  <a:gd name="T60" fmla="*/ 1947 w 15550"/>
                  <a:gd name="T61" fmla="*/ 2390 h 3086"/>
                  <a:gd name="T62" fmla="*/ 2097 w 15550"/>
                  <a:gd name="T63" fmla="*/ 2329 h 3086"/>
                  <a:gd name="T64" fmla="*/ 2354 w 15550"/>
                  <a:gd name="T65" fmla="*/ 2257 h 3086"/>
                  <a:gd name="T66" fmla="*/ 2663 w 15550"/>
                  <a:gd name="T67" fmla="*/ 2160 h 3086"/>
                  <a:gd name="T68" fmla="*/ 2961 w 15550"/>
                  <a:gd name="T69" fmla="*/ 2040 h 3086"/>
                  <a:gd name="T70" fmla="*/ 3245 w 15550"/>
                  <a:gd name="T71" fmla="*/ 1905 h 3086"/>
                  <a:gd name="T72" fmla="*/ 3524 w 15550"/>
                  <a:gd name="T73" fmla="*/ 1749 h 3086"/>
                  <a:gd name="T74" fmla="*/ 3797 w 15550"/>
                  <a:gd name="T75" fmla="*/ 1577 h 3086"/>
                  <a:gd name="T76" fmla="*/ 4070 w 15550"/>
                  <a:gd name="T77" fmla="*/ 1393 h 3086"/>
                  <a:gd name="T78" fmla="*/ 4346 w 15550"/>
                  <a:gd name="T79" fmla="*/ 1199 h 3086"/>
                  <a:gd name="T80" fmla="*/ 4624 w 15550"/>
                  <a:gd name="T81" fmla="*/ 994 h 3086"/>
                  <a:gd name="T82" fmla="*/ 4911 w 15550"/>
                  <a:gd name="T83" fmla="*/ 785 h 3086"/>
                  <a:gd name="T84" fmla="*/ 5209 w 15550"/>
                  <a:gd name="T85" fmla="*/ 567 h 3086"/>
                  <a:gd name="T86" fmla="*/ 5343 w 15550"/>
                  <a:gd name="T87" fmla="*/ 475 h 3086"/>
                  <a:gd name="T88" fmla="*/ 5544 w 15550"/>
                  <a:gd name="T89" fmla="*/ 353 h 3086"/>
                  <a:gd name="T90" fmla="*/ 5783 w 15550"/>
                  <a:gd name="T91" fmla="*/ 222 h 3086"/>
                  <a:gd name="T92" fmla="*/ 6039 w 15550"/>
                  <a:gd name="T93" fmla="*/ 102 h 3086"/>
                  <a:gd name="T94" fmla="*/ 6287 w 15550"/>
                  <a:gd name="T95" fmla="*/ 18 h 3086"/>
                  <a:gd name="T96" fmla="*/ 15550 w 15550"/>
                  <a:gd name="T97" fmla="*/ 2590 h 30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550" h="3086">
                    <a:moveTo>
                      <a:pt x="15550" y="2590"/>
                    </a:moveTo>
                    <a:lnTo>
                      <a:pt x="15272" y="2582"/>
                    </a:lnTo>
                    <a:lnTo>
                      <a:pt x="14996" y="2577"/>
                    </a:lnTo>
                    <a:lnTo>
                      <a:pt x="14720" y="2575"/>
                    </a:lnTo>
                    <a:lnTo>
                      <a:pt x="14444" y="2575"/>
                    </a:lnTo>
                    <a:lnTo>
                      <a:pt x="14169" y="2577"/>
                    </a:lnTo>
                    <a:lnTo>
                      <a:pt x="13896" y="2580"/>
                    </a:lnTo>
                    <a:lnTo>
                      <a:pt x="13620" y="2585"/>
                    </a:lnTo>
                    <a:lnTo>
                      <a:pt x="13347" y="2590"/>
                    </a:lnTo>
                    <a:lnTo>
                      <a:pt x="13074" y="2598"/>
                    </a:lnTo>
                    <a:lnTo>
                      <a:pt x="12801" y="2605"/>
                    </a:lnTo>
                    <a:lnTo>
                      <a:pt x="12528" y="2615"/>
                    </a:lnTo>
                    <a:lnTo>
                      <a:pt x="12255" y="2628"/>
                    </a:lnTo>
                    <a:lnTo>
                      <a:pt x="11982" y="2641"/>
                    </a:lnTo>
                    <a:lnTo>
                      <a:pt x="11711" y="2654"/>
                    </a:lnTo>
                    <a:lnTo>
                      <a:pt x="11438" y="2669"/>
                    </a:lnTo>
                    <a:lnTo>
                      <a:pt x="11165" y="2685"/>
                    </a:lnTo>
                    <a:lnTo>
                      <a:pt x="10892" y="2700"/>
                    </a:lnTo>
                    <a:lnTo>
                      <a:pt x="10622" y="2715"/>
                    </a:lnTo>
                    <a:lnTo>
                      <a:pt x="10349" y="2733"/>
                    </a:lnTo>
                    <a:lnTo>
                      <a:pt x="10076" y="2751"/>
                    </a:lnTo>
                    <a:lnTo>
                      <a:pt x="9803" y="2769"/>
                    </a:lnTo>
                    <a:lnTo>
                      <a:pt x="9530" y="2787"/>
                    </a:lnTo>
                    <a:lnTo>
                      <a:pt x="9257" y="2805"/>
                    </a:lnTo>
                    <a:lnTo>
                      <a:pt x="8984" y="2825"/>
                    </a:lnTo>
                    <a:lnTo>
                      <a:pt x="8711" y="2843"/>
                    </a:lnTo>
                    <a:lnTo>
                      <a:pt x="8438" y="2861"/>
                    </a:lnTo>
                    <a:lnTo>
                      <a:pt x="8162" y="2879"/>
                    </a:lnTo>
                    <a:lnTo>
                      <a:pt x="7889" y="2897"/>
                    </a:lnTo>
                    <a:lnTo>
                      <a:pt x="7613" y="2915"/>
                    </a:lnTo>
                    <a:lnTo>
                      <a:pt x="7338" y="2930"/>
                    </a:lnTo>
                    <a:lnTo>
                      <a:pt x="7059" y="2948"/>
                    </a:lnTo>
                    <a:lnTo>
                      <a:pt x="6783" y="2963"/>
                    </a:lnTo>
                    <a:lnTo>
                      <a:pt x="6577" y="2976"/>
                    </a:lnTo>
                    <a:lnTo>
                      <a:pt x="6368" y="2989"/>
                    </a:lnTo>
                    <a:lnTo>
                      <a:pt x="6162" y="2999"/>
                    </a:lnTo>
                    <a:lnTo>
                      <a:pt x="5956" y="3009"/>
                    </a:lnTo>
                    <a:lnTo>
                      <a:pt x="5750" y="3014"/>
                    </a:lnTo>
                    <a:lnTo>
                      <a:pt x="5544" y="3022"/>
                    </a:lnTo>
                    <a:lnTo>
                      <a:pt x="5337" y="3027"/>
                    </a:lnTo>
                    <a:lnTo>
                      <a:pt x="5131" y="3030"/>
                    </a:lnTo>
                    <a:lnTo>
                      <a:pt x="4928" y="3032"/>
                    </a:lnTo>
                    <a:lnTo>
                      <a:pt x="4722" y="3035"/>
                    </a:lnTo>
                    <a:lnTo>
                      <a:pt x="4516" y="3035"/>
                    </a:lnTo>
                    <a:lnTo>
                      <a:pt x="4307" y="3035"/>
                    </a:lnTo>
                    <a:lnTo>
                      <a:pt x="4101" y="3035"/>
                    </a:lnTo>
                    <a:lnTo>
                      <a:pt x="3894" y="3035"/>
                    </a:lnTo>
                    <a:lnTo>
                      <a:pt x="3685" y="3032"/>
                    </a:lnTo>
                    <a:lnTo>
                      <a:pt x="3476" y="3032"/>
                    </a:lnTo>
                    <a:lnTo>
                      <a:pt x="3268" y="3030"/>
                    </a:lnTo>
                    <a:lnTo>
                      <a:pt x="3059" y="3030"/>
                    </a:lnTo>
                    <a:lnTo>
                      <a:pt x="2847" y="3027"/>
                    </a:lnTo>
                    <a:lnTo>
                      <a:pt x="2635" y="3027"/>
                    </a:lnTo>
                    <a:lnTo>
                      <a:pt x="2423" y="3027"/>
                    </a:lnTo>
                    <a:lnTo>
                      <a:pt x="2209" y="3027"/>
                    </a:lnTo>
                    <a:lnTo>
                      <a:pt x="1994" y="3027"/>
                    </a:lnTo>
                    <a:lnTo>
                      <a:pt x="1780" y="3030"/>
                    </a:lnTo>
                    <a:lnTo>
                      <a:pt x="1563" y="3032"/>
                    </a:lnTo>
                    <a:lnTo>
                      <a:pt x="1343" y="3035"/>
                    </a:lnTo>
                    <a:lnTo>
                      <a:pt x="1122" y="3040"/>
                    </a:lnTo>
                    <a:lnTo>
                      <a:pt x="902" y="3048"/>
                    </a:lnTo>
                    <a:lnTo>
                      <a:pt x="679" y="3055"/>
                    </a:lnTo>
                    <a:lnTo>
                      <a:pt x="454" y="3063"/>
                    </a:lnTo>
                    <a:lnTo>
                      <a:pt x="228" y="3073"/>
                    </a:lnTo>
                    <a:lnTo>
                      <a:pt x="0" y="3086"/>
                    </a:lnTo>
                    <a:lnTo>
                      <a:pt x="42" y="3065"/>
                    </a:lnTo>
                    <a:lnTo>
                      <a:pt x="89" y="3045"/>
                    </a:lnTo>
                    <a:lnTo>
                      <a:pt x="139" y="3022"/>
                    </a:lnTo>
                    <a:lnTo>
                      <a:pt x="195" y="3002"/>
                    </a:lnTo>
                    <a:lnTo>
                      <a:pt x="253" y="2979"/>
                    </a:lnTo>
                    <a:lnTo>
                      <a:pt x="317" y="2953"/>
                    </a:lnTo>
                    <a:lnTo>
                      <a:pt x="384" y="2930"/>
                    </a:lnTo>
                    <a:lnTo>
                      <a:pt x="454" y="2904"/>
                    </a:lnTo>
                    <a:lnTo>
                      <a:pt x="523" y="2879"/>
                    </a:lnTo>
                    <a:lnTo>
                      <a:pt x="599" y="2853"/>
                    </a:lnTo>
                    <a:lnTo>
                      <a:pt x="674" y="2828"/>
                    </a:lnTo>
                    <a:lnTo>
                      <a:pt x="752" y="2802"/>
                    </a:lnTo>
                    <a:lnTo>
                      <a:pt x="830" y="2774"/>
                    </a:lnTo>
                    <a:lnTo>
                      <a:pt x="911" y="2748"/>
                    </a:lnTo>
                    <a:lnTo>
                      <a:pt x="992" y="2720"/>
                    </a:lnTo>
                    <a:lnTo>
                      <a:pt x="1072" y="2695"/>
                    </a:lnTo>
                    <a:lnTo>
                      <a:pt x="1153" y="2667"/>
                    </a:lnTo>
                    <a:lnTo>
                      <a:pt x="1234" y="2641"/>
                    </a:lnTo>
                    <a:lnTo>
                      <a:pt x="1315" y="2615"/>
                    </a:lnTo>
                    <a:lnTo>
                      <a:pt x="1393" y="2587"/>
                    </a:lnTo>
                    <a:lnTo>
                      <a:pt x="1471" y="2562"/>
                    </a:lnTo>
                    <a:lnTo>
                      <a:pt x="1546" y="2536"/>
                    </a:lnTo>
                    <a:lnTo>
                      <a:pt x="1618" y="2511"/>
                    </a:lnTo>
                    <a:lnTo>
                      <a:pt x="1691" y="2485"/>
                    </a:lnTo>
                    <a:lnTo>
                      <a:pt x="1760" y="2462"/>
                    </a:lnTo>
                    <a:lnTo>
                      <a:pt x="1824" y="2436"/>
                    </a:lnTo>
                    <a:lnTo>
                      <a:pt x="1889" y="2413"/>
                    </a:lnTo>
                    <a:lnTo>
                      <a:pt x="1947" y="2390"/>
                    </a:lnTo>
                    <a:lnTo>
                      <a:pt x="2003" y="2370"/>
                    </a:lnTo>
                    <a:lnTo>
                      <a:pt x="2053" y="2350"/>
                    </a:lnTo>
                    <a:lnTo>
                      <a:pt x="2097" y="2329"/>
                    </a:lnTo>
                    <a:lnTo>
                      <a:pt x="2139" y="2309"/>
                    </a:lnTo>
                    <a:lnTo>
                      <a:pt x="2248" y="2283"/>
                    </a:lnTo>
                    <a:lnTo>
                      <a:pt x="2354" y="2257"/>
                    </a:lnTo>
                    <a:lnTo>
                      <a:pt x="2460" y="2227"/>
                    </a:lnTo>
                    <a:lnTo>
                      <a:pt x="2563" y="2194"/>
                    </a:lnTo>
                    <a:lnTo>
                      <a:pt x="2663" y="2160"/>
                    </a:lnTo>
                    <a:lnTo>
                      <a:pt x="2763" y="2122"/>
                    </a:lnTo>
                    <a:lnTo>
                      <a:pt x="2864" y="2084"/>
                    </a:lnTo>
                    <a:lnTo>
                      <a:pt x="2961" y="2040"/>
                    </a:lnTo>
                    <a:lnTo>
                      <a:pt x="3056" y="1997"/>
                    </a:lnTo>
                    <a:lnTo>
                      <a:pt x="3151" y="1951"/>
                    </a:lnTo>
                    <a:lnTo>
                      <a:pt x="3245" y="1905"/>
                    </a:lnTo>
                    <a:lnTo>
                      <a:pt x="3340" y="1854"/>
                    </a:lnTo>
                    <a:lnTo>
                      <a:pt x="3432" y="1802"/>
                    </a:lnTo>
                    <a:lnTo>
                      <a:pt x="3524" y="1749"/>
                    </a:lnTo>
                    <a:lnTo>
                      <a:pt x="3616" y="1692"/>
                    </a:lnTo>
                    <a:lnTo>
                      <a:pt x="3708" y="1636"/>
                    </a:lnTo>
                    <a:lnTo>
                      <a:pt x="3797" y="1577"/>
                    </a:lnTo>
                    <a:lnTo>
                      <a:pt x="3889" y="1519"/>
                    </a:lnTo>
                    <a:lnTo>
                      <a:pt x="3978" y="1457"/>
                    </a:lnTo>
                    <a:lnTo>
                      <a:pt x="4070" y="1393"/>
                    </a:lnTo>
                    <a:lnTo>
                      <a:pt x="4162" y="1332"/>
                    </a:lnTo>
                    <a:lnTo>
                      <a:pt x="4254" y="1265"/>
                    </a:lnTo>
                    <a:lnTo>
                      <a:pt x="4346" y="1199"/>
                    </a:lnTo>
                    <a:lnTo>
                      <a:pt x="4438" y="1132"/>
                    </a:lnTo>
                    <a:lnTo>
                      <a:pt x="4530" y="1063"/>
                    </a:lnTo>
                    <a:lnTo>
                      <a:pt x="4624" y="994"/>
                    </a:lnTo>
                    <a:lnTo>
                      <a:pt x="4719" y="925"/>
                    </a:lnTo>
                    <a:lnTo>
                      <a:pt x="4814" y="856"/>
                    </a:lnTo>
                    <a:lnTo>
                      <a:pt x="4911" y="785"/>
                    </a:lnTo>
                    <a:lnTo>
                      <a:pt x="5009" y="713"/>
                    </a:lnTo>
                    <a:lnTo>
                      <a:pt x="5109" y="639"/>
                    </a:lnTo>
                    <a:lnTo>
                      <a:pt x="5209" y="567"/>
                    </a:lnTo>
                    <a:lnTo>
                      <a:pt x="5245" y="542"/>
                    </a:lnTo>
                    <a:lnTo>
                      <a:pt x="5290" y="511"/>
                    </a:lnTo>
                    <a:lnTo>
                      <a:pt x="5343" y="475"/>
                    </a:lnTo>
                    <a:lnTo>
                      <a:pt x="5404" y="437"/>
                    </a:lnTo>
                    <a:lnTo>
                      <a:pt x="5471" y="396"/>
                    </a:lnTo>
                    <a:lnTo>
                      <a:pt x="5544" y="353"/>
                    </a:lnTo>
                    <a:lnTo>
                      <a:pt x="5622" y="309"/>
                    </a:lnTo>
                    <a:lnTo>
                      <a:pt x="5700" y="266"/>
                    </a:lnTo>
                    <a:lnTo>
                      <a:pt x="5783" y="222"/>
                    </a:lnTo>
                    <a:lnTo>
                      <a:pt x="5870" y="179"/>
                    </a:lnTo>
                    <a:lnTo>
                      <a:pt x="5953" y="138"/>
                    </a:lnTo>
                    <a:lnTo>
                      <a:pt x="6039" y="102"/>
                    </a:lnTo>
                    <a:lnTo>
                      <a:pt x="6126" y="69"/>
                    </a:lnTo>
                    <a:lnTo>
                      <a:pt x="6209" y="41"/>
                    </a:lnTo>
                    <a:lnTo>
                      <a:pt x="6287" y="18"/>
                    </a:lnTo>
                    <a:lnTo>
                      <a:pt x="6365" y="0"/>
                    </a:lnTo>
                    <a:lnTo>
                      <a:pt x="15550" y="0"/>
                    </a:lnTo>
                    <a:lnTo>
                      <a:pt x="15550" y="2590"/>
                    </a:lnTo>
                    <a:close/>
                  </a:path>
                </a:pathLst>
              </a:custGeom>
              <a:solidFill>
                <a:srgbClr val="6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26" name="Freeform 14"/>
              <p:cNvSpPr>
                <a:spLocks/>
              </p:cNvSpPr>
              <p:nvPr/>
            </p:nvSpPr>
            <p:spPr bwMode="auto">
              <a:xfrm>
                <a:off x="6952" y="6145"/>
                <a:ext cx="15550" cy="3086"/>
              </a:xfrm>
              <a:custGeom>
                <a:avLst/>
                <a:gdLst>
                  <a:gd name="T0" fmla="*/ 15272 w 15550"/>
                  <a:gd name="T1" fmla="*/ 2582 h 3086"/>
                  <a:gd name="T2" fmla="*/ 14444 w 15550"/>
                  <a:gd name="T3" fmla="*/ 2575 h 3086"/>
                  <a:gd name="T4" fmla="*/ 13620 w 15550"/>
                  <a:gd name="T5" fmla="*/ 2585 h 3086"/>
                  <a:gd name="T6" fmla="*/ 12801 w 15550"/>
                  <a:gd name="T7" fmla="*/ 2605 h 3086"/>
                  <a:gd name="T8" fmla="*/ 11982 w 15550"/>
                  <a:gd name="T9" fmla="*/ 2641 h 3086"/>
                  <a:gd name="T10" fmla="*/ 11165 w 15550"/>
                  <a:gd name="T11" fmla="*/ 2685 h 3086"/>
                  <a:gd name="T12" fmla="*/ 10349 w 15550"/>
                  <a:gd name="T13" fmla="*/ 2733 h 3086"/>
                  <a:gd name="T14" fmla="*/ 9530 w 15550"/>
                  <a:gd name="T15" fmla="*/ 2787 h 3086"/>
                  <a:gd name="T16" fmla="*/ 8711 w 15550"/>
                  <a:gd name="T17" fmla="*/ 2843 h 3086"/>
                  <a:gd name="T18" fmla="*/ 7889 w 15550"/>
                  <a:gd name="T19" fmla="*/ 2897 h 3086"/>
                  <a:gd name="T20" fmla="*/ 7059 w 15550"/>
                  <a:gd name="T21" fmla="*/ 2948 h 3086"/>
                  <a:gd name="T22" fmla="*/ 6577 w 15550"/>
                  <a:gd name="T23" fmla="*/ 2976 h 3086"/>
                  <a:gd name="T24" fmla="*/ 5956 w 15550"/>
                  <a:gd name="T25" fmla="*/ 3009 h 3086"/>
                  <a:gd name="T26" fmla="*/ 5337 w 15550"/>
                  <a:gd name="T27" fmla="*/ 3027 h 3086"/>
                  <a:gd name="T28" fmla="*/ 4722 w 15550"/>
                  <a:gd name="T29" fmla="*/ 3035 h 3086"/>
                  <a:gd name="T30" fmla="*/ 4101 w 15550"/>
                  <a:gd name="T31" fmla="*/ 3035 h 3086"/>
                  <a:gd name="T32" fmla="*/ 3476 w 15550"/>
                  <a:gd name="T33" fmla="*/ 3032 h 3086"/>
                  <a:gd name="T34" fmla="*/ 2847 w 15550"/>
                  <a:gd name="T35" fmla="*/ 3027 h 3086"/>
                  <a:gd name="T36" fmla="*/ 2209 w 15550"/>
                  <a:gd name="T37" fmla="*/ 3027 h 3086"/>
                  <a:gd name="T38" fmla="*/ 1563 w 15550"/>
                  <a:gd name="T39" fmla="*/ 3032 h 3086"/>
                  <a:gd name="T40" fmla="*/ 902 w 15550"/>
                  <a:gd name="T41" fmla="*/ 3048 h 3086"/>
                  <a:gd name="T42" fmla="*/ 228 w 15550"/>
                  <a:gd name="T43" fmla="*/ 3073 h 3086"/>
                  <a:gd name="T44" fmla="*/ 42 w 15550"/>
                  <a:gd name="T45" fmla="*/ 3065 h 3086"/>
                  <a:gd name="T46" fmla="*/ 195 w 15550"/>
                  <a:gd name="T47" fmla="*/ 3002 h 3086"/>
                  <a:gd name="T48" fmla="*/ 384 w 15550"/>
                  <a:gd name="T49" fmla="*/ 2930 h 3086"/>
                  <a:gd name="T50" fmla="*/ 599 w 15550"/>
                  <a:gd name="T51" fmla="*/ 2853 h 3086"/>
                  <a:gd name="T52" fmla="*/ 830 w 15550"/>
                  <a:gd name="T53" fmla="*/ 2774 h 3086"/>
                  <a:gd name="T54" fmla="*/ 1072 w 15550"/>
                  <a:gd name="T55" fmla="*/ 2695 h 3086"/>
                  <a:gd name="T56" fmla="*/ 1315 w 15550"/>
                  <a:gd name="T57" fmla="*/ 2615 h 3086"/>
                  <a:gd name="T58" fmla="*/ 1546 w 15550"/>
                  <a:gd name="T59" fmla="*/ 2536 h 3086"/>
                  <a:gd name="T60" fmla="*/ 1760 w 15550"/>
                  <a:gd name="T61" fmla="*/ 2462 h 3086"/>
                  <a:gd name="T62" fmla="*/ 1947 w 15550"/>
                  <a:gd name="T63" fmla="*/ 2390 h 3086"/>
                  <a:gd name="T64" fmla="*/ 2097 w 15550"/>
                  <a:gd name="T65" fmla="*/ 2329 h 3086"/>
                  <a:gd name="T66" fmla="*/ 2248 w 15550"/>
                  <a:gd name="T67" fmla="*/ 2283 h 3086"/>
                  <a:gd name="T68" fmla="*/ 2563 w 15550"/>
                  <a:gd name="T69" fmla="*/ 2194 h 3086"/>
                  <a:gd name="T70" fmla="*/ 2864 w 15550"/>
                  <a:gd name="T71" fmla="*/ 2084 h 3086"/>
                  <a:gd name="T72" fmla="*/ 3151 w 15550"/>
                  <a:gd name="T73" fmla="*/ 1951 h 3086"/>
                  <a:gd name="T74" fmla="*/ 3432 w 15550"/>
                  <a:gd name="T75" fmla="*/ 1802 h 3086"/>
                  <a:gd name="T76" fmla="*/ 3708 w 15550"/>
                  <a:gd name="T77" fmla="*/ 1636 h 3086"/>
                  <a:gd name="T78" fmla="*/ 3978 w 15550"/>
                  <a:gd name="T79" fmla="*/ 1457 h 3086"/>
                  <a:gd name="T80" fmla="*/ 4254 w 15550"/>
                  <a:gd name="T81" fmla="*/ 1265 h 3086"/>
                  <a:gd name="T82" fmla="*/ 4530 w 15550"/>
                  <a:gd name="T83" fmla="*/ 1063 h 3086"/>
                  <a:gd name="T84" fmla="*/ 4814 w 15550"/>
                  <a:gd name="T85" fmla="*/ 856 h 3086"/>
                  <a:gd name="T86" fmla="*/ 5109 w 15550"/>
                  <a:gd name="T87" fmla="*/ 639 h 3086"/>
                  <a:gd name="T88" fmla="*/ 5245 w 15550"/>
                  <a:gd name="T89" fmla="*/ 542 h 3086"/>
                  <a:gd name="T90" fmla="*/ 5404 w 15550"/>
                  <a:gd name="T91" fmla="*/ 437 h 3086"/>
                  <a:gd name="T92" fmla="*/ 5622 w 15550"/>
                  <a:gd name="T93" fmla="*/ 309 h 3086"/>
                  <a:gd name="T94" fmla="*/ 5870 w 15550"/>
                  <a:gd name="T95" fmla="*/ 179 h 3086"/>
                  <a:gd name="T96" fmla="*/ 6126 w 15550"/>
                  <a:gd name="T97" fmla="*/ 69 h 3086"/>
                  <a:gd name="T98" fmla="*/ 6365 w 15550"/>
                  <a:gd name="T99" fmla="*/ 0 h 30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550" h="3086">
                    <a:moveTo>
                      <a:pt x="15550" y="2590"/>
                    </a:moveTo>
                    <a:lnTo>
                      <a:pt x="15550" y="2590"/>
                    </a:lnTo>
                    <a:lnTo>
                      <a:pt x="15272" y="2582"/>
                    </a:lnTo>
                    <a:lnTo>
                      <a:pt x="14996" y="2577"/>
                    </a:lnTo>
                    <a:lnTo>
                      <a:pt x="14720" y="2575"/>
                    </a:lnTo>
                    <a:lnTo>
                      <a:pt x="14444" y="2575"/>
                    </a:lnTo>
                    <a:lnTo>
                      <a:pt x="14169" y="2577"/>
                    </a:lnTo>
                    <a:lnTo>
                      <a:pt x="13896" y="2580"/>
                    </a:lnTo>
                    <a:lnTo>
                      <a:pt x="13620" y="2585"/>
                    </a:lnTo>
                    <a:lnTo>
                      <a:pt x="13347" y="2590"/>
                    </a:lnTo>
                    <a:lnTo>
                      <a:pt x="13074" y="2598"/>
                    </a:lnTo>
                    <a:lnTo>
                      <a:pt x="12801" y="2605"/>
                    </a:lnTo>
                    <a:lnTo>
                      <a:pt x="12528" y="2615"/>
                    </a:lnTo>
                    <a:lnTo>
                      <a:pt x="12255" y="2628"/>
                    </a:lnTo>
                    <a:lnTo>
                      <a:pt x="11982" y="2641"/>
                    </a:lnTo>
                    <a:lnTo>
                      <a:pt x="11711" y="2654"/>
                    </a:lnTo>
                    <a:lnTo>
                      <a:pt x="11438" y="2669"/>
                    </a:lnTo>
                    <a:lnTo>
                      <a:pt x="11165" y="2685"/>
                    </a:lnTo>
                    <a:lnTo>
                      <a:pt x="10892" y="2700"/>
                    </a:lnTo>
                    <a:lnTo>
                      <a:pt x="10622" y="2715"/>
                    </a:lnTo>
                    <a:lnTo>
                      <a:pt x="10349" y="2733"/>
                    </a:lnTo>
                    <a:lnTo>
                      <a:pt x="10076" y="2751"/>
                    </a:lnTo>
                    <a:lnTo>
                      <a:pt x="9803" y="2769"/>
                    </a:lnTo>
                    <a:lnTo>
                      <a:pt x="9530" y="2787"/>
                    </a:lnTo>
                    <a:lnTo>
                      <a:pt x="9257" y="2805"/>
                    </a:lnTo>
                    <a:lnTo>
                      <a:pt x="8984" y="2825"/>
                    </a:lnTo>
                    <a:lnTo>
                      <a:pt x="8711" y="2843"/>
                    </a:lnTo>
                    <a:lnTo>
                      <a:pt x="8438" y="2861"/>
                    </a:lnTo>
                    <a:lnTo>
                      <a:pt x="8162" y="2879"/>
                    </a:lnTo>
                    <a:lnTo>
                      <a:pt x="7889" y="2897"/>
                    </a:lnTo>
                    <a:lnTo>
                      <a:pt x="7613" y="2915"/>
                    </a:lnTo>
                    <a:lnTo>
                      <a:pt x="7338" y="2930"/>
                    </a:lnTo>
                    <a:lnTo>
                      <a:pt x="7059" y="2948"/>
                    </a:lnTo>
                    <a:lnTo>
                      <a:pt x="6783" y="2963"/>
                    </a:lnTo>
                    <a:lnTo>
                      <a:pt x="6577" y="2976"/>
                    </a:lnTo>
                    <a:lnTo>
                      <a:pt x="6368" y="2989"/>
                    </a:lnTo>
                    <a:lnTo>
                      <a:pt x="6162" y="2999"/>
                    </a:lnTo>
                    <a:lnTo>
                      <a:pt x="5956" y="3009"/>
                    </a:lnTo>
                    <a:lnTo>
                      <a:pt x="5750" y="3014"/>
                    </a:lnTo>
                    <a:lnTo>
                      <a:pt x="5544" y="3022"/>
                    </a:lnTo>
                    <a:lnTo>
                      <a:pt x="5337" y="3027"/>
                    </a:lnTo>
                    <a:lnTo>
                      <a:pt x="5131" y="3030"/>
                    </a:lnTo>
                    <a:lnTo>
                      <a:pt x="4928" y="3032"/>
                    </a:lnTo>
                    <a:lnTo>
                      <a:pt x="4722" y="3035"/>
                    </a:lnTo>
                    <a:lnTo>
                      <a:pt x="4516" y="3035"/>
                    </a:lnTo>
                    <a:lnTo>
                      <a:pt x="4307" y="3035"/>
                    </a:lnTo>
                    <a:lnTo>
                      <a:pt x="4101" y="3035"/>
                    </a:lnTo>
                    <a:lnTo>
                      <a:pt x="3894" y="3035"/>
                    </a:lnTo>
                    <a:lnTo>
                      <a:pt x="3685" y="3032"/>
                    </a:lnTo>
                    <a:lnTo>
                      <a:pt x="3476" y="3032"/>
                    </a:lnTo>
                    <a:lnTo>
                      <a:pt x="3268" y="3030"/>
                    </a:lnTo>
                    <a:lnTo>
                      <a:pt x="3059" y="3030"/>
                    </a:lnTo>
                    <a:lnTo>
                      <a:pt x="2847" y="3027"/>
                    </a:lnTo>
                    <a:lnTo>
                      <a:pt x="2635" y="3027"/>
                    </a:lnTo>
                    <a:lnTo>
                      <a:pt x="2423" y="3027"/>
                    </a:lnTo>
                    <a:lnTo>
                      <a:pt x="2209" y="3027"/>
                    </a:lnTo>
                    <a:lnTo>
                      <a:pt x="1994" y="3027"/>
                    </a:lnTo>
                    <a:lnTo>
                      <a:pt x="1780" y="3030"/>
                    </a:lnTo>
                    <a:lnTo>
                      <a:pt x="1563" y="3032"/>
                    </a:lnTo>
                    <a:lnTo>
                      <a:pt x="1343" y="3035"/>
                    </a:lnTo>
                    <a:lnTo>
                      <a:pt x="1122" y="3040"/>
                    </a:lnTo>
                    <a:lnTo>
                      <a:pt x="902" y="3048"/>
                    </a:lnTo>
                    <a:lnTo>
                      <a:pt x="679" y="3055"/>
                    </a:lnTo>
                    <a:lnTo>
                      <a:pt x="454" y="3063"/>
                    </a:lnTo>
                    <a:lnTo>
                      <a:pt x="228" y="3073"/>
                    </a:lnTo>
                    <a:lnTo>
                      <a:pt x="0" y="3086"/>
                    </a:lnTo>
                    <a:lnTo>
                      <a:pt x="42" y="3065"/>
                    </a:lnTo>
                    <a:lnTo>
                      <a:pt x="89" y="3045"/>
                    </a:lnTo>
                    <a:lnTo>
                      <a:pt x="139" y="3022"/>
                    </a:lnTo>
                    <a:lnTo>
                      <a:pt x="195" y="3002"/>
                    </a:lnTo>
                    <a:lnTo>
                      <a:pt x="253" y="2979"/>
                    </a:lnTo>
                    <a:lnTo>
                      <a:pt x="317" y="2953"/>
                    </a:lnTo>
                    <a:lnTo>
                      <a:pt x="384" y="2930"/>
                    </a:lnTo>
                    <a:lnTo>
                      <a:pt x="454" y="2904"/>
                    </a:lnTo>
                    <a:lnTo>
                      <a:pt x="523" y="2879"/>
                    </a:lnTo>
                    <a:lnTo>
                      <a:pt x="599" y="2853"/>
                    </a:lnTo>
                    <a:lnTo>
                      <a:pt x="674" y="2828"/>
                    </a:lnTo>
                    <a:lnTo>
                      <a:pt x="752" y="2802"/>
                    </a:lnTo>
                    <a:lnTo>
                      <a:pt x="830" y="2774"/>
                    </a:lnTo>
                    <a:lnTo>
                      <a:pt x="911" y="2748"/>
                    </a:lnTo>
                    <a:lnTo>
                      <a:pt x="992" y="2720"/>
                    </a:lnTo>
                    <a:lnTo>
                      <a:pt x="1072" y="2695"/>
                    </a:lnTo>
                    <a:lnTo>
                      <a:pt x="1153" y="2667"/>
                    </a:lnTo>
                    <a:lnTo>
                      <a:pt x="1234" y="2641"/>
                    </a:lnTo>
                    <a:lnTo>
                      <a:pt x="1315" y="2615"/>
                    </a:lnTo>
                    <a:lnTo>
                      <a:pt x="1393" y="2587"/>
                    </a:lnTo>
                    <a:lnTo>
                      <a:pt x="1471" y="2562"/>
                    </a:lnTo>
                    <a:lnTo>
                      <a:pt x="1546" y="2536"/>
                    </a:lnTo>
                    <a:lnTo>
                      <a:pt x="1618" y="2511"/>
                    </a:lnTo>
                    <a:lnTo>
                      <a:pt x="1691" y="2485"/>
                    </a:lnTo>
                    <a:lnTo>
                      <a:pt x="1760" y="2462"/>
                    </a:lnTo>
                    <a:lnTo>
                      <a:pt x="1824" y="2436"/>
                    </a:lnTo>
                    <a:lnTo>
                      <a:pt x="1889" y="2413"/>
                    </a:lnTo>
                    <a:lnTo>
                      <a:pt x="1947" y="2390"/>
                    </a:lnTo>
                    <a:lnTo>
                      <a:pt x="2003" y="2370"/>
                    </a:lnTo>
                    <a:lnTo>
                      <a:pt x="2053" y="2350"/>
                    </a:lnTo>
                    <a:lnTo>
                      <a:pt x="2097" y="2329"/>
                    </a:lnTo>
                    <a:lnTo>
                      <a:pt x="2139" y="2309"/>
                    </a:lnTo>
                    <a:lnTo>
                      <a:pt x="2248" y="2283"/>
                    </a:lnTo>
                    <a:lnTo>
                      <a:pt x="2354" y="2257"/>
                    </a:lnTo>
                    <a:lnTo>
                      <a:pt x="2460" y="2227"/>
                    </a:lnTo>
                    <a:lnTo>
                      <a:pt x="2563" y="2194"/>
                    </a:lnTo>
                    <a:lnTo>
                      <a:pt x="2663" y="2160"/>
                    </a:lnTo>
                    <a:lnTo>
                      <a:pt x="2763" y="2122"/>
                    </a:lnTo>
                    <a:lnTo>
                      <a:pt x="2864" y="2084"/>
                    </a:lnTo>
                    <a:lnTo>
                      <a:pt x="2961" y="2040"/>
                    </a:lnTo>
                    <a:lnTo>
                      <a:pt x="3056" y="1997"/>
                    </a:lnTo>
                    <a:lnTo>
                      <a:pt x="3151" y="1951"/>
                    </a:lnTo>
                    <a:lnTo>
                      <a:pt x="3245" y="1905"/>
                    </a:lnTo>
                    <a:lnTo>
                      <a:pt x="3340" y="1854"/>
                    </a:lnTo>
                    <a:lnTo>
                      <a:pt x="3432" y="1802"/>
                    </a:lnTo>
                    <a:lnTo>
                      <a:pt x="3524" y="1749"/>
                    </a:lnTo>
                    <a:lnTo>
                      <a:pt x="3616" y="1692"/>
                    </a:lnTo>
                    <a:lnTo>
                      <a:pt x="3708" y="1636"/>
                    </a:lnTo>
                    <a:lnTo>
                      <a:pt x="3797" y="1577"/>
                    </a:lnTo>
                    <a:lnTo>
                      <a:pt x="3889" y="1519"/>
                    </a:lnTo>
                    <a:lnTo>
                      <a:pt x="3978" y="1457"/>
                    </a:lnTo>
                    <a:lnTo>
                      <a:pt x="4070" y="1393"/>
                    </a:lnTo>
                    <a:lnTo>
                      <a:pt x="4162" y="1332"/>
                    </a:lnTo>
                    <a:lnTo>
                      <a:pt x="4254" y="1265"/>
                    </a:lnTo>
                    <a:lnTo>
                      <a:pt x="4346" y="1199"/>
                    </a:lnTo>
                    <a:lnTo>
                      <a:pt x="4438" y="1132"/>
                    </a:lnTo>
                    <a:lnTo>
                      <a:pt x="4530" y="1063"/>
                    </a:lnTo>
                    <a:lnTo>
                      <a:pt x="4624" y="994"/>
                    </a:lnTo>
                    <a:lnTo>
                      <a:pt x="4719" y="925"/>
                    </a:lnTo>
                    <a:lnTo>
                      <a:pt x="4814" y="856"/>
                    </a:lnTo>
                    <a:lnTo>
                      <a:pt x="4911" y="785"/>
                    </a:lnTo>
                    <a:lnTo>
                      <a:pt x="5009" y="713"/>
                    </a:lnTo>
                    <a:lnTo>
                      <a:pt x="5109" y="639"/>
                    </a:lnTo>
                    <a:lnTo>
                      <a:pt x="5209" y="567"/>
                    </a:lnTo>
                    <a:lnTo>
                      <a:pt x="5245" y="542"/>
                    </a:lnTo>
                    <a:lnTo>
                      <a:pt x="5290" y="511"/>
                    </a:lnTo>
                    <a:lnTo>
                      <a:pt x="5343" y="475"/>
                    </a:lnTo>
                    <a:lnTo>
                      <a:pt x="5404" y="437"/>
                    </a:lnTo>
                    <a:lnTo>
                      <a:pt x="5471" y="396"/>
                    </a:lnTo>
                    <a:lnTo>
                      <a:pt x="5544" y="353"/>
                    </a:lnTo>
                    <a:lnTo>
                      <a:pt x="5622" y="309"/>
                    </a:lnTo>
                    <a:lnTo>
                      <a:pt x="5700" y="266"/>
                    </a:lnTo>
                    <a:lnTo>
                      <a:pt x="5783" y="222"/>
                    </a:lnTo>
                    <a:lnTo>
                      <a:pt x="5870" y="179"/>
                    </a:lnTo>
                    <a:lnTo>
                      <a:pt x="5953" y="138"/>
                    </a:lnTo>
                    <a:lnTo>
                      <a:pt x="6039" y="102"/>
                    </a:lnTo>
                    <a:lnTo>
                      <a:pt x="6126" y="69"/>
                    </a:lnTo>
                    <a:lnTo>
                      <a:pt x="6209" y="41"/>
                    </a:lnTo>
                    <a:lnTo>
                      <a:pt x="6287" y="18"/>
                    </a:lnTo>
                    <a:lnTo>
                      <a:pt x="6365" y="0"/>
                    </a:lnTo>
                    <a:lnTo>
                      <a:pt x="15550" y="0"/>
                    </a:lnTo>
                    <a:lnTo>
                      <a:pt x="15550" y="2590"/>
                    </a:lnTo>
                  </a:path>
                </a:pathLst>
              </a:custGeom>
              <a:noFill/>
              <a:ln w="0">
                <a:solidFill>
                  <a:srgbClr val="6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27" name="Freeform 15"/>
              <p:cNvSpPr>
                <a:spLocks/>
              </p:cNvSpPr>
              <p:nvPr/>
            </p:nvSpPr>
            <p:spPr bwMode="auto">
              <a:xfrm>
                <a:off x="600" y="6145"/>
                <a:ext cx="11940" cy="3145"/>
              </a:xfrm>
              <a:custGeom>
                <a:avLst/>
                <a:gdLst>
                  <a:gd name="T0" fmla="*/ 11770 w 11940"/>
                  <a:gd name="T1" fmla="*/ 61 h 3145"/>
                  <a:gd name="T2" fmla="*/ 11511 w 11940"/>
                  <a:gd name="T3" fmla="*/ 171 h 3145"/>
                  <a:gd name="T4" fmla="*/ 11224 w 11940"/>
                  <a:gd name="T5" fmla="*/ 312 h 3145"/>
                  <a:gd name="T6" fmla="*/ 10921 w 11940"/>
                  <a:gd name="T7" fmla="*/ 470 h 3145"/>
                  <a:gd name="T8" fmla="*/ 10703 w 11940"/>
                  <a:gd name="T9" fmla="*/ 608 h 3145"/>
                  <a:gd name="T10" fmla="*/ 10592 w 11940"/>
                  <a:gd name="T11" fmla="*/ 718 h 3145"/>
                  <a:gd name="T12" fmla="*/ 10500 w 11940"/>
                  <a:gd name="T13" fmla="*/ 810 h 3145"/>
                  <a:gd name="T14" fmla="*/ 10349 w 11940"/>
                  <a:gd name="T15" fmla="*/ 887 h 3145"/>
                  <a:gd name="T16" fmla="*/ 10057 w 11940"/>
                  <a:gd name="T17" fmla="*/ 831 h 3145"/>
                  <a:gd name="T18" fmla="*/ 9764 w 11940"/>
                  <a:gd name="T19" fmla="*/ 744 h 3145"/>
                  <a:gd name="T20" fmla="*/ 9508 w 11940"/>
                  <a:gd name="T21" fmla="*/ 680 h 3145"/>
                  <a:gd name="T22" fmla="*/ 9291 w 11940"/>
                  <a:gd name="T23" fmla="*/ 647 h 3145"/>
                  <a:gd name="T24" fmla="*/ 9126 w 11940"/>
                  <a:gd name="T25" fmla="*/ 634 h 3145"/>
                  <a:gd name="T26" fmla="*/ 8976 w 11940"/>
                  <a:gd name="T27" fmla="*/ 626 h 3145"/>
                  <a:gd name="T28" fmla="*/ 8826 w 11940"/>
                  <a:gd name="T29" fmla="*/ 619 h 3145"/>
                  <a:gd name="T30" fmla="*/ 8675 w 11940"/>
                  <a:gd name="T31" fmla="*/ 613 h 3145"/>
                  <a:gd name="T32" fmla="*/ 8636 w 11940"/>
                  <a:gd name="T33" fmla="*/ 785 h 3145"/>
                  <a:gd name="T34" fmla="*/ 8870 w 11940"/>
                  <a:gd name="T35" fmla="*/ 846 h 3145"/>
                  <a:gd name="T36" fmla="*/ 9235 w 11940"/>
                  <a:gd name="T37" fmla="*/ 892 h 3145"/>
                  <a:gd name="T38" fmla="*/ 9608 w 11940"/>
                  <a:gd name="T39" fmla="*/ 976 h 3145"/>
                  <a:gd name="T40" fmla="*/ 9926 w 11940"/>
                  <a:gd name="T41" fmla="*/ 1089 h 3145"/>
                  <a:gd name="T42" fmla="*/ 9920 w 11940"/>
                  <a:gd name="T43" fmla="*/ 1148 h 3145"/>
                  <a:gd name="T44" fmla="*/ 9773 w 11940"/>
                  <a:gd name="T45" fmla="*/ 1176 h 3145"/>
                  <a:gd name="T46" fmla="*/ 9611 w 11940"/>
                  <a:gd name="T47" fmla="*/ 1199 h 3145"/>
                  <a:gd name="T48" fmla="*/ 9486 w 11940"/>
                  <a:gd name="T49" fmla="*/ 1217 h 3145"/>
                  <a:gd name="T50" fmla="*/ 9319 w 11940"/>
                  <a:gd name="T51" fmla="*/ 1271 h 3145"/>
                  <a:gd name="T52" fmla="*/ 9104 w 11940"/>
                  <a:gd name="T53" fmla="*/ 1396 h 3145"/>
                  <a:gd name="T54" fmla="*/ 8890 w 11940"/>
                  <a:gd name="T55" fmla="*/ 1544 h 3145"/>
                  <a:gd name="T56" fmla="*/ 8703 w 11940"/>
                  <a:gd name="T57" fmla="*/ 1667 h 3145"/>
                  <a:gd name="T58" fmla="*/ 8341 w 11940"/>
                  <a:gd name="T59" fmla="*/ 1823 h 3145"/>
                  <a:gd name="T60" fmla="*/ 7873 w 11940"/>
                  <a:gd name="T61" fmla="*/ 1981 h 3145"/>
                  <a:gd name="T62" fmla="*/ 7402 w 11940"/>
                  <a:gd name="T63" fmla="*/ 2140 h 3145"/>
                  <a:gd name="T64" fmla="*/ 6959 w 11940"/>
                  <a:gd name="T65" fmla="*/ 2327 h 3145"/>
                  <a:gd name="T66" fmla="*/ 6633 w 11940"/>
                  <a:gd name="T67" fmla="*/ 2477 h 3145"/>
                  <a:gd name="T68" fmla="*/ 6140 w 11940"/>
                  <a:gd name="T69" fmla="*/ 2672 h 3145"/>
                  <a:gd name="T70" fmla="*/ 5600 w 11940"/>
                  <a:gd name="T71" fmla="*/ 2881 h 3145"/>
                  <a:gd name="T72" fmla="*/ 5207 w 11940"/>
                  <a:gd name="T73" fmla="*/ 3055 h 3145"/>
                  <a:gd name="T74" fmla="*/ 5001 w 11940"/>
                  <a:gd name="T75" fmla="*/ 3142 h 3145"/>
                  <a:gd name="T76" fmla="*/ 4781 w 11940"/>
                  <a:gd name="T77" fmla="*/ 3124 h 3145"/>
                  <a:gd name="T78" fmla="*/ 4552 w 11940"/>
                  <a:gd name="T79" fmla="*/ 3065 h 3145"/>
                  <a:gd name="T80" fmla="*/ 4321 w 11940"/>
                  <a:gd name="T81" fmla="*/ 3045 h 3145"/>
                  <a:gd name="T82" fmla="*/ 4014 w 11940"/>
                  <a:gd name="T83" fmla="*/ 3078 h 3145"/>
                  <a:gd name="T84" fmla="*/ 3571 w 11940"/>
                  <a:gd name="T85" fmla="*/ 3081 h 3145"/>
                  <a:gd name="T86" fmla="*/ 3098 w 11940"/>
                  <a:gd name="T87" fmla="*/ 3071 h 3145"/>
                  <a:gd name="T88" fmla="*/ 2708 w 11940"/>
                  <a:gd name="T89" fmla="*/ 3073 h 3145"/>
                  <a:gd name="T90" fmla="*/ 2555 w 11940"/>
                  <a:gd name="T91" fmla="*/ 3081 h 3145"/>
                  <a:gd name="T92" fmla="*/ 2307 w 11940"/>
                  <a:gd name="T93" fmla="*/ 3088 h 3145"/>
                  <a:gd name="T94" fmla="*/ 1939 w 11940"/>
                  <a:gd name="T95" fmla="*/ 3094 h 3145"/>
                  <a:gd name="T96" fmla="*/ 1504 w 11940"/>
                  <a:gd name="T97" fmla="*/ 3099 h 3145"/>
                  <a:gd name="T98" fmla="*/ 1047 w 11940"/>
                  <a:gd name="T99" fmla="*/ 3101 h 3145"/>
                  <a:gd name="T100" fmla="*/ 618 w 11940"/>
                  <a:gd name="T101" fmla="*/ 3101 h 3145"/>
                  <a:gd name="T102" fmla="*/ 265 w 11940"/>
                  <a:gd name="T103" fmla="*/ 3099 h 3145"/>
                  <a:gd name="T104" fmla="*/ 33 w 11940"/>
                  <a:gd name="T105" fmla="*/ 3088 h 31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940" h="3145">
                    <a:moveTo>
                      <a:pt x="11940" y="0"/>
                    </a:moveTo>
                    <a:lnTo>
                      <a:pt x="11884" y="18"/>
                    </a:lnTo>
                    <a:lnTo>
                      <a:pt x="11829" y="38"/>
                    </a:lnTo>
                    <a:lnTo>
                      <a:pt x="11770" y="61"/>
                    </a:lnTo>
                    <a:lnTo>
                      <a:pt x="11706" y="87"/>
                    </a:lnTo>
                    <a:lnTo>
                      <a:pt x="11642" y="112"/>
                    </a:lnTo>
                    <a:lnTo>
                      <a:pt x="11578" y="140"/>
                    </a:lnTo>
                    <a:lnTo>
                      <a:pt x="11511" y="171"/>
                    </a:lnTo>
                    <a:lnTo>
                      <a:pt x="11441" y="204"/>
                    </a:lnTo>
                    <a:lnTo>
                      <a:pt x="11369" y="238"/>
                    </a:lnTo>
                    <a:lnTo>
                      <a:pt x="11297" y="273"/>
                    </a:lnTo>
                    <a:lnTo>
                      <a:pt x="11224" y="312"/>
                    </a:lnTo>
                    <a:lnTo>
                      <a:pt x="11149" y="350"/>
                    </a:lnTo>
                    <a:lnTo>
                      <a:pt x="11074" y="388"/>
                    </a:lnTo>
                    <a:lnTo>
                      <a:pt x="10999" y="429"/>
                    </a:lnTo>
                    <a:lnTo>
                      <a:pt x="10921" y="470"/>
                    </a:lnTo>
                    <a:lnTo>
                      <a:pt x="10843" y="514"/>
                    </a:lnTo>
                    <a:lnTo>
                      <a:pt x="10787" y="547"/>
                    </a:lnTo>
                    <a:lnTo>
                      <a:pt x="10742" y="578"/>
                    </a:lnTo>
                    <a:lnTo>
                      <a:pt x="10703" y="608"/>
                    </a:lnTo>
                    <a:lnTo>
                      <a:pt x="10670" y="636"/>
                    </a:lnTo>
                    <a:lnTo>
                      <a:pt x="10639" y="665"/>
                    </a:lnTo>
                    <a:lnTo>
                      <a:pt x="10614" y="693"/>
                    </a:lnTo>
                    <a:lnTo>
                      <a:pt x="10592" y="718"/>
                    </a:lnTo>
                    <a:lnTo>
                      <a:pt x="10570" y="744"/>
                    </a:lnTo>
                    <a:lnTo>
                      <a:pt x="10547" y="767"/>
                    </a:lnTo>
                    <a:lnTo>
                      <a:pt x="10525" y="790"/>
                    </a:lnTo>
                    <a:lnTo>
                      <a:pt x="10500" y="810"/>
                    </a:lnTo>
                    <a:lnTo>
                      <a:pt x="10469" y="831"/>
                    </a:lnTo>
                    <a:lnTo>
                      <a:pt x="10436" y="851"/>
                    </a:lnTo>
                    <a:lnTo>
                      <a:pt x="10397" y="869"/>
                    </a:lnTo>
                    <a:lnTo>
                      <a:pt x="10349" y="887"/>
                    </a:lnTo>
                    <a:lnTo>
                      <a:pt x="10294" y="905"/>
                    </a:lnTo>
                    <a:lnTo>
                      <a:pt x="10213" y="879"/>
                    </a:lnTo>
                    <a:lnTo>
                      <a:pt x="10132" y="854"/>
                    </a:lnTo>
                    <a:lnTo>
                      <a:pt x="10057" y="831"/>
                    </a:lnTo>
                    <a:lnTo>
                      <a:pt x="9982" y="808"/>
                    </a:lnTo>
                    <a:lnTo>
                      <a:pt x="9906" y="785"/>
                    </a:lnTo>
                    <a:lnTo>
                      <a:pt x="9834" y="764"/>
                    </a:lnTo>
                    <a:lnTo>
                      <a:pt x="9764" y="744"/>
                    </a:lnTo>
                    <a:lnTo>
                      <a:pt x="9698" y="726"/>
                    </a:lnTo>
                    <a:lnTo>
                      <a:pt x="9633" y="711"/>
                    </a:lnTo>
                    <a:lnTo>
                      <a:pt x="9569" y="695"/>
                    </a:lnTo>
                    <a:lnTo>
                      <a:pt x="9508" y="680"/>
                    </a:lnTo>
                    <a:lnTo>
                      <a:pt x="9450" y="670"/>
                    </a:lnTo>
                    <a:lnTo>
                      <a:pt x="9394" y="659"/>
                    </a:lnTo>
                    <a:lnTo>
                      <a:pt x="9341" y="652"/>
                    </a:lnTo>
                    <a:lnTo>
                      <a:pt x="9291" y="647"/>
                    </a:lnTo>
                    <a:lnTo>
                      <a:pt x="9241" y="642"/>
                    </a:lnTo>
                    <a:lnTo>
                      <a:pt x="9202" y="639"/>
                    </a:lnTo>
                    <a:lnTo>
                      <a:pt x="9165" y="636"/>
                    </a:lnTo>
                    <a:lnTo>
                      <a:pt x="9126" y="634"/>
                    </a:lnTo>
                    <a:lnTo>
                      <a:pt x="9090" y="631"/>
                    </a:lnTo>
                    <a:lnTo>
                      <a:pt x="9051" y="629"/>
                    </a:lnTo>
                    <a:lnTo>
                      <a:pt x="9015" y="629"/>
                    </a:lnTo>
                    <a:lnTo>
                      <a:pt x="8976" y="626"/>
                    </a:lnTo>
                    <a:lnTo>
                      <a:pt x="8940" y="624"/>
                    </a:lnTo>
                    <a:lnTo>
                      <a:pt x="8901" y="621"/>
                    </a:lnTo>
                    <a:lnTo>
                      <a:pt x="8862" y="621"/>
                    </a:lnTo>
                    <a:lnTo>
                      <a:pt x="8826" y="619"/>
                    </a:lnTo>
                    <a:lnTo>
                      <a:pt x="8787" y="616"/>
                    </a:lnTo>
                    <a:lnTo>
                      <a:pt x="8750" y="616"/>
                    </a:lnTo>
                    <a:lnTo>
                      <a:pt x="8711" y="616"/>
                    </a:lnTo>
                    <a:lnTo>
                      <a:pt x="8675" y="613"/>
                    </a:lnTo>
                    <a:lnTo>
                      <a:pt x="8636" y="613"/>
                    </a:lnTo>
                    <a:lnTo>
                      <a:pt x="8636" y="670"/>
                    </a:lnTo>
                    <a:lnTo>
                      <a:pt x="8636" y="728"/>
                    </a:lnTo>
                    <a:lnTo>
                      <a:pt x="8636" y="785"/>
                    </a:lnTo>
                    <a:lnTo>
                      <a:pt x="8636" y="844"/>
                    </a:lnTo>
                    <a:lnTo>
                      <a:pt x="8709" y="841"/>
                    </a:lnTo>
                    <a:lnTo>
                      <a:pt x="8787" y="844"/>
                    </a:lnTo>
                    <a:lnTo>
                      <a:pt x="8870" y="846"/>
                    </a:lnTo>
                    <a:lnTo>
                      <a:pt x="8959" y="854"/>
                    </a:lnTo>
                    <a:lnTo>
                      <a:pt x="9048" y="864"/>
                    </a:lnTo>
                    <a:lnTo>
                      <a:pt x="9143" y="877"/>
                    </a:lnTo>
                    <a:lnTo>
                      <a:pt x="9235" y="892"/>
                    </a:lnTo>
                    <a:lnTo>
                      <a:pt x="9330" y="910"/>
                    </a:lnTo>
                    <a:lnTo>
                      <a:pt x="9425" y="930"/>
                    </a:lnTo>
                    <a:lnTo>
                      <a:pt x="9516" y="953"/>
                    </a:lnTo>
                    <a:lnTo>
                      <a:pt x="9608" y="976"/>
                    </a:lnTo>
                    <a:lnTo>
                      <a:pt x="9695" y="1002"/>
                    </a:lnTo>
                    <a:lnTo>
                      <a:pt x="9776" y="1030"/>
                    </a:lnTo>
                    <a:lnTo>
                      <a:pt x="9854" y="1058"/>
                    </a:lnTo>
                    <a:lnTo>
                      <a:pt x="9926" y="1089"/>
                    </a:lnTo>
                    <a:lnTo>
                      <a:pt x="9990" y="1120"/>
                    </a:lnTo>
                    <a:lnTo>
                      <a:pt x="9973" y="1130"/>
                    </a:lnTo>
                    <a:lnTo>
                      <a:pt x="9948" y="1138"/>
                    </a:lnTo>
                    <a:lnTo>
                      <a:pt x="9920" y="1148"/>
                    </a:lnTo>
                    <a:lnTo>
                      <a:pt x="9887" y="1155"/>
                    </a:lnTo>
                    <a:lnTo>
                      <a:pt x="9851" y="1163"/>
                    </a:lnTo>
                    <a:lnTo>
                      <a:pt x="9815" y="1171"/>
                    </a:lnTo>
                    <a:lnTo>
                      <a:pt x="9773" y="1176"/>
                    </a:lnTo>
                    <a:lnTo>
                      <a:pt x="9734" y="1184"/>
                    </a:lnTo>
                    <a:lnTo>
                      <a:pt x="9692" y="1189"/>
                    </a:lnTo>
                    <a:lnTo>
                      <a:pt x="9650" y="1194"/>
                    </a:lnTo>
                    <a:lnTo>
                      <a:pt x="9611" y="1199"/>
                    </a:lnTo>
                    <a:lnTo>
                      <a:pt x="9575" y="1204"/>
                    </a:lnTo>
                    <a:lnTo>
                      <a:pt x="9542" y="1209"/>
                    </a:lnTo>
                    <a:lnTo>
                      <a:pt x="9511" y="1212"/>
                    </a:lnTo>
                    <a:lnTo>
                      <a:pt x="9486" y="1217"/>
                    </a:lnTo>
                    <a:lnTo>
                      <a:pt x="9466" y="1219"/>
                    </a:lnTo>
                    <a:lnTo>
                      <a:pt x="9419" y="1232"/>
                    </a:lnTo>
                    <a:lnTo>
                      <a:pt x="9369" y="1248"/>
                    </a:lnTo>
                    <a:lnTo>
                      <a:pt x="9319" y="1271"/>
                    </a:lnTo>
                    <a:lnTo>
                      <a:pt x="9266" y="1299"/>
                    </a:lnTo>
                    <a:lnTo>
                      <a:pt x="9213" y="1329"/>
                    </a:lnTo>
                    <a:lnTo>
                      <a:pt x="9157" y="1363"/>
                    </a:lnTo>
                    <a:lnTo>
                      <a:pt x="9104" y="1396"/>
                    </a:lnTo>
                    <a:lnTo>
                      <a:pt x="9048" y="1434"/>
                    </a:lnTo>
                    <a:lnTo>
                      <a:pt x="8996" y="1470"/>
                    </a:lnTo>
                    <a:lnTo>
                      <a:pt x="8943" y="1508"/>
                    </a:lnTo>
                    <a:lnTo>
                      <a:pt x="8890" y="1544"/>
                    </a:lnTo>
                    <a:lnTo>
                      <a:pt x="8840" y="1577"/>
                    </a:lnTo>
                    <a:lnTo>
                      <a:pt x="8792" y="1611"/>
                    </a:lnTo>
                    <a:lnTo>
                      <a:pt x="8748" y="1641"/>
                    </a:lnTo>
                    <a:lnTo>
                      <a:pt x="8703" y="1667"/>
                    </a:lnTo>
                    <a:lnTo>
                      <a:pt x="8664" y="1687"/>
                    </a:lnTo>
                    <a:lnTo>
                      <a:pt x="8561" y="1736"/>
                    </a:lnTo>
                    <a:lnTo>
                      <a:pt x="8452" y="1779"/>
                    </a:lnTo>
                    <a:lnTo>
                      <a:pt x="8341" y="1823"/>
                    </a:lnTo>
                    <a:lnTo>
                      <a:pt x="8227" y="1864"/>
                    </a:lnTo>
                    <a:lnTo>
                      <a:pt x="8110" y="1905"/>
                    </a:lnTo>
                    <a:lnTo>
                      <a:pt x="7993" y="1943"/>
                    </a:lnTo>
                    <a:lnTo>
                      <a:pt x="7873" y="1981"/>
                    </a:lnTo>
                    <a:lnTo>
                      <a:pt x="7756" y="2020"/>
                    </a:lnTo>
                    <a:lnTo>
                      <a:pt x="7636" y="2058"/>
                    </a:lnTo>
                    <a:lnTo>
                      <a:pt x="7519" y="2099"/>
                    </a:lnTo>
                    <a:lnTo>
                      <a:pt x="7402" y="2140"/>
                    </a:lnTo>
                    <a:lnTo>
                      <a:pt x="7285" y="2181"/>
                    </a:lnTo>
                    <a:lnTo>
                      <a:pt x="7174" y="2227"/>
                    </a:lnTo>
                    <a:lnTo>
                      <a:pt x="7065" y="2275"/>
                    </a:lnTo>
                    <a:lnTo>
                      <a:pt x="6959" y="2327"/>
                    </a:lnTo>
                    <a:lnTo>
                      <a:pt x="6856" y="2380"/>
                    </a:lnTo>
                    <a:lnTo>
                      <a:pt x="6803" y="2406"/>
                    </a:lnTo>
                    <a:lnTo>
                      <a:pt x="6728" y="2439"/>
                    </a:lnTo>
                    <a:lnTo>
                      <a:pt x="6633" y="2477"/>
                    </a:lnTo>
                    <a:lnTo>
                      <a:pt x="6524" y="2521"/>
                    </a:lnTo>
                    <a:lnTo>
                      <a:pt x="6405" y="2569"/>
                    </a:lnTo>
                    <a:lnTo>
                      <a:pt x="6277" y="2618"/>
                    </a:lnTo>
                    <a:lnTo>
                      <a:pt x="6140" y="2672"/>
                    </a:lnTo>
                    <a:lnTo>
                      <a:pt x="6001" y="2725"/>
                    </a:lnTo>
                    <a:lnTo>
                      <a:pt x="5864" y="2779"/>
                    </a:lnTo>
                    <a:lnTo>
                      <a:pt x="5728" y="2830"/>
                    </a:lnTo>
                    <a:lnTo>
                      <a:pt x="5600" y="2881"/>
                    </a:lnTo>
                    <a:lnTo>
                      <a:pt x="5480" y="2933"/>
                    </a:lnTo>
                    <a:lnTo>
                      <a:pt x="5371" y="2976"/>
                    </a:lnTo>
                    <a:lnTo>
                      <a:pt x="5279" y="3019"/>
                    </a:lnTo>
                    <a:lnTo>
                      <a:pt x="5207" y="3055"/>
                    </a:lnTo>
                    <a:lnTo>
                      <a:pt x="5154" y="3086"/>
                    </a:lnTo>
                    <a:lnTo>
                      <a:pt x="5104" y="3114"/>
                    </a:lnTo>
                    <a:lnTo>
                      <a:pt x="5054" y="3132"/>
                    </a:lnTo>
                    <a:lnTo>
                      <a:pt x="5001" y="3142"/>
                    </a:lnTo>
                    <a:lnTo>
                      <a:pt x="4948" y="3145"/>
                    </a:lnTo>
                    <a:lnTo>
                      <a:pt x="4892" y="3142"/>
                    </a:lnTo>
                    <a:lnTo>
                      <a:pt x="4836" y="3135"/>
                    </a:lnTo>
                    <a:lnTo>
                      <a:pt x="4781" y="3124"/>
                    </a:lnTo>
                    <a:lnTo>
                      <a:pt x="4725" y="3109"/>
                    </a:lnTo>
                    <a:lnTo>
                      <a:pt x="4666" y="3094"/>
                    </a:lnTo>
                    <a:lnTo>
                      <a:pt x="4611" y="3081"/>
                    </a:lnTo>
                    <a:lnTo>
                      <a:pt x="4552" y="3065"/>
                    </a:lnTo>
                    <a:lnTo>
                      <a:pt x="4494" y="3055"/>
                    </a:lnTo>
                    <a:lnTo>
                      <a:pt x="4435" y="3045"/>
                    </a:lnTo>
                    <a:lnTo>
                      <a:pt x="4377" y="3042"/>
                    </a:lnTo>
                    <a:lnTo>
                      <a:pt x="4321" y="3045"/>
                    </a:lnTo>
                    <a:lnTo>
                      <a:pt x="4262" y="3053"/>
                    </a:lnTo>
                    <a:lnTo>
                      <a:pt x="4193" y="3065"/>
                    </a:lnTo>
                    <a:lnTo>
                      <a:pt x="4109" y="3073"/>
                    </a:lnTo>
                    <a:lnTo>
                      <a:pt x="4014" y="3078"/>
                    </a:lnTo>
                    <a:lnTo>
                      <a:pt x="3911" y="3081"/>
                    </a:lnTo>
                    <a:lnTo>
                      <a:pt x="3803" y="3083"/>
                    </a:lnTo>
                    <a:lnTo>
                      <a:pt x="3688" y="3083"/>
                    </a:lnTo>
                    <a:lnTo>
                      <a:pt x="3571" y="3081"/>
                    </a:lnTo>
                    <a:lnTo>
                      <a:pt x="3452" y="3078"/>
                    </a:lnTo>
                    <a:lnTo>
                      <a:pt x="3332" y="3076"/>
                    </a:lnTo>
                    <a:lnTo>
                      <a:pt x="3212" y="3073"/>
                    </a:lnTo>
                    <a:lnTo>
                      <a:pt x="3098" y="3071"/>
                    </a:lnTo>
                    <a:lnTo>
                      <a:pt x="2989" y="3068"/>
                    </a:lnTo>
                    <a:lnTo>
                      <a:pt x="2886" y="3068"/>
                    </a:lnTo>
                    <a:lnTo>
                      <a:pt x="2791" y="3071"/>
                    </a:lnTo>
                    <a:lnTo>
                      <a:pt x="2708" y="3073"/>
                    </a:lnTo>
                    <a:lnTo>
                      <a:pt x="2635" y="3078"/>
                    </a:lnTo>
                    <a:lnTo>
                      <a:pt x="2621" y="3078"/>
                    </a:lnTo>
                    <a:lnTo>
                      <a:pt x="2594" y="3081"/>
                    </a:lnTo>
                    <a:lnTo>
                      <a:pt x="2555" y="3081"/>
                    </a:lnTo>
                    <a:lnTo>
                      <a:pt x="2507" y="3083"/>
                    </a:lnTo>
                    <a:lnTo>
                      <a:pt x="2449" y="3083"/>
                    </a:lnTo>
                    <a:lnTo>
                      <a:pt x="2382" y="3086"/>
                    </a:lnTo>
                    <a:lnTo>
                      <a:pt x="2307" y="3088"/>
                    </a:lnTo>
                    <a:lnTo>
                      <a:pt x="2223" y="3088"/>
                    </a:lnTo>
                    <a:lnTo>
                      <a:pt x="2134" y="3091"/>
                    </a:lnTo>
                    <a:lnTo>
                      <a:pt x="2039" y="3091"/>
                    </a:lnTo>
                    <a:lnTo>
                      <a:pt x="1939" y="3094"/>
                    </a:lnTo>
                    <a:lnTo>
                      <a:pt x="1836" y="3094"/>
                    </a:lnTo>
                    <a:lnTo>
                      <a:pt x="1727" y="3096"/>
                    </a:lnTo>
                    <a:lnTo>
                      <a:pt x="1616" y="3096"/>
                    </a:lnTo>
                    <a:lnTo>
                      <a:pt x="1504" y="3099"/>
                    </a:lnTo>
                    <a:lnTo>
                      <a:pt x="1390" y="3099"/>
                    </a:lnTo>
                    <a:lnTo>
                      <a:pt x="1276" y="3101"/>
                    </a:lnTo>
                    <a:lnTo>
                      <a:pt x="1162" y="3101"/>
                    </a:lnTo>
                    <a:lnTo>
                      <a:pt x="1047" y="3101"/>
                    </a:lnTo>
                    <a:lnTo>
                      <a:pt x="936" y="3101"/>
                    </a:lnTo>
                    <a:lnTo>
                      <a:pt x="827" y="3101"/>
                    </a:lnTo>
                    <a:lnTo>
                      <a:pt x="719" y="3101"/>
                    </a:lnTo>
                    <a:lnTo>
                      <a:pt x="618" y="3101"/>
                    </a:lnTo>
                    <a:lnTo>
                      <a:pt x="521" y="3101"/>
                    </a:lnTo>
                    <a:lnTo>
                      <a:pt x="429" y="3101"/>
                    </a:lnTo>
                    <a:lnTo>
                      <a:pt x="343" y="3099"/>
                    </a:lnTo>
                    <a:lnTo>
                      <a:pt x="265" y="3099"/>
                    </a:lnTo>
                    <a:lnTo>
                      <a:pt x="192" y="3096"/>
                    </a:lnTo>
                    <a:lnTo>
                      <a:pt x="131" y="3094"/>
                    </a:lnTo>
                    <a:lnTo>
                      <a:pt x="75" y="3091"/>
                    </a:lnTo>
                    <a:lnTo>
                      <a:pt x="33" y="3088"/>
                    </a:lnTo>
                    <a:lnTo>
                      <a:pt x="0" y="3086"/>
                    </a:lnTo>
                    <a:lnTo>
                      <a:pt x="0" y="0"/>
                    </a:lnTo>
                    <a:lnTo>
                      <a:pt x="11940" y="0"/>
                    </a:lnTo>
                    <a:close/>
                  </a:path>
                </a:pathLst>
              </a:custGeom>
              <a:solidFill>
                <a:srgbClr val="6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28" name="Freeform 16"/>
              <p:cNvSpPr>
                <a:spLocks/>
              </p:cNvSpPr>
              <p:nvPr/>
            </p:nvSpPr>
            <p:spPr bwMode="auto">
              <a:xfrm>
                <a:off x="600" y="6145"/>
                <a:ext cx="11940" cy="3145"/>
              </a:xfrm>
              <a:custGeom>
                <a:avLst/>
                <a:gdLst>
                  <a:gd name="T0" fmla="*/ 11829 w 11940"/>
                  <a:gd name="T1" fmla="*/ 38 h 3145"/>
                  <a:gd name="T2" fmla="*/ 11578 w 11940"/>
                  <a:gd name="T3" fmla="*/ 140 h 3145"/>
                  <a:gd name="T4" fmla="*/ 11297 w 11940"/>
                  <a:gd name="T5" fmla="*/ 273 h 3145"/>
                  <a:gd name="T6" fmla="*/ 10999 w 11940"/>
                  <a:gd name="T7" fmla="*/ 429 h 3145"/>
                  <a:gd name="T8" fmla="*/ 10787 w 11940"/>
                  <a:gd name="T9" fmla="*/ 547 h 3145"/>
                  <a:gd name="T10" fmla="*/ 10639 w 11940"/>
                  <a:gd name="T11" fmla="*/ 665 h 3145"/>
                  <a:gd name="T12" fmla="*/ 10547 w 11940"/>
                  <a:gd name="T13" fmla="*/ 767 h 3145"/>
                  <a:gd name="T14" fmla="*/ 10436 w 11940"/>
                  <a:gd name="T15" fmla="*/ 851 h 3145"/>
                  <a:gd name="T16" fmla="*/ 10294 w 11940"/>
                  <a:gd name="T17" fmla="*/ 905 h 3145"/>
                  <a:gd name="T18" fmla="*/ 9982 w 11940"/>
                  <a:gd name="T19" fmla="*/ 808 h 3145"/>
                  <a:gd name="T20" fmla="*/ 9698 w 11940"/>
                  <a:gd name="T21" fmla="*/ 726 h 3145"/>
                  <a:gd name="T22" fmla="*/ 9450 w 11940"/>
                  <a:gd name="T23" fmla="*/ 670 h 3145"/>
                  <a:gd name="T24" fmla="*/ 9241 w 11940"/>
                  <a:gd name="T25" fmla="*/ 642 h 3145"/>
                  <a:gd name="T26" fmla="*/ 9126 w 11940"/>
                  <a:gd name="T27" fmla="*/ 634 h 3145"/>
                  <a:gd name="T28" fmla="*/ 8976 w 11940"/>
                  <a:gd name="T29" fmla="*/ 626 h 3145"/>
                  <a:gd name="T30" fmla="*/ 8826 w 11940"/>
                  <a:gd name="T31" fmla="*/ 619 h 3145"/>
                  <a:gd name="T32" fmla="*/ 8675 w 11940"/>
                  <a:gd name="T33" fmla="*/ 613 h 3145"/>
                  <a:gd name="T34" fmla="*/ 8636 w 11940"/>
                  <a:gd name="T35" fmla="*/ 728 h 3145"/>
                  <a:gd name="T36" fmla="*/ 8709 w 11940"/>
                  <a:gd name="T37" fmla="*/ 841 h 3145"/>
                  <a:gd name="T38" fmla="*/ 9048 w 11940"/>
                  <a:gd name="T39" fmla="*/ 864 h 3145"/>
                  <a:gd name="T40" fmla="*/ 9425 w 11940"/>
                  <a:gd name="T41" fmla="*/ 930 h 3145"/>
                  <a:gd name="T42" fmla="*/ 9776 w 11940"/>
                  <a:gd name="T43" fmla="*/ 1030 h 3145"/>
                  <a:gd name="T44" fmla="*/ 9990 w 11940"/>
                  <a:gd name="T45" fmla="*/ 1120 h 3145"/>
                  <a:gd name="T46" fmla="*/ 9887 w 11940"/>
                  <a:gd name="T47" fmla="*/ 1155 h 3145"/>
                  <a:gd name="T48" fmla="*/ 9734 w 11940"/>
                  <a:gd name="T49" fmla="*/ 1184 h 3145"/>
                  <a:gd name="T50" fmla="*/ 9575 w 11940"/>
                  <a:gd name="T51" fmla="*/ 1204 h 3145"/>
                  <a:gd name="T52" fmla="*/ 9466 w 11940"/>
                  <a:gd name="T53" fmla="*/ 1219 h 3145"/>
                  <a:gd name="T54" fmla="*/ 9319 w 11940"/>
                  <a:gd name="T55" fmla="*/ 1271 h 3145"/>
                  <a:gd name="T56" fmla="*/ 9104 w 11940"/>
                  <a:gd name="T57" fmla="*/ 1396 h 3145"/>
                  <a:gd name="T58" fmla="*/ 8890 w 11940"/>
                  <a:gd name="T59" fmla="*/ 1544 h 3145"/>
                  <a:gd name="T60" fmla="*/ 8703 w 11940"/>
                  <a:gd name="T61" fmla="*/ 1667 h 3145"/>
                  <a:gd name="T62" fmla="*/ 8452 w 11940"/>
                  <a:gd name="T63" fmla="*/ 1779 h 3145"/>
                  <a:gd name="T64" fmla="*/ 7993 w 11940"/>
                  <a:gd name="T65" fmla="*/ 1943 h 3145"/>
                  <a:gd name="T66" fmla="*/ 7519 w 11940"/>
                  <a:gd name="T67" fmla="*/ 2099 h 3145"/>
                  <a:gd name="T68" fmla="*/ 7065 w 11940"/>
                  <a:gd name="T69" fmla="*/ 2275 h 3145"/>
                  <a:gd name="T70" fmla="*/ 6803 w 11940"/>
                  <a:gd name="T71" fmla="*/ 2406 h 3145"/>
                  <a:gd name="T72" fmla="*/ 6405 w 11940"/>
                  <a:gd name="T73" fmla="*/ 2569 h 3145"/>
                  <a:gd name="T74" fmla="*/ 5864 w 11940"/>
                  <a:gd name="T75" fmla="*/ 2779 h 3145"/>
                  <a:gd name="T76" fmla="*/ 5371 w 11940"/>
                  <a:gd name="T77" fmla="*/ 2976 h 3145"/>
                  <a:gd name="T78" fmla="*/ 5154 w 11940"/>
                  <a:gd name="T79" fmla="*/ 3086 h 3145"/>
                  <a:gd name="T80" fmla="*/ 4948 w 11940"/>
                  <a:gd name="T81" fmla="*/ 3145 h 3145"/>
                  <a:gd name="T82" fmla="*/ 4725 w 11940"/>
                  <a:gd name="T83" fmla="*/ 3109 h 3145"/>
                  <a:gd name="T84" fmla="*/ 4494 w 11940"/>
                  <a:gd name="T85" fmla="*/ 3055 h 3145"/>
                  <a:gd name="T86" fmla="*/ 4262 w 11940"/>
                  <a:gd name="T87" fmla="*/ 3053 h 3145"/>
                  <a:gd name="T88" fmla="*/ 4014 w 11940"/>
                  <a:gd name="T89" fmla="*/ 3078 h 3145"/>
                  <a:gd name="T90" fmla="*/ 3571 w 11940"/>
                  <a:gd name="T91" fmla="*/ 3081 h 3145"/>
                  <a:gd name="T92" fmla="*/ 3098 w 11940"/>
                  <a:gd name="T93" fmla="*/ 3071 h 3145"/>
                  <a:gd name="T94" fmla="*/ 2708 w 11940"/>
                  <a:gd name="T95" fmla="*/ 3073 h 3145"/>
                  <a:gd name="T96" fmla="*/ 2594 w 11940"/>
                  <a:gd name="T97" fmla="*/ 3081 h 3145"/>
                  <a:gd name="T98" fmla="*/ 2382 w 11940"/>
                  <a:gd name="T99" fmla="*/ 3086 h 3145"/>
                  <a:gd name="T100" fmla="*/ 2039 w 11940"/>
                  <a:gd name="T101" fmla="*/ 3091 h 3145"/>
                  <a:gd name="T102" fmla="*/ 1616 w 11940"/>
                  <a:gd name="T103" fmla="*/ 3096 h 3145"/>
                  <a:gd name="T104" fmla="*/ 1162 w 11940"/>
                  <a:gd name="T105" fmla="*/ 3101 h 3145"/>
                  <a:gd name="T106" fmla="*/ 719 w 11940"/>
                  <a:gd name="T107" fmla="*/ 3101 h 3145"/>
                  <a:gd name="T108" fmla="*/ 343 w 11940"/>
                  <a:gd name="T109" fmla="*/ 3099 h 3145"/>
                  <a:gd name="T110" fmla="*/ 75 w 11940"/>
                  <a:gd name="T111" fmla="*/ 3091 h 3145"/>
                  <a:gd name="T112" fmla="*/ 11940 w 11940"/>
                  <a:gd name="T113" fmla="*/ 0 h 31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940" h="3145">
                    <a:moveTo>
                      <a:pt x="11940" y="0"/>
                    </a:moveTo>
                    <a:lnTo>
                      <a:pt x="11940" y="0"/>
                    </a:lnTo>
                    <a:lnTo>
                      <a:pt x="11884" y="18"/>
                    </a:lnTo>
                    <a:lnTo>
                      <a:pt x="11829" y="38"/>
                    </a:lnTo>
                    <a:lnTo>
                      <a:pt x="11770" y="61"/>
                    </a:lnTo>
                    <a:lnTo>
                      <a:pt x="11706" y="87"/>
                    </a:lnTo>
                    <a:lnTo>
                      <a:pt x="11642" y="112"/>
                    </a:lnTo>
                    <a:lnTo>
                      <a:pt x="11578" y="140"/>
                    </a:lnTo>
                    <a:lnTo>
                      <a:pt x="11511" y="171"/>
                    </a:lnTo>
                    <a:lnTo>
                      <a:pt x="11441" y="204"/>
                    </a:lnTo>
                    <a:lnTo>
                      <a:pt x="11369" y="238"/>
                    </a:lnTo>
                    <a:lnTo>
                      <a:pt x="11297" y="273"/>
                    </a:lnTo>
                    <a:lnTo>
                      <a:pt x="11224" y="312"/>
                    </a:lnTo>
                    <a:lnTo>
                      <a:pt x="11149" y="350"/>
                    </a:lnTo>
                    <a:lnTo>
                      <a:pt x="11074" y="388"/>
                    </a:lnTo>
                    <a:lnTo>
                      <a:pt x="10999" y="429"/>
                    </a:lnTo>
                    <a:lnTo>
                      <a:pt x="10921" y="470"/>
                    </a:lnTo>
                    <a:lnTo>
                      <a:pt x="10843" y="514"/>
                    </a:lnTo>
                    <a:lnTo>
                      <a:pt x="10787" y="547"/>
                    </a:lnTo>
                    <a:lnTo>
                      <a:pt x="10742" y="578"/>
                    </a:lnTo>
                    <a:lnTo>
                      <a:pt x="10703" y="608"/>
                    </a:lnTo>
                    <a:lnTo>
                      <a:pt x="10670" y="636"/>
                    </a:lnTo>
                    <a:lnTo>
                      <a:pt x="10639" y="665"/>
                    </a:lnTo>
                    <a:lnTo>
                      <a:pt x="10614" y="693"/>
                    </a:lnTo>
                    <a:lnTo>
                      <a:pt x="10592" y="718"/>
                    </a:lnTo>
                    <a:lnTo>
                      <a:pt x="10570" y="744"/>
                    </a:lnTo>
                    <a:lnTo>
                      <a:pt x="10547" y="767"/>
                    </a:lnTo>
                    <a:lnTo>
                      <a:pt x="10525" y="790"/>
                    </a:lnTo>
                    <a:lnTo>
                      <a:pt x="10500" y="810"/>
                    </a:lnTo>
                    <a:lnTo>
                      <a:pt x="10469" y="831"/>
                    </a:lnTo>
                    <a:lnTo>
                      <a:pt x="10436" y="851"/>
                    </a:lnTo>
                    <a:lnTo>
                      <a:pt x="10397" y="869"/>
                    </a:lnTo>
                    <a:lnTo>
                      <a:pt x="10349" y="887"/>
                    </a:lnTo>
                    <a:lnTo>
                      <a:pt x="10294" y="905"/>
                    </a:lnTo>
                    <a:lnTo>
                      <a:pt x="10213" y="879"/>
                    </a:lnTo>
                    <a:lnTo>
                      <a:pt x="10132" y="854"/>
                    </a:lnTo>
                    <a:lnTo>
                      <a:pt x="10057" y="831"/>
                    </a:lnTo>
                    <a:lnTo>
                      <a:pt x="9982" y="808"/>
                    </a:lnTo>
                    <a:lnTo>
                      <a:pt x="9906" y="785"/>
                    </a:lnTo>
                    <a:lnTo>
                      <a:pt x="9834" y="764"/>
                    </a:lnTo>
                    <a:lnTo>
                      <a:pt x="9764" y="744"/>
                    </a:lnTo>
                    <a:lnTo>
                      <a:pt x="9698" y="726"/>
                    </a:lnTo>
                    <a:lnTo>
                      <a:pt x="9633" y="711"/>
                    </a:lnTo>
                    <a:lnTo>
                      <a:pt x="9569" y="695"/>
                    </a:lnTo>
                    <a:lnTo>
                      <a:pt x="9508" y="680"/>
                    </a:lnTo>
                    <a:lnTo>
                      <a:pt x="9450" y="670"/>
                    </a:lnTo>
                    <a:lnTo>
                      <a:pt x="9394" y="659"/>
                    </a:lnTo>
                    <a:lnTo>
                      <a:pt x="9341" y="652"/>
                    </a:lnTo>
                    <a:lnTo>
                      <a:pt x="9291" y="647"/>
                    </a:lnTo>
                    <a:lnTo>
                      <a:pt x="9241" y="642"/>
                    </a:lnTo>
                    <a:lnTo>
                      <a:pt x="9202" y="639"/>
                    </a:lnTo>
                    <a:lnTo>
                      <a:pt x="9165" y="636"/>
                    </a:lnTo>
                    <a:lnTo>
                      <a:pt x="9126" y="634"/>
                    </a:lnTo>
                    <a:lnTo>
                      <a:pt x="9090" y="631"/>
                    </a:lnTo>
                    <a:lnTo>
                      <a:pt x="9051" y="629"/>
                    </a:lnTo>
                    <a:lnTo>
                      <a:pt x="9015" y="629"/>
                    </a:lnTo>
                    <a:lnTo>
                      <a:pt x="8976" y="626"/>
                    </a:lnTo>
                    <a:lnTo>
                      <a:pt x="8940" y="624"/>
                    </a:lnTo>
                    <a:lnTo>
                      <a:pt x="8901" y="621"/>
                    </a:lnTo>
                    <a:lnTo>
                      <a:pt x="8862" y="621"/>
                    </a:lnTo>
                    <a:lnTo>
                      <a:pt x="8826" y="619"/>
                    </a:lnTo>
                    <a:lnTo>
                      <a:pt x="8787" y="616"/>
                    </a:lnTo>
                    <a:lnTo>
                      <a:pt x="8750" y="616"/>
                    </a:lnTo>
                    <a:lnTo>
                      <a:pt x="8711" y="616"/>
                    </a:lnTo>
                    <a:lnTo>
                      <a:pt x="8675" y="613"/>
                    </a:lnTo>
                    <a:lnTo>
                      <a:pt x="8636" y="613"/>
                    </a:lnTo>
                    <a:lnTo>
                      <a:pt x="8636" y="670"/>
                    </a:lnTo>
                    <a:lnTo>
                      <a:pt x="8636" y="728"/>
                    </a:lnTo>
                    <a:lnTo>
                      <a:pt x="8636" y="785"/>
                    </a:lnTo>
                    <a:lnTo>
                      <a:pt x="8636" y="844"/>
                    </a:lnTo>
                    <a:lnTo>
                      <a:pt x="8709" y="841"/>
                    </a:lnTo>
                    <a:lnTo>
                      <a:pt x="8787" y="844"/>
                    </a:lnTo>
                    <a:lnTo>
                      <a:pt x="8870" y="846"/>
                    </a:lnTo>
                    <a:lnTo>
                      <a:pt x="8959" y="854"/>
                    </a:lnTo>
                    <a:lnTo>
                      <a:pt x="9048" y="864"/>
                    </a:lnTo>
                    <a:lnTo>
                      <a:pt x="9143" y="877"/>
                    </a:lnTo>
                    <a:lnTo>
                      <a:pt x="9235" y="892"/>
                    </a:lnTo>
                    <a:lnTo>
                      <a:pt x="9330" y="910"/>
                    </a:lnTo>
                    <a:lnTo>
                      <a:pt x="9425" y="930"/>
                    </a:lnTo>
                    <a:lnTo>
                      <a:pt x="9516" y="953"/>
                    </a:lnTo>
                    <a:lnTo>
                      <a:pt x="9608" y="976"/>
                    </a:lnTo>
                    <a:lnTo>
                      <a:pt x="9695" y="1002"/>
                    </a:lnTo>
                    <a:lnTo>
                      <a:pt x="9776" y="1030"/>
                    </a:lnTo>
                    <a:lnTo>
                      <a:pt x="9854" y="1058"/>
                    </a:lnTo>
                    <a:lnTo>
                      <a:pt x="9926" y="1089"/>
                    </a:lnTo>
                    <a:lnTo>
                      <a:pt x="9990" y="1120"/>
                    </a:lnTo>
                    <a:lnTo>
                      <a:pt x="9973" y="1130"/>
                    </a:lnTo>
                    <a:lnTo>
                      <a:pt x="9948" y="1138"/>
                    </a:lnTo>
                    <a:lnTo>
                      <a:pt x="9920" y="1148"/>
                    </a:lnTo>
                    <a:lnTo>
                      <a:pt x="9887" y="1155"/>
                    </a:lnTo>
                    <a:lnTo>
                      <a:pt x="9851" y="1163"/>
                    </a:lnTo>
                    <a:lnTo>
                      <a:pt x="9815" y="1171"/>
                    </a:lnTo>
                    <a:lnTo>
                      <a:pt x="9773" y="1176"/>
                    </a:lnTo>
                    <a:lnTo>
                      <a:pt x="9734" y="1184"/>
                    </a:lnTo>
                    <a:lnTo>
                      <a:pt x="9692" y="1189"/>
                    </a:lnTo>
                    <a:lnTo>
                      <a:pt x="9650" y="1194"/>
                    </a:lnTo>
                    <a:lnTo>
                      <a:pt x="9611" y="1199"/>
                    </a:lnTo>
                    <a:lnTo>
                      <a:pt x="9575" y="1204"/>
                    </a:lnTo>
                    <a:lnTo>
                      <a:pt x="9542" y="1209"/>
                    </a:lnTo>
                    <a:lnTo>
                      <a:pt x="9511" y="1212"/>
                    </a:lnTo>
                    <a:lnTo>
                      <a:pt x="9486" y="1217"/>
                    </a:lnTo>
                    <a:lnTo>
                      <a:pt x="9466" y="1219"/>
                    </a:lnTo>
                    <a:lnTo>
                      <a:pt x="9419" y="1232"/>
                    </a:lnTo>
                    <a:lnTo>
                      <a:pt x="9369" y="1248"/>
                    </a:lnTo>
                    <a:lnTo>
                      <a:pt x="9319" y="1271"/>
                    </a:lnTo>
                    <a:lnTo>
                      <a:pt x="9266" y="1299"/>
                    </a:lnTo>
                    <a:lnTo>
                      <a:pt x="9213" y="1329"/>
                    </a:lnTo>
                    <a:lnTo>
                      <a:pt x="9157" y="1363"/>
                    </a:lnTo>
                    <a:lnTo>
                      <a:pt x="9104" y="1396"/>
                    </a:lnTo>
                    <a:lnTo>
                      <a:pt x="9048" y="1434"/>
                    </a:lnTo>
                    <a:lnTo>
                      <a:pt x="8996" y="1470"/>
                    </a:lnTo>
                    <a:lnTo>
                      <a:pt x="8943" y="1508"/>
                    </a:lnTo>
                    <a:lnTo>
                      <a:pt x="8890" y="1544"/>
                    </a:lnTo>
                    <a:lnTo>
                      <a:pt x="8840" y="1577"/>
                    </a:lnTo>
                    <a:lnTo>
                      <a:pt x="8792" y="1611"/>
                    </a:lnTo>
                    <a:lnTo>
                      <a:pt x="8748" y="1641"/>
                    </a:lnTo>
                    <a:lnTo>
                      <a:pt x="8703" y="1667"/>
                    </a:lnTo>
                    <a:lnTo>
                      <a:pt x="8664" y="1687"/>
                    </a:lnTo>
                    <a:lnTo>
                      <a:pt x="8561" y="1736"/>
                    </a:lnTo>
                    <a:lnTo>
                      <a:pt x="8452" y="1779"/>
                    </a:lnTo>
                    <a:lnTo>
                      <a:pt x="8341" y="1823"/>
                    </a:lnTo>
                    <a:lnTo>
                      <a:pt x="8227" y="1864"/>
                    </a:lnTo>
                    <a:lnTo>
                      <a:pt x="8110" y="1905"/>
                    </a:lnTo>
                    <a:lnTo>
                      <a:pt x="7993" y="1943"/>
                    </a:lnTo>
                    <a:lnTo>
                      <a:pt x="7873" y="1981"/>
                    </a:lnTo>
                    <a:lnTo>
                      <a:pt x="7756" y="2020"/>
                    </a:lnTo>
                    <a:lnTo>
                      <a:pt x="7636" y="2058"/>
                    </a:lnTo>
                    <a:lnTo>
                      <a:pt x="7519" y="2099"/>
                    </a:lnTo>
                    <a:lnTo>
                      <a:pt x="7402" y="2140"/>
                    </a:lnTo>
                    <a:lnTo>
                      <a:pt x="7285" y="2181"/>
                    </a:lnTo>
                    <a:lnTo>
                      <a:pt x="7174" y="2227"/>
                    </a:lnTo>
                    <a:lnTo>
                      <a:pt x="7065" y="2275"/>
                    </a:lnTo>
                    <a:lnTo>
                      <a:pt x="6959" y="2327"/>
                    </a:lnTo>
                    <a:lnTo>
                      <a:pt x="6856" y="2380"/>
                    </a:lnTo>
                    <a:lnTo>
                      <a:pt x="6803" y="2406"/>
                    </a:lnTo>
                    <a:lnTo>
                      <a:pt x="6728" y="2439"/>
                    </a:lnTo>
                    <a:lnTo>
                      <a:pt x="6633" y="2477"/>
                    </a:lnTo>
                    <a:lnTo>
                      <a:pt x="6524" y="2521"/>
                    </a:lnTo>
                    <a:lnTo>
                      <a:pt x="6405" y="2569"/>
                    </a:lnTo>
                    <a:lnTo>
                      <a:pt x="6277" y="2618"/>
                    </a:lnTo>
                    <a:lnTo>
                      <a:pt x="6140" y="2672"/>
                    </a:lnTo>
                    <a:lnTo>
                      <a:pt x="6001" y="2725"/>
                    </a:lnTo>
                    <a:lnTo>
                      <a:pt x="5864" y="2779"/>
                    </a:lnTo>
                    <a:lnTo>
                      <a:pt x="5728" y="2830"/>
                    </a:lnTo>
                    <a:lnTo>
                      <a:pt x="5600" y="2881"/>
                    </a:lnTo>
                    <a:lnTo>
                      <a:pt x="5480" y="2933"/>
                    </a:lnTo>
                    <a:lnTo>
                      <a:pt x="5371" y="2976"/>
                    </a:lnTo>
                    <a:lnTo>
                      <a:pt x="5279" y="3019"/>
                    </a:lnTo>
                    <a:lnTo>
                      <a:pt x="5207" y="3055"/>
                    </a:lnTo>
                    <a:lnTo>
                      <a:pt x="5154" y="3086"/>
                    </a:lnTo>
                    <a:lnTo>
                      <a:pt x="5104" y="3114"/>
                    </a:lnTo>
                    <a:lnTo>
                      <a:pt x="5054" y="3132"/>
                    </a:lnTo>
                    <a:lnTo>
                      <a:pt x="5001" y="3142"/>
                    </a:lnTo>
                    <a:lnTo>
                      <a:pt x="4948" y="3145"/>
                    </a:lnTo>
                    <a:lnTo>
                      <a:pt x="4892" y="3142"/>
                    </a:lnTo>
                    <a:lnTo>
                      <a:pt x="4836" y="3135"/>
                    </a:lnTo>
                    <a:lnTo>
                      <a:pt x="4781" y="3124"/>
                    </a:lnTo>
                    <a:lnTo>
                      <a:pt x="4725" y="3109"/>
                    </a:lnTo>
                    <a:lnTo>
                      <a:pt x="4666" y="3094"/>
                    </a:lnTo>
                    <a:lnTo>
                      <a:pt x="4611" y="3081"/>
                    </a:lnTo>
                    <a:lnTo>
                      <a:pt x="4552" y="3065"/>
                    </a:lnTo>
                    <a:lnTo>
                      <a:pt x="4494" y="3055"/>
                    </a:lnTo>
                    <a:lnTo>
                      <a:pt x="4435" y="3045"/>
                    </a:lnTo>
                    <a:lnTo>
                      <a:pt x="4377" y="3042"/>
                    </a:lnTo>
                    <a:lnTo>
                      <a:pt x="4321" y="3045"/>
                    </a:lnTo>
                    <a:lnTo>
                      <a:pt x="4262" y="3053"/>
                    </a:lnTo>
                    <a:lnTo>
                      <a:pt x="4193" y="3065"/>
                    </a:lnTo>
                    <a:lnTo>
                      <a:pt x="4109" y="3073"/>
                    </a:lnTo>
                    <a:lnTo>
                      <a:pt x="4014" y="3078"/>
                    </a:lnTo>
                    <a:lnTo>
                      <a:pt x="3911" y="3081"/>
                    </a:lnTo>
                    <a:lnTo>
                      <a:pt x="3803" y="3083"/>
                    </a:lnTo>
                    <a:lnTo>
                      <a:pt x="3688" y="3083"/>
                    </a:lnTo>
                    <a:lnTo>
                      <a:pt x="3571" y="3081"/>
                    </a:lnTo>
                    <a:lnTo>
                      <a:pt x="3452" y="3078"/>
                    </a:lnTo>
                    <a:lnTo>
                      <a:pt x="3332" y="3076"/>
                    </a:lnTo>
                    <a:lnTo>
                      <a:pt x="3212" y="3073"/>
                    </a:lnTo>
                    <a:lnTo>
                      <a:pt x="3098" y="3071"/>
                    </a:lnTo>
                    <a:lnTo>
                      <a:pt x="2989" y="3068"/>
                    </a:lnTo>
                    <a:lnTo>
                      <a:pt x="2886" y="3068"/>
                    </a:lnTo>
                    <a:lnTo>
                      <a:pt x="2791" y="3071"/>
                    </a:lnTo>
                    <a:lnTo>
                      <a:pt x="2708" y="3073"/>
                    </a:lnTo>
                    <a:lnTo>
                      <a:pt x="2635" y="3078"/>
                    </a:lnTo>
                    <a:lnTo>
                      <a:pt x="2621" y="3078"/>
                    </a:lnTo>
                    <a:lnTo>
                      <a:pt x="2594" y="3081"/>
                    </a:lnTo>
                    <a:lnTo>
                      <a:pt x="2555" y="3081"/>
                    </a:lnTo>
                    <a:lnTo>
                      <a:pt x="2507" y="3083"/>
                    </a:lnTo>
                    <a:lnTo>
                      <a:pt x="2449" y="3083"/>
                    </a:lnTo>
                    <a:lnTo>
                      <a:pt x="2382" y="3086"/>
                    </a:lnTo>
                    <a:lnTo>
                      <a:pt x="2307" y="3088"/>
                    </a:lnTo>
                    <a:lnTo>
                      <a:pt x="2223" y="3088"/>
                    </a:lnTo>
                    <a:lnTo>
                      <a:pt x="2134" y="3091"/>
                    </a:lnTo>
                    <a:lnTo>
                      <a:pt x="2039" y="3091"/>
                    </a:lnTo>
                    <a:lnTo>
                      <a:pt x="1939" y="3094"/>
                    </a:lnTo>
                    <a:lnTo>
                      <a:pt x="1836" y="3094"/>
                    </a:lnTo>
                    <a:lnTo>
                      <a:pt x="1727" y="3096"/>
                    </a:lnTo>
                    <a:lnTo>
                      <a:pt x="1616" y="3096"/>
                    </a:lnTo>
                    <a:lnTo>
                      <a:pt x="1504" y="3099"/>
                    </a:lnTo>
                    <a:lnTo>
                      <a:pt x="1390" y="3099"/>
                    </a:lnTo>
                    <a:lnTo>
                      <a:pt x="1276" y="3101"/>
                    </a:lnTo>
                    <a:lnTo>
                      <a:pt x="1162" y="3101"/>
                    </a:lnTo>
                    <a:lnTo>
                      <a:pt x="1047" y="3101"/>
                    </a:lnTo>
                    <a:lnTo>
                      <a:pt x="936" y="3101"/>
                    </a:lnTo>
                    <a:lnTo>
                      <a:pt x="827" y="3101"/>
                    </a:lnTo>
                    <a:lnTo>
                      <a:pt x="719" y="3101"/>
                    </a:lnTo>
                    <a:lnTo>
                      <a:pt x="618" y="3101"/>
                    </a:lnTo>
                    <a:lnTo>
                      <a:pt x="521" y="3101"/>
                    </a:lnTo>
                    <a:lnTo>
                      <a:pt x="429" y="3101"/>
                    </a:lnTo>
                    <a:lnTo>
                      <a:pt x="343" y="3099"/>
                    </a:lnTo>
                    <a:lnTo>
                      <a:pt x="265" y="3099"/>
                    </a:lnTo>
                    <a:lnTo>
                      <a:pt x="192" y="3096"/>
                    </a:lnTo>
                    <a:lnTo>
                      <a:pt x="131" y="3094"/>
                    </a:lnTo>
                    <a:lnTo>
                      <a:pt x="75" y="3091"/>
                    </a:lnTo>
                    <a:lnTo>
                      <a:pt x="33" y="3088"/>
                    </a:lnTo>
                    <a:lnTo>
                      <a:pt x="0" y="3086"/>
                    </a:lnTo>
                    <a:lnTo>
                      <a:pt x="0" y="0"/>
                    </a:lnTo>
                    <a:lnTo>
                      <a:pt x="11940" y="0"/>
                    </a:lnTo>
                  </a:path>
                </a:pathLst>
              </a:custGeom>
              <a:noFill/>
              <a:ln w="0">
                <a:solidFill>
                  <a:srgbClr val="6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29" name="Freeform 17"/>
              <p:cNvSpPr>
                <a:spLocks/>
              </p:cNvSpPr>
              <p:nvPr/>
            </p:nvSpPr>
            <p:spPr bwMode="auto">
              <a:xfrm>
                <a:off x="8860" y="4531"/>
                <a:ext cx="1468" cy="2263"/>
              </a:xfrm>
              <a:custGeom>
                <a:avLst/>
                <a:gdLst>
                  <a:gd name="T0" fmla="*/ 775 w 1468"/>
                  <a:gd name="T1" fmla="*/ 51 h 2263"/>
                  <a:gd name="T2" fmla="*/ 677 w 1468"/>
                  <a:gd name="T3" fmla="*/ 215 h 2263"/>
                  <a:gd name="T4" fmla="*/ 671 w 1468"/>
                  <a:gd name="T5" fmla="*/ 443 h 2263"/>
                  <a:gd name="T6" fmla="*/ 607 w 1468"/>
                  <a:gd name="T7" fmla="*/ 466 h 2263"/>
                  <a:gd name="T8" fmla="*/ 549 w 1468"/>
                  <a:gd name="T9" fmla="*/ 499 h 2263"/>
                  <a:gd name="T10" fmla="*/ 504 w 1468"/>
                  <a:gd name="T11" fmla="*/ 535 h 2263"/>
                  <a:gd name="T12" fmla="*/ 543 w 1468"/>
                  <a:gd name="T13" fmla="*/ 601 h 2263"/>
                  <a:gd name="T14" fmla="*/ 557 w 1468"/>
                  <a:gd name="T15" fmla="*/ 652 h 2263"/>
                  <a:gd name="T16" fmla="*/ 465 w 1468"/>
                  <a:gd name="T17" fmla="*/ 803 h 2263"/>
                  <a:gd name="T18" fmla="*/ 373 w 1468"/>
                  <a:gd name="T19" fmla="*/ 1038 h 2263"/>
                  <a:gd name="T20" fmla="*/ 223 w 1468"/>
                  <a:gd name="T21" fmla="*/ 1182 h 2263"/>
                  <a:gd name="T22" fmla="*/ 128 w 1468"/>
                  <a:gd name="T23" fmla="*/ 1269 h 2263"/>
                  <a:gd name="T24" fmla="*/ 78 w 1468"/>
                  <a:gd name="T25" fmla="*/ 1402 h 2263"/>
                  <a:gd name="T26" fmla="*/ 92 w 1468"/>
                  <a:gd name="T27" fmla="*/ 1511 h 2263"/>
                  <a:gd name="T28" fmla="*/ 220 w 1468"/>
                  <a:gd name="T29" fmla="*/ 1652 h 2263"/>
                  <a:gd name="T30" fmla="*/ 173 w 1468"/>
                  <a:gd name="T31" fmla="*/ 1864 h 2263"/>
                  <a:gd name="T32" fmla="*/ 212 w 1468"/>
                  <a:gd name="T33" fmla="*/ 1992 h 2263"/>
                  <a:gd name="T34" fmla="*/ 281 w 1468"/>
                  <a:gd name="T35" fmla="*/ 2033 h 2263"/>
                  <a:gd name="T36" fmla="*/ 393 w 1468"/>
                  <a:gd name="T37" fmla="*/ 2043 h 2263"/>
                  <a:gd name="T38" fmla="*/ 490 w 1468"/>
                  <a:gd name="T39" fmla="*/ 2097 h 2263"/>
                  <a:gd name="T40" fmla="*/ 532 w 1468"/>
                  <a:gd name="T41" fmla="*/ 2194 h 2263"/>
                  <a:gd name="T42" fmla="*/ 541 w 1468"/>
                  <a:gd name="T43" fmla="*/ 2250 h 2263"/>
                  <a:gd name="T44" fmla="*/ 574 w 1468"/>
                  <a:gd name="T45" fmla="*/ 2261 h 2263"/>
                  <a:gd name="T46" fmla="*/ 660 w 1468"/>
                  <a:gd name="T47" fmla="*/ 2248 h 2263"/>
                  <a:gd name="T48" fmla="*/ 752 w 1468"/>
                  <a:gd name="T49" fmla="*/ 2189 h 2263"/>
                  <a:gd name="T50" fmla="*/ 719 w 1468"/>
                  <a:gd name="T51" fmla="*/ 2084 h 2263"/>
                  <a:gd name="T52" fmla="*/ 763 w 1468"/>
                  <a:gd name="T53" fmla="*/ 1987 h 2263"/>
                  <a:gd name="T54" fmla="*/ 819 w 1468"/>
                  <a:gd name="T55" fmla="*/ 1995 h 2263"/>
                  <a:gd name="T56" fmla="*/ 950 w 1468"/>
                  <a:gd name="T57" fmla="*/ 2018 h 2263"/>
                  <a:gd name="T58" fmla="*/ 1114 w 1468"/>
                  <a:gd name="T59" fmla="*/ 2036 h 2263"/>
                  <a:gd name="T60" fmla="*/ 1279 w 1468"/>
                  <a:gd name="T61" fmla="*/ 2036 h 2263"/>
                  <a:gd name="T62" fmla="*/ 1410 w 1468"/>
                  <a:gd name="T63" fmla="*/ 1995 h 2263"/>
                  <a:gd name="T64" fmla="*/ 1468 w 1468"/>
                  <a:gd name="T65" fmla="*/ 1739 h 2263"/>
                  <a:gd name="T66" fmla="*/ 1435 w 1468"/>
                  <a:gd name="T67" fmla="*/ 1486 h 2263"/>
                  <a:gd name="T68" fmla="*/ 1276 w 1468"/>
                  <a:gd name="T69" fmla="*/ 1309 h 2263"/>
                  <a:gd name="T70" fmla="*/ 1117 w 1468"/>
                  <a:gd name="T71" fmla="*/ 1171 h 2263"/>
                  <a:gd name="T72" fmla="*/ 1031 w 1468"/>
                  <a:gd name="T73" fmla="*/ 1084 h 2263"/>
                  <a:gd name="T74" fmla="*/ 1028 w 1468"/>
                  <a:gd name="T75" fmla="*/ 982 h 2263"/>
                  <a:gd name="T76" fmla="*/ 1089 w 1468"/>
                  <a:gd name="T77" fmla="*/ 839 h 2263"/>
                  <a:gd name="T78" fmla="*/ 1151 w 1468"/>
                  <a:gd name="T79" fmla="*/ 688 h 2263"/>
                  <a:gd name="T80" fmla="*/ 1165 w 1468"/>
                  <a:gd name="T81" fmla="*/ 560 h 2263"/>
                  <a:gd name="T82" fmla="*/ 1070 w 1468"/>
                  <a:gd name="T83" fmla="*/ 430 h 2263"/>
                  <a:gd name="T84" fmla="*/ 995 w 1468"/>
                  <a:gd name="T85" fmla="*/ 236 h 2263"/>
                  <a:gd name="T86" fmla="*/ 900 w 1468"/>
                  <a:gd name="T87" fmla="*/ 62 h 22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68" h="2263">
                    <a:moveTo>
                      <a:pt x="841" y="0"/>
                    </a:moveTo>
                    <a:lnTo>
                      <a:pt x="811" y="18"/>
                    </a:lnTo>
                    <a:lnTo>
                      <a:pt x="775" y="51"/>
                    </a:lnTo>
                    <a:lnTo>
                      <a:pt x="738" y="95"/>
                    </a:lnTo>
                    <a:lnTo>
                      <a:pt x="705" y="151"/>
                    </a:lnTo>
                    <a:lnTo>
                      <a:pt x="677" y="215"/>
                    </a:lnTo>
                    <a:lnTo>
                      <a:pt x="658" y="287"/>
                    </a:lnTo>
                    <a:lnTo>
                      <a:pt x="655" y="363"/>
                    </a:lnTo>
                    <a:lnTo>
                      <a:pt x="671" y="443"/>
                    </a:lnTo>
                    <a:lnTo>
                      <a:pt x="649" y="445"/>
                    </a:lnTo>
                    <a:lnTo>
                      <a:pt x="630" y="453"/>
                    </a:lnTo>
                    <a:lnTo>
                      <a:pt x="607" y="466"/>
                    </a:lnTo>
                    <a:lnTo>
                      <a:pt x="588" y="478"/>
                    </a:lnTo>
                    <a:lnTo>
                      <a:pt x="568" y="489"/>
                    </a:lnTo>
                    <a:lnTo>
                      <a:pt x="549" y="499"/>
                    </a:lnTo>
                    <a:lnTo>
                      <a:pt x="527" y="501"/>
                    </a:lnTo>
                    <a:lnTo>
                      <a:pt x="501" y="494"/>
                    </a:lnTo>
                    <a:lnTo>
                      <a:pt x="504" y="535"/>
                    </a:lnTo>
                    <a:lnTo>
                      <a:pt x="513" y="565"/>
                    </a:lnTo>
                    <a:lnTo>
                      <a:pt x="529" y="586"/>
                    </a:lnTo>
                    <a:lnTo>
                      <a:pt x="543" y="601"/>
                    </a:lnTo>
                    <a:lnTo>
                      <a:pt x="557" y="617"/>
                    </a:lnTo>
                    <a:lnTo>
                      <a:pt x="563" y="632"/>
                    </a:lnTo>
                    <a:lnTo>
                      <a:pt x="557" y="652"/>
                    </a:lnTo>
                    <a:lnTo>
                      <a:pt x="535" y="680"/>
                    </a:lnTo>
                    <a:lnTo>
                      <a:pt x="499" y="734"/>
                    </a:lnTo>
                    <a:lnTo>
                      <a:pt x="465" y="803"/>
                    </a:lnTo>
                    <a:lnTo>
                      <a:pt x="437" y="880"/>
                    </a:lnTo>
                    <a:lnTo>
                      <a:pt x="407" y="962"/>
                    </a:lnTo>
                    <a:lnTo>
                      <a:pt x="373" y="1038"/>
                    </a:lnTo>
                    <a:lnTo>
                      <a:pt x="332" y="1105"/>
                    </a:lnTo>
                    <a:lnTo>
                      <a:pt x="284" y="1153"/>
                    </a:lnTo>
                    <a:lnTo>
                      <a:pt x="223" y="1182"/>
                    </a:lnTo>
                    <a:lnTo>
                      <a:pt x="178" y="1200"/>
                    </a:lnTo>
                    <a:lnTo>
                      <a:pt x="148" y="1230"/>
                    </a:lnTo>
                    <a:lnTo>
                      <a:pt x="128" y="1269"/>
                    </a:lnTo>
                    <a:lnTo>
                      <a:pt x="111" y="1312"/>
                    </a:lnTo>
                    <a:lnTo>
                      <a:pt x="98" y="1355"/>
                    </a:lnTo>
                    <a:lnTo>
                      <a:pt x="78" y="1402"/>
                    </a:lnTo>
                    <a:lnTo>
                      <a:pt x="47" y="1442"/>
                    </a:lnTo>
                    <a:lnTo>
                      <a:pt x="0" y="1476"/>
                    </a:lnTo>
                    <a:lnTo>
                      <a:pt x="92" y="1511"/>
                    </a:lnTo>
                    <a:lnTo>
                      <a:pt x="159" y="1552"/>
                    </a:lnTo>
                    <a:lnTo>
                      <a:pt x="201" y="1601"/>
                    </a:lnTo>
                    <a:lnTo>
                      <a:pt x="220" y="1652"/>
                    </a:lnTo>
                    <a:lnTo>
                      <a:pt x="220" y="1713"/>
                    </a:lnTo>
                    <a:lnTo>
                      <a:pt x="203" y="1782"/>
                    </a:lnTo>
                    <a:lnTo>
                      <a:pt x="173" y="1864"/>
                    </a:lnTo>
                    <a:lnTo>
                      <a:pt x="128" y="1956"/>
                    </a:lnTo>
                    <a:lnTo>
                      <a:pt x="178" y="1974"/>
                    </a:lnTo>
                    <a:lnTo>
                      <a:pt x="212" y="1992"/>
                    </a:lnTo>
                    <a:lnTo>
                      <a:pt x="237" y="2008"/>
                    </a:lnTo>
                    <a:lnTo>
                      <a:pt x="259" y="2023"/>
                    </a:lnTo>
                    <a:lnTo>
                      <a:pt x="281" y="2033"/>
                    </a:lnTo>
                    <a:lnTo>
                      <a:pt x="306" y="2041"/>
                    </a:lnTo>
                    <a:lnTo>
                      <a:pt x="343" y="2043"/>
                    </a:lnTo>
                    <a:lnTo>
                      <a:pt x="393" y="2043"/>
                    </a:lnTo>
                    <a:lnTo>
                      <a:pt x="432" y="2054"/>
                    </a:lnTo>
                    <a:lnTo>
                      <a:pt x="465" y="2071"/>
                    </a:lnTo>
                    <a:lnTo>
                      <a:pt x="490" y="2097"/>
                    </a:lnTo>
                    <a:lnTo>
                      <a:pt x="513" y="2128"/>
                    </a:lnTo>
                    <a:lnTo>
                      <a:pt x="527" y="2161"/>
                    </a:lnTo>
                    <a:lnTo>
                      <a:pt x="532" y="2194"/>
                    </a:lnTo>
                    <a:lnTo>
                      <a:pt x="532" y="2225"/>
                    </a:lnTo>
                    <a:lnTo>
                      <a:pt x="521" y="2250"/>
                    </a:lnTo>
                    <a:lnTo>
                      <a:pt x="541" y="2250"/>
                    </a:lnTo>
                    <a:lnTo>
                      <a:pt x="554" y="2253"/>
                    </a:lnTo>
                    <a:lnTo>
                      <a:pt x="563" y="2258"/>
                    </a:lnTo>
                    <a:lnTo>
                      <a:pt x="574" y="2261"/>
                    </a:lnTo>
                    <a:lnTo>
                      <a:pt x="591" y="2263"/>
                    </a:lnTo>
                    <a:lnTo>
                      <a:pt x="619" y="2258"/>
                    </a:lnTo>
                    <a:lnTo>
                      <a:pt x="660" y="2248"/>
                    </a:lnTo>
                    <a:lnTo>
                      <a:pt x="722" y="2230"/>
                    </a:lnTo>
                    <a:lnTo>
                      <a:pt x="747" y="2215"/>
                    </a:lnTo>
                    <a:lnTo>
                      <a:pt x="752" y="2189"/>
                    </a:lnTo>
                    <a:lnTo>
                      <a:pt x="744" y="2158"/>
                    </a:lnTo>
                    <a:lnTo>
                      <a:pt x="730" y="2123"/>
                    </a:lnTo>
                    <a:lnTo>
                      <a:pt x="719" y="2084"/>
                    </a:lnTo>
                    <a:lnTo>
                      <a:pt x="716" y="2048"/>
                    </a:lnTo>
                    <a:lnTo>
                      <a:pt x="730" y="2015"/>
                    </a:lnTo>
                    <a:lnTo>
                      <a:pt x="763" y="1987"/>
                    </a:lnTo>
                    <a:lnTo>
                      <a:pt x="772" y="1987"/>
                    </a:lnTo>
                    <a:lnTo>
                      <a:pt x="791" y="1990"/>
                    </a:lnTo>
                    <a:lnTo>
                      <a:pt x="819" y="1995"/>
                    </a:lnTo>
                    <a:lnTo>
                      <a:pt x="858" y="2002"/>
                    </a:lnTo>
                    <a:lnTo>
                      <a:pt x="900" y="2010"/>
                    </a:lnTo>
                    <a:lnTo>
                      <a:pt x="950" y="2018"/>
                    </a:lnTo>
                    <a:lnTo>
                      <a:pt x="1003" y="2025"/>
                    </a:lnTo>
                    <a:lnTo>
                      <a:pt x="1056" y="2031"/>
                    </a:lnTo>
                    <a:lnTo>
                      <a:pt x="1114" y="2036"/>
                    </a:lnTo>
                    <a:lnTo>
                      <a:pt x="1170" y="2038"/>
                    </a:lnTo>
                    <a:lnTo>
                      <a:pt x="1226" y="2038"/>
                    </a:lnTo>
                    <a:lnTo>
                      <a:pt x="1279" y="2036"/>
                    </a:lnTo>
                    <a:lnTo>
                      <a:pt x="1329" y="2025"/>
                    </a:lnTo>
                    <a:lnTo>
                      <a:pt x="1373" y="2013"/>
                    </a:lnTo>
                    <a:lnTo>
                      <a:pt x="1410" y="1995"/>
                    </a:lnTo>
                    <a:lnTo>
                      <a:pt x="1440" y="1969"/>
                    </a:lnTo>
                    <a:lnTo>
                      <a:pt x="1460" y="1854"/>
                    </a:lnTo>
                    <a:lnTo>
                      <a:pt x="1468" y="1739"/>
                    </a:lnTo>
                    <a:lnTo>
                      <a:pt x="1465" y="1639"/>
                    </a:lnTo>
                    <a:lnTo>
                      <a:pt x="1460" y="1570"/>
                    </a:lnTo>
                    <a:lnTo>
                      <a:pt x="1435" y="1486"/>
                    </a:lnTo>
                    <a:lnTo>
                      <a:pt x="1393" y="1417"/>
                    </a:lnTo>
                    <a:lnTo>
                      <a:pt x="1337" y="1358"/>
                    </a:lnTo>
                    <a:lnTo>
                      <a:pt x="1276" y="1309"/>
                    </a:lnTo>
                    <a:lnTo>
                      <a:pt x="1217" y="1263"/>
                    </a:lnTo>
                    <a:lnTo>
                      <a:pt x="1162" y="1220"/>
                    </a:lnTo>
                    <a:lnTo>
                      <a:pt x="1117" y="1171"/>
                    </a:lnTo>
                    <a:lnTo>
                      <a:pt x="1092" y="1118"/>
                    </a:lnTo>
                    <a:lnTo>
                      <a:pt x="1053" y="1105"/>
                    </a:lnTo>
                    <a:lnTo>
                      <a:pt x="1031" y="1084"/>
                    </a:lnTo>
                    <a:lnTo>
                      <a:pt x="1020" y="1056"/>
                    </a:lnTo>
                    <a:lnTo>
                      <a:pt x="1020" y="1023"/>
                    </a:lnTo>
                    <a:lnTo>
                      <a:pt x="1028" y="982"/>
                    </a:lnTo>
                    <a:lnTo>
                      <a:pt x="1045" y="939"/>
                    </a:lnTo>
                    <a:lnTo>
                      <a:pt x="1064" y="890"/>
                    </a:lnTo>
                    <a:lnTo>
                      <a:pt x="1089" y="839"/>
                    </a:lnTo>
                    <a:lnTo>
                      <a:pt x="1112" y="788"/>
                    </a:lnTo>
                    <a:lnTo>
                      <a:pt x="1134" y="739"/>
                    </a:lnTo>
                    <a:lnTo>
                      <a:pt x="1151" y="688"/>
                    </a:lnTo>
                    <a:lnTo>
                      <a:pt x="1165" y="642"/>
                    </a:lnTo>
                    <a:lnTo>
                      <a:pt x="1170" y="599"/>
                    </a:lnTo>
                    <a:lnTo>
                      <a:pt x="1165" y="560"/>
                    </a:lnTo>
                    <a:lnTo>
                      <a:pt x="1148" y="530"/>
                    </a:lnTo>
                    <a:lnTo>
                      <a:pt x="1117" y="504"/>
                    </a:lnTo>
                    <a:lnTo>
                      <a:pt x="1070" y="430"/>
                    </a:lnTo>
                    <a:lnTo>
                      <a:pt x="1039" y="361"/>
                    </a:lnTo>
                    <a:lnTo>
                      <a:pt x="1014" y="297"/>
                    </a:lnTo>
                    <a:lnTo>
                      <a:pt x="995" y="236"/>
                    </a:lnTo>
                    <a:lnTo>
                      <a:pt x="972" y="179"/>
                    </a:lnTo>
                    <a:lnTo>
                      <a:pt x="942" y="120"/>
                    </a:lnTo>
                    <a:lnTo>
                      <a:pt x="900" y="62"/>
                    </a:lnTo>
                    <a:lnTo>
                      <a:pt x="841" y="0"/>
                    </a:lnTo>
                    <a:close/>
                  </a:path>
                </a:pathLst>
              </a:custGeom>
              <a:solidFill>
                <a:srgbClr val="21FF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30" name="Freeform 18"/>
              <p:cNvSpPr>
                <a:spLocks/>
              </p:cNvSpPr>
              <p:nvPr/>
            </p:nvSpPr>
            <p:spPr bwMode="auto">
              <a:xfrm>
                <a:off x="8860" y="4531"/>
                <a:ext cx="1468" cy="2263"/>
              </a:xfrm>
              <a:custGeom>
                <a:avLst/>
                <a:gdLst>
                  <a:gd name="T0" fmla="*/ 811 w 1468"/>
                  <a:gd name="T1" fmla="*/ 18 h 2263"/>
                  <a:gd name="T2" fmla="*/ 705 w 1468"/>
                  <a:gd name="T3" fmla="*/ 151 h 2263"/>
                  <a:gd name="T4" fmla="*/ 655 w 1468"/>
                  <a:gd name="T5" fmla="*/ 363 h 2263"/>
                  <a:gd name="T6" fmla="*/ 649 w 1468"/>
                  <a:gd name="T7" fmla="*/ 445 h 2263"/>
                  <a:gd name="T8" fmla="*/ 588 w 1468"/>
                  <a:gd name="T9" fmla="*/ 478 h 2263"/>
                  <a:gd name="T10" fmla="*/ 527 w 1468"/>
                  <a:gd name="T11" fmla="*/ 501 h 2263"/>
                  <a:gd name="T12" fmla="*/ 504 w 1468"/>
                  <a:gd name="T13" fmla="*/ 535 h 2263"/>
                  <a:gd name="T14" fmla="*/ 543 w 1468"/>
                  <a:gd name="T15" fmla="*/ 601 h 2263"/>
                  <a:gd name="T16" fmla="*/ 557 w 1468"/>
                  <a:gd name="T17" fmla="*/ 652 h 2263"/>
                  <a:gd name="T18" fmla="*/ 499 w 1468"/>
                  <a:gd name="T19" fmla="*/ 734 h 2263"/>
                  <a:gd name="T20" fmla="*/ 407 w 1468"/>
                  <a:gd name="T21" fmla="*/ 962 h 2263"/>
                  <a:gd name="T22" fmla="*/ 284 w 1468"/>
                  <a:gd name="T23" fmla="*/ 1153 h 2263"/>
                  <a:gd name="T24" fmla="*/ 178 w 1468"/>
                  <a:gd name="T25" fmla="*/ 1200 h 2263"/>
                  <a:gd name="T26" fmla="*/ 111 w 1468"/>
                  <a:gd name="T27" fmla="*/ 1312 h 2263"/>
                  <a:gd name="T28" fmla="*/ 47 w 1468"/>
                  <a:gd name="T29" fmla="*/ 1442 h 2263"/>
                  <a:gd name="T30" fmla="*/ 92 w 1468"/>
                  <a:gd name="T31" fmla="*/ 1511 h 2263"/>
                  <a:gd name="T32" fmla="*/ 220 w 1468"/>
                  <a:gd name="T33" fmla="*/ 1652 h 2263"/>
                  <a:gd name="T34" fmla="*/ 173 w 1468"/>
                  <a:gd name="T35" fmla="*/ 1864 h 2263"/>
                  <a:gd name="T36" fmla="*/ 178 w 1468"/>
                  <a:gd name="T37" fmla="*/ 1974 h 2263"/>
                  <a:gd name="T38" fmla="*/ 259 w 1468"/>
                  <a:gd name="T39" fmla="*/ 2023 h 2263"/>
                  <a:gd name="T40" fmla="*/ 343 w 1468"/>
                  <a:gd name="T41" fmla="*/ 2043 h 2263"/>
                  <a:gd name="T42" fmla="*/ 432 w 1468"/>
                  <a:gd name="T43" fmla="*/ 2054 h 2263"/>
                  <a:gd name="T44" fmla="*/ 513 w 1468"/>
                  <a:gd name="T45" fmla="*/ 2128 h 2263"/>
                  <a:gd name="T46" fmla="*/ 532 w 1468"/>
                  <a:gd name="T47" fmla="*/ 2225 h 2263"/>
                  <a:gd name="T48" fmla="*/ 541 w 1468"/>
                  <a:gd name="T49" fmla="*/ 2250 h 2263"/>
                  <a:gd name="T50" fmla="*/ 574 w 1468"/>
                  <a:gd name="T51" fmla="*/ 2261 h 2263"/>
                  <a:gd name="T52" fmla="*/ 660 w 1468"/>
                  <a:gd name="T53" fmla="*/ 2248 h 2263"/>
                  <a:gd name="T54" fmla="*/ 747 w 1468"/>
                  <a:gd name="T55" fmla="*/ 2215 h 2263"/>
                  <a:gd name="T56" fmla="*/ 730 w 1468"/>
                  <a:gd name="T57" fmla="*/ 2123 h 2263"/>
                  <a:gd name="T58" fmla="*/ 730 w 1468"/>
                  <a:gd name="T59" fmla="*/ 2015 h 2263"/>
                  <a:gd name="T60" fmla="*/ 772 w 1468"/>
                  <a:gd name="T61" fmla="*/ 1987 h 2263"/>
                  <a:gd name="T62" fmla="*/ 858 w 1468"/>
                  <a:gd name="T63" fmla="*/ 2002 h 2263"/>
                  <a:gd name="T64" fmla="*/ 1003 w 1468"/>
                  <a:gd name="T65" fmla="*/ 2025 h 2263"/>
                  <a:gd name="T66" fmla="*/ 1170 w 1468"/>
                  <a:gd name="T67" fmla="*/ 2038 h 2263"/>
                  <a:gd name="T68" fmla="*/ 1329 w 1468"/>
                  <a:gd name="T69" fmla="*/ 2025 h 2263"/>
                  <a:gd name="T70" fmla="*/ 1440 w 1468"/>
                  <a:gd name="T71" fmla="*/ 1969 h 2263"/>
                  <a:gd name="T72" fmla="*/ 1468 w 1468"/>
                  <a:gd name="T73" fmla="*/ 1739 h 2263"/>
                  <a:gd name="T74" fmla="*/ 1460 w 1468"/>
                  <a:gd name="T75" fmla="*/ 1570 h 2263"/>
                  <a:gd name="T76" fmla="*/ 1337 w 1468"/>
                  <a:gd name="T77" fmla="*/ 1358 h 2263"/>
                  <a:gd name="T78" fmla="*/ 1162 w 1468"/>
                  <a:gd name="T79" fmla="*/ 1220 h 2263"/>
                  <a:gd name="T80" fmla="*/ 1092 w 1468"/>
                  <a:gd name="T81" fmla="*/ 1118 h 2263"/>
                  <a:gd name="T82" fmla="*/ 1020 w 1468"/>
                  <a:gd name="T83" fmla="*/ 1056 h 2263"/>
                  <a:gd name="T84" fmla="*/ 1045 w 1468"/>
                  <a:gd name="T85" fmla="*/ 939 h 2263"/>
                  <a:gd name="T86" fmla="*/ 1112 w 1468"/>
                  <a:gd name="T87" fmla="*/ 788 h 2263"/>
                  <a:gd name="T88" fmla="*/ 1165 w 1468"/>
                  <a:gd name="T89" fmla="*/ 642 h 2263"/>
                  <a:gd name="T90" fmla="*/ 1148 w 1468"/>
                  <a:gd name="T91" fmla="*/ 530 h 2263"/>
                  <a:gd name="T92" fmla="*/ 1070 w 1468"/>
                  <a:gd name="T93" fmla="*/ 430 h 2263"/>
                  <a:gd name="T94" fmla="*/ 995 w 1468"/>
                  <a:gd name="T95" fmla="*/ 236 h 2263"/>
                  <a:gd name="T96" fmla="*/ 900 w 1468"/>
                  <a:gd name="T97" fmla="*/ 62 h 22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68" h="2263">
                    <a:moveTo>
                      <a:pt x="841" y="0"/>
                    </a:moveTo>
                    <a:lnTo>
                      <a:pt x="841" y="0"/>
                    </a:lnTo>
                    <a:lnTo>
                      <a:pt x="811" y="18"/>
                    </a:lnTo>
                    <a:lnTo>
                      <a:pt x="775" y="51"/>
                    </a:lnTo>
                    <a:lnTo>
                      <a:pt x="738" y="95"/>
                    </a:lnTo>
                    <a:lnTo>
                      <a:pt x="705" y="151"/>
                    </a:lnTo>
                    <a:lnTo>
                      <a:pt x="677" y="215"/>
                    </a:lnTo>
                    <a:lnTo>
                      <a:pt x="658" y="287"/>
                    </a:lnTo>
                    <a:lnTo>
                      <a:pt x="655" y="363"/>
                    </a:lnTo>
                    <a:lnTo>
                      <a:pt x="671" y="443"/>
                    </a:lnTo>
                    <a:lnTo>
                      <a:pt x="649" y="445"/>
                    </a:lnTo>
                    <a:lnTo>
                      <a:pt x="630" y="453"/>
                    </a:lnTo>
                    <a:lnTo>
                      <a:pt x="607" y="466"/>
                    </a:lnTo>
                    <a:lnTo>
                      <a:pt x="588" y="478"/>
                    </a:lnTo>
                    <a:lnTo>
                      <a:pt x="568" y="489"/>
                    </a:lnTo>
                    <a:lnTo>
                      <a:pt x="549" y="499"/>
                    </a:lnTo>
                    <a:lnTo>
                      <a:pt x="527" y="501"/>
                    </a:lnTo>
                    <a:lnTo>
                      <a:pt x="501" y="494"/>
                    </a:lnTo>
                    <a:lnTo>
                      <a:pt x="504" y="535"/>
                    </a:lnTo>
                    <a:lnTo>
                      <a:pt x="513" y="565"/>
                    </a:lnTo>
                    <a:lnTo>
                      <a:pt x="529" y="586"/>
                    </a:lnTo>
                    <a:lnTo>
                      <a:pt x="543" y="601"/>
                    </a:lnTo>
                    <a:lnTo>
                      <a:pt x="557" y="617"/>
                    </a:lnTo>
                    <a:lnTo>
                      <a:pt x="563" y="632"/>
                    </a:lnTo>
                    <a:lnTo>
                      <a:pt x="557" y="652"/>
                    </a:lnTo>
                    <a:lnTo>
                      <a:pt x="535" y="680"/>
                    </a:lnTo>
                    <a:lnTo>
                      <a:pt x="499" y="734"/>
                    </a:lnTo>
                    <a:lnTo>
                      <a:pt x="465" y="803"/>
                    </a:lnTo>
                    <a:lnTo>
                      <a:pt x="437" y="880"/>
                    </a:lnTo>
                    <a:lnTo>
                      <a:pt x="407" y="962"/>
                    </a:lnTo>
                    <a:lnTo>
                      <a:pt x="373" y="1038"/>
                    </a:lnTo>
                    <a:lnTo>
                      <a:pt x="332" y="1105"/>
                    </a:lnTo>
                    <a:lnTo>
                      <a:pt x="284" y="1153"/>
                    </a:lnTo>
                    <a:lnTo>
                      <a:pt x="223" y="1182"/>
                    </a:lnTo>
                    <a:lnTo>
                      <a:pt x="178" y="1200"/>
                    </a:lnTo>
                    <a:lnTo>
                      <a:pt x="148" y="1230"/>
                    </a:lnTo>
                    <a:lnTo>
                      <a:pt x="128" y="1269"/>
                    </a:lnTo>
                    <a:lnTo>
                      <a:pt x="111" y="1312"/>
                    </a:lnTo>
                    <a:lnTo>
                      <a:pt x="98" y="1355"/>
                    </a:lnTo>
                    <a:lnTo>
                      <a:pt x="78" y="1402"/>
                    </a:lnTo>
                    <a:lnTo>
                      <a:pt x="47" y="1442"/>
                    </a:lnTo>
                    <a:lnTo>
                      <a:pt x="0" y="1476"/>
                    </a:lnTo>
                    <a:lnTo>
                      <a:pt x="92" y="1511"/>
                    </a:lnTo>
                    <a:lnTo>
                      <a:pt x="159" y="1552"/>
                    </a:lnTo>
                    <a:lnTo>
                      <a:pt x="201" y="1601"/>
                    </a:lnTo>
                    <a:lnTo>
                      <a:pt x="220" y="1652"/>
                    </a:lnTo>
                    <a:lnTo>
                      <a:pt x="220" y="1713"/>
                    </a:lnTo>
                    <a:lnTo>
                      <a:pt x="203" y="1782"/>
                    </a:lnTo>
                    <a:lnTo>
                      <a:pt x="173" y="1864"/>
                    </a:lnTo>
                    <a:lnTo>
                      <a:pt x="128" y="1956"/>
                    </a:lnTo>
                    <a:lnTo>
                      <a:pt x="178" y="1974"/>
                    </a:lnTo>
                    <a:lnTo>
                      <a:pt x="212" y="1992"/>
                    </a:lnTo>
                    <a:lnTo>
                      <a:pt x="237" y="2008"/>
                    </a:lnTo>
                    <a:lnTo>
                      <a:pt x="259" y="2023"/>
                    </a:lnTo>
                    <a:lnTo>
                      <a:pt x="281" y="2033"/>
                    </a:lnTo>
                    <a:lnTo>
                      <a:pt x="306" y="2041"/>
                    </a:lnTo>
                    <a:lnTo>
                      <a:pt x="343" y="2043"/>
                    </a:lnTo>
                    <a:lnTo>
                      <a:pt x="393" y="2043"/>
                    </a:lnTo>
                    <a:lnTo>
                      <a:pt x="432" y="2054"/>
                    </a:lnTo>
                    <a:lnTo>
                      <a:pt x="465" y="2071"/>
                    </a:lnTo>
                    <a:lnTo>
                      <a:pt x="490" y="2097"/>
                    </a:lnTo>
                    <a:lnTo>
                      <a:pt x="513" y="2128"/>
                    </a:lnTo>
                    <a:lnTo>
                      <a:pt x="527" y="2161"/>
                    </a:lnTo>
                    <a:lnTo>
                      <a:pt x="532" y="2194"/>
                    </a:lnTo>
                    <a:lnTo>
                      <a:pt x="532" y="2225"/>
                    </a:lnTo>
                    <a:lnTo>
                      <a:pt x="521" y="2250"/>
                    </a:lnTo>
                    <a:lnTo>
                      <a:pt x="541" y="2250"/>
                    </a:lnTo>
                    <a:lnTo>
                      <a:pt x="554" y="2253"/>
                    </a:lnTo>
                    <a:lnTo>
                      <a:pt x="563" y="2258"/>
                    </a:lnTo>
                    <a:lnTo>
                      <a:pt x="574" y="2261"/>
                    </a:lnTo>
                    <a:lnTo>
                      <a:pt x="591" y="2263"/>
                    </a:lnTo>
                    <a:lnTo>
                      <a:pt x="619" y="2258"/>
                    </a:lnTo>
                    <a:lnTo>
                      <a:pt x="660" y="2248"/>
                    </a:lnTo>
                    <a:lnTo>
                      <a:pt x="722" y="2230"/>
                    </a:lnTo>
                    <a:lnTo>
                      <a:pt x="747" y="2215"/>
                    </a:lnTo>
                    <a:lnTo>
                      <a:pt x="752" y="2189"/>
                    </a:lnTo>
                    <a:lnTo>
                      <a:pt x="744" y="2158"/>
                    </a:lnTo>
                    <a:lnTo>
                      <a:pt x="730" y="2123"/>
                    </a:lnTo>
                    <a:lnTo>
                      <a:pt x="719" y="2084"/>
                    </a:lnTo>
                    <a:lnTo>
                      <a:pt x="716" y="2048"/>
                    </a:lnTo>
                    <a:lnTo>
                      <a:pt x="730" y="2015"/>
                    </a:lnTo>
                    <a:lnTo>
                      <a:pt x="763" y="1987"/>
                    </a:lnTo>
                    <a:lnTo>
                      <a:pt x="772" y="1987"/>
                    </a:lnTo>
                    <a:lnTo>
                      <a:pt x="791" y="1990"/>
                    </a:lnTo>
                    <a:lnTo>
                      <a:pt x="819" y="1995"/>
                    </a:lnTo>
                    <a:lnTo>
                      <a:pt x="858" y="2002"/>
                    </a:lnTo>
                    <a:lnTo>
                      <a:pt x="900" y="2010"/>
                    </a:lnTo>
                    <a:lnTo>
                      <a:pt x="950" y="2018"/>
                    </a:lnTo>
                    <a:lnTo>
                      <a:pt x="1003" y="2025"/>
                    </a:lnTo>
                    <a:lnTo>
                      <a:pt x="1056" y="2031"/>
                    </a:lnTo>
                    <a:lnTo>
                      <a:pt x="1114" y="2036"/>
                    </a:lnTo>
                    <a:lnTo>
                      <a:pt x="1170" y="2038"/>
                    </a:lnTo>
                    <a:lnTo>
                      <a:pt x="1226" y="2038"/>
                    </a:lnTo>
                    <a:lnTo>
                      <a:pt x="1279" y="2036"/>
                    </a:lnTo>
                    <a:lnTo>
                      <a:pt x="1329" y="2025"/>
                    </a:lnTo>
                    <a:lnTo>
                      <a:pt x="1373" y="2013"/>
                    </a:lnTo>
                    <a:lnTo>
                      <a:pt x="1410" y="1995"/>
                    </a:lnTo>
                    <a:lnTo>
                      <a:pt x="1440" y="1969"/>
                    </a:lnTo>
                    <a:lnTo>
                      <a:pt x="1460" y="1854"/>
                    </a:lnTo>
                    <a:lnTo>
                      <a:pt x="1468" y="1739"/>
                    </a:lnTo>
                    <a:lnTo>
                      <a:pt x="1465" y="1639"/>
                    </a:lnTo>
                    <a:lnTo>
                      <a:pt x="1460" y="1570"/>
                    </a:lnTo>
                    <a:lnTo>
                      <a:pt x="1435" y="1486"/>
                    </a:lnTo>
                    <a:lnTo>
                      <a:pt x="1393" y="1417"/>
                    </a:lnTo>
                    <a:lnTo>
                      <a:pt x="1337" y="1358"/>
                    </a:lnTo>
                    <a:lnTo>
                      <a:pt x="1276" y="1309"/>
                    </a:lnTo>
                    <a:lnTo>
                      <a:pt x="1217" y="1263"/>
                    </a:lnTo>
                    <a:lnTo>
                      <a:pt x="1162" y="1220"/>
                    </a:lnTo>
                    <a:lnTo>
                      <a:pt x="1117" y="1171"/>
                    </a:lnTo>
                    <a:lnTo>
                      <a:pt x="1092" y="1118"/>
                    </a:lnTo>
                    <a:lnTo>
                      <a:pt x="1053" y="1105"/>
                    </a:lnTo>
                    <a:lnTo>
                      <a:pt x="1031" y="1084"/>
                    </a:lnTo>
                    <a:lnTo>
                      <a:pt x="1020" y="1056"/>
                    </a:lnTo>
                    <a:lnTo>
                      <a:pt x="1020" y="1023"/>
                    </a:lnTo>
                    <a:lnTo>
                      <a:pt x="1028" y="982"/>
                    </a:lnTo>
                    <a:lnTo>
                      <a:pt x="1045" y="939"/>
                    </a:lnTo>
                    <a:lnTo>
                      <a:pt x="1064" y="890"/>
                    </a:lnTo>
                    <a:lnTo>
                      <a:pt x="1089" y="839"/>
                    </a:lnTo>
                    <a:lnTo>
                      <a:pt x="1112" y="788"/>
                    </a:lnTo>
                    <a:lnTo>
                      <a:pt x="1134" y="739"/>
                    </a:lnTo>
                    <a:lnTo>
                      <a:pt x="1151" y="688"/>
                    </a:lnTo>
                    <a:lnTo>
                      <a:pt x="1165" y="642"/>
                    </a:lnTo>
                    <a:lnTo>
                      <a:pt x="1170" y="599"/>
                    </a:lnTo>
                    <a:lnTo>
                      <a:pt x="1165" y="560"/>
                    </a:lnTo>
                    <a:lnTo>
                      <a:pt x="1148" y="530"/>
                    </a:lnTo>
                    <a:lnTo>
                      <a:pt x="1117" y="504"/>
                    </a:lnTo>
                    <a:lnTo>
                      <a:pt x="1070" y="430"/>
                    </a:lnTo>
                    <a:lnTo>
                      <a:pt x="1039" y="361"/>
                    </a:lnTo>
                    <a:lnTo>
                      <a:pt x="1014" y="297"/>
                    </a:lnTo>
                    <a:lnTo>
                      <a:pt x="995" y="236"/>
                    </a:lnTo>
                    <a:lnTo>
                      <a:pt x="972" y="179"/>
                    </a:lnTo>
                    <a:lnTo>
                      <a:pt x="942" y="120"/>
                    </a:lnTo>
                    <a:lnTo>
                      <a:pt x="900" y="62"/>
                    </a:lnTo>
                    <a:lnTo>
                      <a:pt x="8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31" name="Freeform 19"/>
              <p:cNvSpPr>
                <a:spLocks/>
              </p:cNvSpPr>
              <p:nvPr/>
            </p:nvSpPr>
            <p:spPr bwMode="auto">
              <a:xfrm>
                <a:off x="5361" y="3491"/>
                <a:ext cx="1747" cy="2654"/>
              </a:xfrm>
              <a:custGeom>
                <a:avLst/>
                <a:gdLst>
                  <a:gd name="T0" fmla="*/ 975 w 1747"/>
                  <a:gd name="T1" fmla="*/ 135 h 2654"/>
                  <a:gd name="T2" fmla="*/ 1100 w 1747"/>
                  <a:gd name="T3" fmla="*/ 511 h 2654"/>
                  <a:gd name="T4" fmla="*/ 1234 w 1747"/>
                  <a:gd name="T5" fmla="*/ 800 h 2654"/>
                  <a:gd name="T6" fmla="*/ 1323 w 1747"/>
                  <a:gd name="T7" fmla="*/ 815 h 2654"/>
                  <a:gd name="T8" fmla="*/ 1401 w 1747"/>
                  <a:gd name="T9" fmla="*/ 874 h 2654"/>
                  <a:gd name="T10" fmla="*/ 1412 w 1747"/>
                  <a:gd name="T11" fmla="*/ 964 h 2654"/>
                  <a:gd name="T12" fmla="*/ 1371 w 1747"/>
                  <a:gd name="T13" fmla="*/ 1005 h 2654"/>
                  <a:gd name="T14" fmla="*/ 1346 w 1747"/>
                  <a:gd name="T15" fmla="*/ 1040 h 2654"/>
                  <a:gd name="T16" fmla="*/ 1390 w 1747"/>
                  <a:gd name="T17" fmla="*/ 1160 h 2654"/>
                  <a:gd name="T18" fmla="*/ 1371 w 1747"/>
                  <a:gd name="T19" fmla="*/ 1311 h 2654"/>
                  <a:gd name="T20" fmla="*/ 1457 w 1747"/>
                  <a:gd name="T21" fmla="*/ 1411 h 2654"/>
                  <a:gd name="T22" fmla="*/ 1658 w 1747"/>
                  <a:gd name="T23" fmla="*/ 1544 h 2654"/>
                  <a:gd name="T24" fmla="*/ 1727 w 1747"/>
                  <a:gd name="T25" fmla="*/ 1726 h 2654"/>
                  <a:gd name="T26" fmla="*/ 1722 w 1747"/>
                  <a:gd name="T27" fmla="*/ 1902 h 2654"/>
                  <a:gd name="T28" fmla="*/ 1577 w 1747"/>
                  <a:gd name="T29" fmla="*/ 2063 h 2654"/>
                  <a:gd name="T30" fmla="*/ 1410 w 1747"/>
                  <a:gd name="T31" fmla="*/ 2206 h 2654"/>
                  <a:gd name="T32" fmla="*/ 1265 w 1747"/>
                  <a:gd name="T33" fmla="*/ 2298 h 2654"/>
                  <a:gd name="T34" fmla="*/ 1142 w 1747"/>
                  <a:gd name="T35" fmla="*/ 2378 h 2654"/>
                  <a:gd name="T36" fmla="*/ 992 w 1747"/>
                  <a:gd name="T37" fmla="*/ 2406 h 2654"/>
                  <a:gd name="T38" fmla="*/ 922 w 1747"/>
                  <a:gd name="T39" fmla="*/ 2511 h 2654"/>
                  <a:gd name="T40" fmla="*/ 894 w 1747"/>
                  <a:gd name="T41" fmla="*/ 2603 h 2654"/>
                  <a:gd name="T42" fmla="*/ 883 w 1747"/>
                  <a:gd name="T43" fmla="*/ 2654 h 2654"/>
                  <a:gd name="T44" fmla="*/ 797 w 1747"/>
                  <a:gd name="T45" fmla="*/ 2651 h 2654"/>
                  <a:gd name="T46" fmla="*/ 699 w 1747"/>
                  <a:gd name="T47" fmla="*/ 2651 h 2654"/>
                  <a:gd name="T48" fmla="*/ 680 w 1747"/>
                  <a:gd name="T49" fmla="*/ 2587 h 2654"/>
                  <a:gd name="T50" fmla="*/ 685 w 1747"/>
                  <a:gd name="T51" fmla="*/ 2459 h 2654"/>
                  <a:gd name="T52" fmla="*/ 557 w 1747"/>
                  <a:gd name="T53" fmla="*/ 2293 h 2654"/>
                  <a:gd name="T54" fmla="*/ 476 w 1747"/>
                  <a:gd name="T55" fmla="*/ 2270 h 2654"/>
                  <a:gd name="T56" fmla="*/ 345 w 1747"/>
                  <a:gd name="T57" fmla="*/ 2224 h 2654"/>
                  <a:gd name="T58" fmla="*/ 201 w 1747"/>
                  <a:gd name="T59" fmla="*/ 2155 h 2654"/>
                  <a:gd name="T60" fmla="*/ 78 w 1747"/>
                  <a:gd name="T61" fmla="*/ 2071 h 2654"/>
                  <a:gd name="T62" fmla="*/ 6 w 1747"/>
                  <a:gd name="T63" fmla="*/ 1976 h 2654"/>
                  <a:gd name="T64" fmla="*/ 70 w 1747"/>
                  <a:gd name="T65" fmla="*/ 1864 h 2654"/>
                  <a:gd name="T66" fmla="*/ 150 w 1747"/>
                  <a:gd name="T67" fmla="*/ 1708 h 2654"/>
                  <a:gd name="T68" fmla="*/ 137 w 1747"/>
                  <a:gd name="T69" fmla="*/ 1623 h 2654"/>
                  <a:gd name="T70" fmla="*/ 270 w 1747"/>
                  <a:gd name="T71" fmla="*/ 1460 h 2654"/>
                  <a:gd name="T72" fmla="*/ 337 w 1747"/>
                  <a:gd name="T73" fmla="*/ 1337 h 2654"/>
                  <a:gd name="T74" fmla="*/ 279 w 1747"/>
                  <a:gd name="T75" fmla="*/ 1194 h 2654"/>
                  <a:gd name="T76" fmla="*/ 345 w 1747"/>
                  <a:gd name="T77" fmla="*/ 1089 h 2654"/>
                  <a:gd name="T78" fmla="*/ 423 w 1747"/>
                  <a:gd name="T79" fmla="*/ 946 h 2654"/>
                  <a:gd name="T80" fmla="*/ 465 w 1747"/>
                  <a:gd name="T81" fmla="*/ 659 h 2654"/>
                  <a:gd name="T82" fmla="*/ 591 w 1747"/>
                  <a:gd name="T83" fmla="*/ 327 h 2654"/>
                  <a:gd name="T84" fmla="*/ 852 w 1747"/>
                  <a:gd name="T85" fmla="*/ 0 h 26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47" h="2654">
                    <a:moveTo>
                      <a:pt x="852" y="0"/>
                    </a:moveTo>
                    <a:lnTo>
                      <a:pt x="919" y="46"/>
                    </a:lnTo>
                    <a:lnTo>
                      <a:pt x="975" y="135"/>
                    </a:lnTo>
                    <a:lnTo>
                      <a:pt x="1020" y="248"/>
                    </a:lnTo>
                    <a:lnTo>
                      <a:pt x="1061" y="378"/>
                    </a:lnTo>
                    <a:lnTo>
                      <a:pt x="1100" y="511"/>
                    </a:lnTo>
                    <a:lnTo>
                      <a:pt x="1139" y="634"/>
                    </a:lnTo>
                    <a:lnTo>
                      <a:pt x="1184" y="733"/>
                    </a:lnTo>
                    <a:lnTo>
                      <a:pt x="1234" y="800"/>
                    </a:lnTo>
                    <a:lnTo>
                      <a:pt x="1262" y="800"/>
                    </a:lnTo>
                    <a:lnTo>
                      <a:pt x="1290" y="805"/>
                    </a:lnTo>
                    <a:lnTo>
                      <a:pt x="1323" y="815"/>
                    </a:lnTo>
                    <a:lnTo>
                      <a:pt x="1351" y="828"/>
                    </a:lnTo>
                    <a:lnTo>
                      <a:pt x="1379" y="849"/>
                    </a:lnTo>
                    <a:lnTo>
                      <a:pt x="1401" y="874"/>
                    </a:lnTo>
                    <a:lnTo>
                      <a:pt x="1415" y="905"/>
                    </a:lnTo>
                    <a:lnTo>
                      <a:pt x="1418" y="941"/>
                    </a:lnTo>
                    <a:lnTo>
                      <a:pt x="1412" y="964"/>
                    </a:lnTo>
                    <a:lnTo>
                      <a:pt x="1401" y="982"/>
                    </a:lnTo>
                    <a:lnTo>
                      <a:pt x="1387" y="994"/>
                    </a:lnTo>
                    <a:lnTo>
                      <a:pt x="1371" y="1005"/>
                    </a:lnTo>
                    <a:lnTo>
                      <a:pt x="1354" y="1015"/>
                    </a:lnTo>
                    <a:lnTo>
                      <a:pt x="1346" y="1025"/>
                    </a:lnTo>
                    <a:lnTo>
                      <a:pt x="1346" y="1040"/>
                    </a:lnTo>
                    <a:lnTo>
                      <a:pt x="1357" y="1058"/>
                    </a:lnTo>
                    <a:lnTo>
                      <a:pt x="1382" y="1109"/>
                    </a:lnTo>
                    <a:lnTo>
                      <a:pt x="1390" y="1160"/>
                    </a:lnTo>
                    <a:lnTo>
                      <a:pt x="1385" y="1214"/>
                    </a:lnTo>
                    <a:lnTo>
                      <a:pt x="1376" y="1263"/>
                    </a:lnTo>
                    <a:lnTo>
                      <a:pt x="1371" y="1311"/>
                    </a:lnTo>
                    <a:lnTo>
                      <a:pt x="1379" y="1352"/>
                    </a:lnTo>
                    <a:lnTo>
                      <a:pt x="1404" y="1386"/>
                    </a:lnTo>
                    <a:lnTo>
                      <a:pt x="1457" y="1411"/>
                    </a:lnTo>
                    <a:lnTo>
                      <a:pt x="1543" y="1447"/>
                    </a:lnTo>
                    <a:lnTo>
                      <a:pt x="1610" y="1490"/>
                    </a:lnTo>
                    <a:lnTo>
                      <a:pt x="1658" y="1544"/>
                    </a:lnTo>
                    <a:lnTo>
                      <a:pt x="1691" y="1603"/>
                    </a:lnTo>
                    <a:lnTo>
                      <a:pt x="1713" y="1664"/>
                    </a:lnTo>
                    <a:lnTo>
                      <a:pt x="1727" y="1726"/>
                    </a:lnTo>
                    <a:lnTo>
                      <a:pt x="1738" y="1784"/>
                    </a:lnTo>
                    <a:lnTo>
                      <a:pt x="1747" y="1838"/>
                    </a:lnTo>
                    <a:lnTo>
                      <a:pt x="1722" y="1902"/>
                    </a:lnTo>
                    <a:lnTo>
                      <a:pt x="1683" y="1958"/>
                    </a:lnTo>
                    <a:lnTo>
                      <a:pt x="1633" y="2012"/>
                    </a:lnTo>
                    <a:lnTo>
                      <a:pt x="1577" y="2063"/>
                    </a:lnTo>
                    <a:lnTo>
                      <a:pt x="1516" y="2112"/>
                    </a:lnTo>
                    <a:lnTo>
                      <a:pt x="1460" y="2160"/>
                    </a:lnTo>
                    <a:lnTo>
                      <a:pt x="1410" y="2206"/>
                    </a:lnTo>
                    <a:lnTo>
                      <a:pt x="1371" y="2255"/>
                    </a:lnTo>
                    <a:lnTo>
                      <a:pt x="1312" y="2273"/>
                    </a:lnTo>
                    <a:lnTo>
                      <a:pt x="1265" y="2298"/>
                    </a:lnTo>
                    <a:lnTo>
                      <a:pt x="1220" y="2326"/>
                    </a:lnTo>
                    <a:lnTo>
                      <a:pt x="1181" y="2352"/>
                    </a:lnTo>
                    <a:lnTo>
                      <a:pt x="1142" y="2378"/>
                    </a:lnTo>
                    <a:lnTo>
                      <a:pt x="1098" y="2395"/>
                    </a:lnTo>
                    <a:lnTo>
                      <a:pt x="1050" y="2406"/>
                    </a:lnTo>
                    <a:lnTo>
                      <a:pt x="992" y="2406"/>
                    </a:lnTo>
                    <a:lnTo>
                      <a:pt x="964" y="2442"/>
                    </a:lnTo>
                    <a:lnTo>
                      <a:pt x="942" y="2477"/>
                    </a:lnTo>
                    <a:lnTo>
                      <a:pt x="922" y="2511"/>
                    </a:lnTo>
                    <a:lnTo>
                      <a:pt x="908" y="2544"/>
                    </a:lnTo>
                    <a:lnTo>
                      <a:pt x="897" y="2574"/>
                    </a:lnTo>
                    <a:lnTo>
                      <a:pt x="894" y="2603"/>
                    </a:lnTo>
                    <a:lnTo>
                      <a:pt x="894" y="2628"/>
                    </a:lnTo>
                    <a:lnTo>
                      <a:pt x="905" y="2654"/>
                    </a:lnTo>
                    <a:lnTo>
                      <a:pt x="883" y="2654"/>
                    </a:lnTo>
                    <a:lnTo>
                      <a:pt x="858" y="2654"/>
                    </a:lnTo>
                    <a:lnTo>
                      <a:pt x="827" y="2654"/>
                    </a:lnTo>
                    <a:lnTo>
                      <a:pt x="797" y="2651"/>
                    </a:lnTo>
                    <a:lnTo>
                      <a:pt x="766" y="2651"/>
                    </a:lnTo>
                    <a:lnTo>
                      <a:pt x="733" y="2651"/>
                    </a:lnTo>
                    <a:lnTo>
                      <a:pt x="699" y="2651"/>
                    </a:lnTo>
                    <a:lnTo>
                      <a:pt x="669" y="2654"/>
                    </a:lnTo>
                    <a:lnTo>
                      <a:pt x="671" y="2623"/>
                    </a:lnTo>
                    <a:lnTo>
                      <a:pt x="680" y="2587"/>
                    </a:lnTo>
                    <a:lnTo>
                      <a:pt x="688" y="2549"/>
                    </a:lnTo>
                    <a:lnTo>
                      <a:pt x="694" y="2508"/>
                    </a:lnTo>
                    <a:lnTo>
                      <a:pt x="685" y="2459"/>
                    </a:lnTo>
                    <a:lnTo>
                      <a:pt x="666" y="2411"/>
                    </a:lnTo>
                    <a:lnTo>
                      <a:pt x="624" y="2355"/>
                    </a:lnTo>
                    <a:lnTo>
                      <a:pt x="557" y="2293"/>
                    </a:lnTo>
                    <a:lnTo>
                      <a:pt x="538" y="2288"/>
                    </a:lnTo>
                    <a:lnTo>
                      <a:pt x="510" y="2283"/>
                    </a:lnTo>
                    <a:lnTo>
                      <a:pt x="476" y="2270"/>
                    </a:lnTo>
                    <a:lnTo>
                      <a:pt x="435" y="2257"/>
                    </a:lnTo>
                    <a:lnTo>
                      <a:pt x="393" y="2242"/>
                    </a:lnTo>
                    <a:lnTo>
                      <a:pt x="345" y="2224"/>
                    </a:lnTo>
                    <a:lnTo>
                      <a:pt x="298" y="2204"/>
                    </a:lnTo>
                    <a:lnTo>
                      <a:pt x="251" y="2181"/>
                    </a:lnTo>
                    <a:lnTo>
                      <a:pt x="201" y="2155"/>
                    </a:lnTo>
                    <a:lnTo>
                      <a:pt x="156" y="2130"/>
                    </a:lnTo>
                    <a:lnTo>
                      <a:pt x="114" y="2101"/>
                    </a:lnTo>
                    <a:lnTo>
                      <a:pt x="78" y="2071"/>
                    </a:lnTo>
                    <a:lnTo>
                      <a:pt x="47" y="2040"/>
                    </a:lnTo>
                    <a:lnTo>
                      <a:pt x="22" y="2009"/>
                    </a:lnTo>
                    <a:lnTo>
                      <a:pt x="6" y="1976"/>
                    </a:lnTo>
                    <a:lnTo>
                      <a:pt x="0" y="1943"/>
                    </a:lnTo>
                    <a:lnTo>
                      <a:pt x="33" y="1910"/>
                    </a:lnTo>
                    <a:lnTo>
                      <a:pt x="70" y="1864"/>
                    </a:lnTo>
                    <a:lnTo>
                      <a:pt x="103" y="1813"/>
                    </a:lnTo>
                    <a:lnTo>
                      <a:pt x="131" y="1759"/>
                    </a:lnTo>
                    <a:lnTo>
                      <a:pt x="150" y="1708"/>
                    </a:lnTo>
                    <a:lnTo>
                      <a:pt x="159" y="1664"/>
                    </a:lnTo>
                    <a:lnTo>
                      <a:pt x="156" y="1636"/>
                    </a:lnTo>
                    <a:lnTo>
                      <a:pt x="137" y="1623"/>
                    </a:lnTo>
                    <a:lnTo>
                      <a:pt x="178" y="1557"/>
                    </a:lnTo>
                    <a:lnTo>
                      <a:pt x="226" y="1503"/>
                    </a:lnTo>
                    <a:lnTo>
                      <a:pt x="270" y="1460"/>
                    </a:lnTo>
                    <a:lnTo>
                      <a:pt x="309" y="1419"/>
                    </a:lnTo>
                    <a:lnTo>
                      <a:pt x="332" y="1380"/>
                    </a:lnTo>
                    <a:lnTo>
                      <a:pt x="337" y="1337"/>
                    </a:lnTo>
                    <a:lnTo>
                      <a:pt x="320" y="1288"/>
                    </a:lnTo>
                    <a:lnTo>
                      <a:pt x="270" y="1224"/>
                    </a:lnTo>
                    <a:lnTo>
                      <a:pt x="279" y="1194"/>
                    </a:lnTo>
                    <a:lnTo>
                      <a:pt x="295" y="1163"/>
                    </a:lnTo>
                    <a:lnTo>
                      <a:pt x="318" y="1127"/>
                    </a:lnTo>
                    <a:lnTo>
                      <a:pt x="345" y="1089"/>
                    </a:lnTo>
                    <a:lnTo>
                      <a:pt x="376" y="1048"/>
                    </a:lnTo>
                    <a:lnTo>
                      <a:pt x="401" y="999"/>
                    </a:lnTo>
                    <a:lnTo>
                      <a:pt x="423" y="946"/>
                    </a:lnTo>
                    <a:lnTo>
                      <a:pt x="437" y="887"/>
                    </a:lnTo>
                    <a:lnTo>
                      <a:pt x="446" y="772"/>
                    </a:lnTo>
                    <a:lnTo>
                      <a:pt x="465" y="659"/>
                    </a:lnTo>
                    <a:lnTo>
                      <a:pt x="493" y="547"/>
                    </a:lnTo>
                    <a:lnTo>
                      <a:pt x="535" y="437"/>
                    </a:lnTo>
                    <a:lnTo>
                      <a:pt x="591" y="327"/>
                    </a:lnTo>
                    <a:lnTo>
                      <a:pt x="660" y="217"/>
                    </a:lnTo>
                    <a:lnTo>
                      <a:pt x="747" y="110"/>
                    </a:lnTo>
                    <a:lnTo>
                      <a:pt x="852" y="0"/>
                    </a:lnTo>
                    <a:close/>
                  </a:path>
                </a:pathLst>
              </a:custGeom>
              <a:solidFill>
                <a:srgbClr val="00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32" name="Freeform 20"/>
              <p:cNvSpPr>
                <a:spLocks/>
              </p:cNvSpPr>
              <p:nvPr/>
            </p:nvSpPr>
            <p:spPr bwMode="auto">
              <a:xfrm>
                <a:off x="5361" y="3491"/>
                <a:ext cx="1747" cy="2654"/>
              </a:xfrm>
              <a:custGeom>
                <a:avLst/>
                <a:gdLst>
                  <a:gd name="T0" fmla="*/ 919 w 1747"/>
                  <a:gd name="T1" fmla="*/ 46 h 2654"/>
                  <a:gd name="T2" fmla="*/ 1061 w 1747"/>
                  <a:gd name="T3" fmla="*/ 378 h 2654"/>
                  <a:gd name="T4" fmla="*/ 1184 w 1747"/>
                  <a:gd name="T5" fmla="*/ 733 h 2654"/>
                  <a:gd name="T6" fmla="*/ 1262 w 1747"/>
                  <a:gd name="T7" fmla="*/ 800 h 2654"/>
                  <a:gd name="T8" fmla="*/ 1351 w 1747"/>
                  <a:gd name="T9" fmla="*/ 828 h 2654"/>
                  <a:gd name="T10" fmla="*/ 1415 w 1747"/>
                  <a:gd name="T11" fmla="*/ 905 h 2654"/>
                  <a:gd name="T12" fmla="*/ 1412 w 1747"/>
                  <a:gd name="T13" fmla="*/ 964 h 2654"/>
                  <a:gd name="T14" fmla="*/ 1371 w 1747"/>
                  <a:gd name="T15" fmla="*/ 1005 h 2654"/>
                  <a:gd name="T16" fmla="*/ 1346 w 1747"/>
                  <a:gd name="T17" fmla="*/ 1040 h 2654"/>
                  <a:gd name="T18" fmla="*/ 1382 w 1747"/>
                  <a:gd name="T19" fmla="*/ 1109 h 2654"/>
                  <a:gd name="T20" fmla="*/ 1376 w 1747"/>
                  <a:gd name="T21" fmla="*/ 1263 h 2654"/>
                  <a:gd name="T22" fmla="*/ 1404 w 1747"/>
                  <a:gd name="T23" fmla="*/ 1386 h 2654"/>
                  <a:gd name="T24" fmla="*/ 1543 w 1747"/>
                  <a:gd name="T25" fmla="*/ 1447 h 2654"/>
                  <a:gd name="T26" fmla="*/ 1691 w 1747"/>
                  <a:gd name="T27" fmla="*/ 1603 h 2654"/>
                  <a:gd name="T28" fmla="*/ 1738 w 1747"/>
                  <a:gd name="T29" fmla="*/ 1784 h 2654"/>
                  <a:gd name="T30" fmla="*/ 1722 w 1747"/>
                  <a:gd name="T31" fmla="*/ 1902 h 2654"/>
                  <a:gd name="T32" fmla="*/ 1577 w 1747"/>
                  <a:gd name="T33" fmla="*/ 2063 h 2654"/>
                  <a:gd name="T34" fmla="*/ 1410 w 1747"/>
                  <a:gd name="T35" fmla="*/ 2206 h 2654"/>
                  <a:gd name="T36" fmla="*/ 1312 w 1747"/>
                  <a:gd name="T37" fmla="*/ 2273 h 2654"/>
                  <a:gd name="T38" fmla="*/ 1181 w 1747"/>
                  <a:gd name="T39" fmla="*/ 2352 h 2654"/>
                  <a:gd name="T40" fmla="*/ 1050 w 1747"/>
                  <a:gd name="T41" fmla="*/ 2406 h 2654"/>
                  <a:gd name="T42" fmla="*/ 964 w 1747"/>
                  <a:gd name="T43" fmla="*/ 2442 h 2654"/>
                  <a:gd name="T44" fmla="*/ 908 w 1747"/>
                  <a:gd name="T45" fmla="*/ 2544 h 2654"/>
                  <a:gd name="T46" fmla="*/ 894 w 1747"/>
                  <a:gd name="T47" fmla="*/ 2628 h 2654"/>
                  <a:gd name="T48" fmla="*/ 883 w 1747"/>
                  <a:gd name="T49" fmla="*/ 2654 h 2654"/>
                  <a:gd name="T50" fmla="*/ 797 w 1747"/>
                  <a:gd name="T51" fmla="*/ 2651 h 2654"/>
                  <a:gd name="T52" fmla="*/ 699 w 1747"/>
                  <a:gd name="T53" fmla="*/ 2651 h 2654"/>
                  <a:gd name="T54" fmla="*/ 671 w 1747"/>
                  <a:gd name="T55" fmla="*/ 2623 h 2654"/>
                  <a:gd name="T56" fmla="*/ 694 w 1747"/>
                  <a:gd name="T57" fmla="*/ 2508 h 2654"/>
                  <a:gd name="T58" fmla="*/ 624 w 1747"/>
                  <a:gd name="T59" fmla="*/ 2355 h 2654"/>
                  <a:gd name="T60" fmla="*/ 538 w 1747"/>
                  <a:gd name="T61" fmla="*/ 2288 h 2654"/>
                  <a:gd name="T62" fmla="*/ 435 w 1747"/>
                  <a:gd name="T63" fmla="*/ 2257 h 2654"/>
                  <a:gd name="T64" fmla="*/ 298 w 1747"/>
                  <a:gd name="T65" fmla="*/ 2204 h 2654"/>
                  <a:gd name="T66" fmla="*/ 156 w 1747"/>
                  <a:gd name="T67" fmla="*/ 2130 h 2654"/>
                  <a:gd name="T68" fmla="*/ 47 w 1747"/>
                  <a:gd name="T69" fmla="*/ 2040 h 2654"/>
                  <a:gd name="T70" fmla="*/ 0 w 1747"/>
                  <a:gd name="T71" fmla="*/ 1943 h 2654"/>
                  <a:gd name="T72" fmla="*/ 70 w 1747"/>
                  <a:gd name="T73" fmla="*/ 1864 h 2654"/>
                  <a:gd name="T74" fmla="*/ 150 w 1747"/>
                  <a:gd name="T75" fmla="*/ 1708 h 2654"/>
                  <a:gd name="T76" fmla="*/ 137 w 1747"/>
                  <a:gd name="T77" fmla="*/ 1623 h 2654"/>
                  <a:gd name="T78" fmla="*/ 226 w 1747"/>
                  <a:gd name="T79" fmla="*/ 1503 h 2654"/>
                  <a:gd name="T80" fmla="*/ 332 w 1747"/>
                  <a:gd name="T81" fmla="*/ 1380 h 2654"/>
                  <a:gd name="T82" fmla="*/ 270 w 1747"/>
                  <a:gd name="T83" fmla="*/ 1224 h 2654"/>
                  <a:gd name="T84" fmla="*/ 295 w 1747"/>
                  <a:gd name="T85" fmla="*/ 1163 h 2654"/>
                  <a:gd name="T86" fmla="*/ 376 w 1747"/>
                  <a:gd name="T87" fmla="*/ 1048 h 2654"/>
                  <a:gd name="T88" fmla="*/ 437 w 1747"/>
                  <a:gd name="T89" fmla="*/ 887 h 2654"/>
                  <a:gd name="T90" fmla="*/ 465 w 1747"/>
                  <a:gd name="T91" fmla="*/ 659 h 2654"/>
                  <a:gd name="T92" fmla="*/ 591 w 1747"/>
                  <a:gd name="T93" fmla="*/ 327 h 2654"/>
                  <a:gd name="T94" fmla="*/ 852 w 1747"/>
                  <a:gd name="T95" fmla="*/ 0 h 26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47" h="2654">
                    <a:moveTo>
                      <a:pt x="852" y="0"/>
                    </a:moveTo>
                    <a:lnTo>
                      <a:pt x="852" y="0"/>
                    </a:lnTo>
                    <a:lnTo>
                      <a:pt x="919" y="46"/>
                    </a:lnTo>
                    <a:lnTo>
                      <a:pt x="975" y="135"/>
                    </a:lnTo>
                    <a:lnTo>
                      <a:pt x="1020" y="248"/>
                    </a:lnTo>
                    <a:lnTo>
                      <a:pt x="1061" y="378"/>
                    </a:lnTo>
                    <a:lnTo>
                      <a:pt x="1100" y="511"/>
                    </a:lnTo>
                    <a:lnTo>
                      <a:pt x="1139" y="634"/>
                    </a:lnTo>
                    <a:lnTo>
                      <a:pt x="1184" y="733"/>
                    </a:lnTo>
                    <a:lnTo>
                      <a:pt x="1234" y="800"/>
                    </a:lnTo>
                    <a:lnTo>
                      <a:pt x="1262" y="800"/>
                    </a:lnTo>
                    <a:lnTo>
                      <a:pt x="1290" y="805"/>
                    </a:lnTo>
                    <a:lnTo>
                      <a:pt x="1323" y="815"/>
                    </a:lnTo>
                    <a:lnTo>
                      <a:pt x="1351" y="828"/>
                    </a:lnTo>
                    <a:lnTo>
                      <a:pt x="1379" y="849"/>
                    </a:lnTo>
                    <a:lnTo>
                      <a:pt x="1401" y="874"/>
                    </a:lnTo>
                    <a:lnTo>
                      <a:pt x="1415" y="905"/>
                    </a:lnTo>
                    <a:lnTo>
                      <a:pt x="1418" y="941"/>
                    </a:lnTo>
                    <a:lnTo>
                      <a:pt x="1412" y="964"/>
                    </a:lnTo>
                    <a:lnTo>
                      <a:pt x="1401" y="982"/>
                    </a:lnTo>
                    <a:lnTo>
                      <a:pt x="1387" y="994"/>
                    </a:lnTo>
                    <a:lnTo>
                      <a:pt x="1371" y="1005"/>
                    </a:lnTo>
                    <a:lnTo>
                      <a:pt x="1354" y="1015"/>
                    </a:lnTo>
                    <a:lnTo>
                      <a:pt x="1346" y="1025"/>
                    </a:lnTo>
                    <a:lnTo>
                      <a:pt x="1346" y="1040"/>
                    </a:lnTo>
                    <a:lnTo>
                      <a:pt x="1357" y="1058"/>
                    </a:lnTo>
                    <a:lnTo>
                      <a:pt x="1382" y="1109"/>
                    </a:lnTo>
                    <a:lnTo>
                      <a:pt x="1390" y="1160"/>
                    </a:lnTo>
                    <a:lnTo>
                      <a:pt x="1385" y="1214"/>
                    </a:lnTo>
                    <a:lnTo>
                      <a:pt x="1376" y="1263"/>
                    </a:lnTo>
                    <a:lnTo>
                      <a:pt x="1371" y="1311"/>
                    </a:lnTo>
                    <a:lnTo>
                      <a:pt x="1379" y="1352"/>
                    </a:lnTo>
                    <a:lnTo>
                      <a:pt x="1404" y="1386"/>
                    </a:lnTo>
                    <a:lnTo>
                      <a:pt x="1457" y="1411"/>
                    </a:lnTo>
                    <a:lnTo>
                      <a:pt x="1543" y="1447"/>
                    </a:lnTo>
                    <a:lnTo>
                      <a:pt x="1610" y="1490"/>
                    </a:lnTo>
                    <a:lnTo>
                      <a:pt x="1658" y="1544"/>
                    </a:lnTo>
                    <a:lnTo>
                      <a:pt x="1691" y="1603"/>
                    </a:lnTo>
                    <a:lnTo>
                      <a:pt x="1713" y="1664"/>
                    </a:lnTo>
                    <a:lnTo>
                      <a:pt x="1727" y="1726"/>
                    </a:lnTo>
                    <a:lnTo>
                      <a:pt x="1738" y="1784"/>
                    </a:lnTo>
                    <a:lnTo>
                      <a:pt x="1747" y="1838"/>
                    </a:lnTo>
                    <a:lnTo>
                      <a:pt x="1722" y="1902"/>
                    </a:lnTo>
                    <a:lnTo>
                      <a:pt x="1683" y="1958"/>
                    </a:lnTo>
                    <a:lnTo>
                      <a:pt x="1633" y="2012"/>
                    </a:lnTo>
                    <a:lnTo>
                      <a:pt x="1577" y="2063"/>
                    </a:lnTo>
                    <a:lnTo>
                      <a:pt x="1516" y="2112"/>
                    </a:lnTo>
                    <a:lnTo>
                      <a:pt x="1460" y="2160"/>
                    </a:lnTo>
                    <a:lnTo>
                      <a:pt x="1410" y="2206"/>
                    </a:lnTo>
                    <a:lnTo>
                      <a:pt x="1371" y="2255"/>
                    </a:lnTo>
                    <a:lnTo>
                      <a:pt x="1312" y="2273"/>
                    </a:lnTo>
                    <a:lnTo>
                      <a:pt x="1265" y="2298"/>
                    </a:lnTo>
                    <a:lnTo>
                      <a:pt x="1220" y="2326"/>
                    </a:lnTo>
                    <a:lnTo>
                      <a:pt x="1181" y="2352"/>
                    </a:lnTo>
                    <a:lnTo>
                      <a:pt x="1142" y="2378"/>
                    </a:lnTo>
                    <a:lnTo>
                      <a:pt x="1098" y="2395"/>
                    </a:lnTo>
                    <a:lnTo>
                      <a:pt x="1050" y="2406"/>
                    </a:lnTo>
                    <a:lnTo>
                      <a:pt x="992" y="2406"/>
                    </a:lnTo>
                    <a:lnTo>
                      <a:pt x="964" y="2442"/>
                    </a:lnTo>
                    <a:lnTo>
                      <a:pt x="942" y="2477"/>
                    </a:lnTo>
                    <a:lnTo>
                      <a:pt x="922" y="2511"/>
                    </a:lnTo>
                    <a:lnTo>
                      <a:pt x="908" y="2544"/>
                    </a:lnTo>
                    <a:lnTo>
                      <a:pt x="897" y="2574"/>
                    </a:lnTo>
                    <a:lnTo>
                      <a:pt x="894" y="2603"/>
                    </a:lnTo>
                    <a:lnTo>
                      <a:pt x="894" y="2628"/>
                    </a:lnTo>
                    <a:lnTo>
                      <a:pt x="905" y="2654"/>
                    </a:lnTo>
                    <a:lnTo>
                      <a:pt x="883" y="2654"/>
                    </a:lnTo>
                    <a:lnTo>
                      <a:pt x="858" y="2654"/>
                    </a:lnTo>
                    <a:lnTo>
                      <a:pt x="827" y="2654"/>
                    </a:lnTo>
                    <a:lnTo>
                      <a:pt x="797" y="2651"/>
                    </a:lnTo>
                    <a:lnTo>
                      <a:pt x="766" y="2651"/>
                    </a:lnTo>
                    <a:lnTo>
                      <a:pt x="733" y="2651"/>
                    </a:lnTo>
                    <a:lnTo>
                      <a:pt x="699" y="2651"/>
                    </a:lnTo>
                    <a:lnTo>
                      <a:pt x="669" y="2654"/>
                    </a:lnTo>
                    <a:lnTo>
                      <a:pt x="671" y="2623"/>
                    </a:lnTo>
                    <a:lnTo>
                      <a:pt x="680" y="2587"/>
                    </a:lnTo>
                    <a:lnTo>
                      <a:pt x="688" y="2549"/>
                    </a:lnTo>
                    <a:lnTo>
                      <a:pt x="694" y="2508"/>
                    </a:lnTo>
                    <a:lnTo>
                      <a:pt x="685" y="2459"/>
                    </a:lnTo>
                    <a:lnTo>
                      <a:pt x="666" y="2411"/>
                    </a:lnTo>
                    <a:lnTo>
                      <a:pt x="624" y="2355"/>
                    </a:lnTo>
                    <a:lnTo>
                      <a:pt x="557" y="2293"/>
                    </a:lnTo>
                    <a:lnTo>
                      <a:pt x="538" y="2288"/>
                    </a:lnTo>
                    <a:lnTo>
                      <a:pt x="510" y="2283"/>
                    </a:lnTo>
                    <a:lnTo>
                      <a:pt x="476" y="2270"/>
                    </a:lnTo>
                    <a:lnTo>
                      <a:pt x="435" y="2257"/>
                    </a:lnTo>
                    <a:lnTo>
                      <a:pt x="393" y="2242"/>
                    </a:lnTo>
                    <a:lnTo>
                      <a:pt x="345" y="2224"/>
                    </a:lnTo>
                    <a:lnTo>
                      <a:pt x="298" y="2204"/>
                    </a:lnTo>
                    <a:lnTo>
                      <a:pt x="251" y="2181"/>
                    </a:lnTo>
                    <a:lnTo>
                      <a:pt x="201" y="2155"/>
                    </a:lnTo>
                    <a:lnTo>
                      <a:pt x="156" y="2130"/>
                    </a:lnTo>
                    <a:lnTo>
                      <a:pt x="114" y="2101"/>
                    </a:lnTo>
                    <a:lnTo>
                      <a:pt x="78" y="2071"/>
                    </a:lnTo>
                    <a:lnTo>
                      <a:pt x="47" y="2040"/>
                    </a:lnTo>
                    <a:lnTo>
                      <a:pt x="22" y="2009"/>
                    </a:lnTo>
                    <a:lnTo>
                      <a:pt x="6" y="1976"/>
                    </a:lnTo>
                    <a:lnTo>
                      <a:pt x="0" y="1943"/>
                    </a:lnTo>
                    <a:lnTo>
                      <a:pt x="33" y="1910"/>
                    </a:lnTo>
                    <a:lnTo>
                      <a:pt x="70" y="1864"/>
                    </a:lnTo>
                    <a:lnTo>
                      <a:pt x="103" y="1813"/>
                    </a:lnTo>
                    <a:lnTo>
                      <a:pt x="131" y="1759"/>
                    </a:lnTo>
                    <a:lnTo>
                      <a:pt x="150" y="1708"/>
                    </a:lnTo>
                    <a:lnTo>
                      <a:pt x="159" y="1664"/>
                    </a:lnTo>
                    <a:lnTo>
                      <a:pt x="156" y="1636"/>
                    </a:lnTo>
                    <a:lnTo>
                      <a:pt x="137" y="1623"/>
                    </a:lnTo>
                    <a:lnTo>
                      <a:pt x="178" y="1557"/>
                    </a:lnTo>
                    <a:lnTo>
                      <a:pt x="226" y="1503"/>
                    </a:lnTo>
                    <a:lnTo>
                      <a:pt x="270" y="1460"/>
                    </a:lnTo>
                    <a:lnTo>
                      <a:pt x="309" y="1419"/>
                    </a:lnTo>
                    <a:lnTo>
                      <a:pt x="332" y="1380"/>
                    </a:lnTo>
                    <a:lnTo>
                      <a:pt x="337" y="1337"/>
                    </a:lnTo>
                    <a:lnTo>
                      <a:pt x="320" y="1288"/>
                    </a:lnTo>
                    <a:lnTo>
                      <a:pt x="270" y="1224"/>
                    </a:lnTo>
                    <a:lnTo>
                      <a:pt x="279" y="1194"/>
                    </a:lnTo>
                    <a:lnTo>
                      <a:pt x="295" y="1163"/>
                    </a:lnTo>
                    <a:lnTo>
                      <a:pt x="318" y="1127"/>
                    </a:lnTo>
                    <a:lnTo>
                      <a:pt x="345" y="1089"/>
                    </a:lnTo>
                    <a:lnTo>
                      <a:pt x="376" y="1048"/>
                    </a:lnTo>
                    <a:lnTo>
                      <a:pt x="401" y="999"/>
                    </a:lnTo>
                    <a:lnTo>
                      <a:pt x="423" y="946"/>
                    </a:lnTo>
                    <a:lnTo>
                      <a:pt x="437" y="887"/>
                    </a:lnTo>
                    <a:lnTo>
                      <a:pt x="446" y="772"/>
                    </a:lnTo>
                    <a:lnTo>
                      <a:pt x="465" y="659"/>
                    </a:lnTo>
                    <a:lnTo>
                      <a:pt x="493" y="547"/>
                    </a:lnTo>
                    <a:lnTo>
                      <a:pt x="535" y="437"/>
                    </a:lnTo>
                    <a:lnTo>
                      <a:pt x="591" y="327"/>
                    </a:lnTo>
                    <a:lnTo>
                      <a:pt x="660" y="217"/>
                    </a:lnTo>
                    <a:lnTo>
                      <a:pt x="747" y="110"/>
                    </a:lnTo>
                    <a:lnTo>
                      <a:pt x="85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33" name="Freeform 21"/>
              <p:cNvSpPr>
                <a:spLocks/>
              </p:cNvSpPr>
              <p:nvPr/>
            </p:nvSpPr>
            <p:spPr bwMode="auto">
              <a:xfrm>
                <a:off x="4032" y="4457"/>
                <a:ext cx="1064" cy="1695"/>
              </a:xfrm>
              <a:custGeom>
                <a:avLst/>
                <a:gdLst>
                  <a:gd name="T0" fmla="*/ 351 w 1064"/>
                  <a:gd name="T1" fmla="*/ 143 h 1695"/>
                  <a:gd name="T2" fmla="*/ 237 w 1064"/>
                  <a:gd name="T3" fmla="*/ 207 h 1695"/>
                  <a:gd name="T4" fmla="*/ 165 w 1064"/>
                  <a:gd name="T5" fmla="*/ 241 h 1695"/>
                  <a:gd name="T6" fmla="*/ 148 w 1064"/>
                  <a:gd name="T7" fmla="*/ 271 h 1695"/>
                  <a:gd name="T8" fmla="*/ 159 w 1064"/>
                  <a:gd name="T9" fmla="*/ 320 h 1695"/>
                  <a:gd name="T10" fmla="*/ 128 w 1064"/>
                  <a:gd name="T11" fmla="*/ 373 h 1695"/>
                  <a:gd name="T12" fmla="*/ 134 w 1064"/>
                  <a:gd name="T13" fmla="*/ 481 h 1695"/>
                  <a:gd name="T14" fmla="*/ 87 w 1064"/>
                  <a:gd name="T15" fmla="*/ 545 h 1695"/>
                  <a:gd name="T16" fmla="*/ 84 w 1064"/>
                  <a:gd name="T17" fmla="*/ 591 h 1695"/>
                  <a:gd name="T18" fmla="*/ 50 w 1064"/>
                  <a:gd name="T19" fmla="*/ 645 h 1695"/>
                  <a:gd name="T20" fmla="*/ 39 w 1064"/>
                  <a:gd name="T21" fmla="*/ 696 h 1695"/>
                  <a:gd name="T22" fmla="*/ 42 w 1064"/>
                  <a:gd name="T23" fmla="*/ 734 h 1695"/>
                  <a:gd name="T24" fmla="*/ 81 w 1064"/>
                  <a:gd name="T25" fmla="*/ 800 h 1695"/>
                  <a:gd name="T26" fmla="*/ 73 w 1064"/>
                  <a:gd name="T27" fmla="*/ 867 h 1695"/>
                  <a:gd name="T28" fmla="*/ 0 w 1064"/>
                  <a:gd name="T29" fmla="*/ 941 h 1695"/>
                  <a:gd name="T30" fmla="*/ 22 w 1064"/>
                  <a:gd name="T31" fmla="*/ 1056 h 1695"/>
                  <a:gd name="T32" fmla="*/ 36 w 1064"/>
                  <a:gd name="T33" fmla="*/ 1146 h 1695"/>
                  <a:gd name="T34" fmla="*/ 70 w 1064"/>
                  <a:gd name="T35" fmla="*/ 1212 h 1695"/>
                  <a:gd name="T36" fmla="*/ 50 w 1064"/>
                  <a:gd name="T37" fmla="*/ 1261 h 1695"/>
                  <a:gd name="T38" fmla="*/ 106 w 1064"/>
                  <a:gd name="T39" fmla="*/ 1325 h 1695"/>
                  <a:gd name="T40" fmla="*/ 201 w 1064"/>
                  <a:gd name="T41" fmla="*/ 1394 h 1695"/>
                  <a:gd name="T42" fmla="*/ 307 w 1064"/>
                  <a:gd name="T43" fmla="*/ 1455 h 1695"/>
                  <a:gd name="T44" fmla="*/ 387 w 1064"/>
                  <a:gd name="T45" fmla="*/ 1501 h 1695"/>
                  <a:gd name="T46" fmla="*/ 415 w 1064"/>
                  <a:gd name="T47" fmla="*/ 1583 h 1695"/>
                  <a:gd name="T48" fmla="*/ 385 w 1064"/>
                  <a:gd name="T49" fmla="*/ 1639 h 1695"/>
                  <a:gd name="T50" fmla="*/ 376 w 1064"/>
                  <a:gd name="T51" fmla="*/ 1680 h 1695"/>
                  <a:gd name="T52" fmla="*/ 460 w 1064"/>
                  <a:gd name="T53" fmla="*/ 1688 h 1695"/>
                  <a:gd name="T54" fmla="*/ 549 w 1064"/>
                  <a:gd name="T55" fmla="*/ 1693 h 1695"/>
                  <a:gd name="T56" fmla="*/ 591 w 1064"/>
                  <a:gd name="T57" fmla="*/ 1524 h 1695"/>
                  <a:gd name="T58" fmla="*/ 697 w 1064"/>
                  <a:gd name="T59" fmla="*/ 1483 h 1695"/>
                  <a:gd name="T60" fmla="*/ 775 w 1064"/>
                  <a:gd name="T61" fmla="*/ 1476 h 1695"/>
                  <a:gd name="T62" fmla="*/ 864 w 1064"/>
                  <a:gd name="T63" fmla="*/ 1399 h 1695"/>
                  <a:gd name="T64" fmla="*/ 975 w 1064"/>
                  <a:gd name="T65" fmla="*/ 1240 h 1695"/>
                  <a:gd name="T66" fmla="*/ 1050 w 1064"/>
                  <a:gd name="T67" fmla="*/ 1100 h 1695"/>
                  <a:gd name="T68" fmla="*/ 1039 w 1064"/>
                  <a:gd name="T69" fmla="*/ 1013 h 1695"/>
                  <a:gd name="T70" fmla="*/ 1011 w 1064"/>
                  <a:gd name="T71" fmla="*/ 903 h 1695"/>
                  <a:gd name="T72" fmla="*/ 1042 w 1064"/>
                  <a:gd name="T73" fmla="*/ 854 h 1695"/>
                  <a:gd name="T74" fmla="*/ 1028 w 1064"/>
                  <a:gd name="T75" fmla="*/ 839 h 1695"/>
                  <a:gd name="T76" fmla="*/ 1025 w 1064"/>
                  <a:gd name="T77" fmla="*/ 765 h 1695"/>
                  <a:gd name="T78" fmla="*/ 998 w 1064"/>
                  <a:gd name="T79" fmla="*/ 693 h 1695"/>
                  <a:gd name="T80" fmla="*/ 1017 w 1064"/>
                  <a:gd name="T81" fmla="*/ 611 h 1695"/>
                  <a:gd name="T82" fmla="*/ 1023 w 1064"/>
                  <a:gd name="T83" fmla="*/ 524 h 1695"/>
                  <a:gd name="T84" fmla="*/ 998 w 1064"/>
                  <a:gd name="T85" fmla="*/ 496 h 1695"/>
                  <a:gd name="T86" fmla="*/ 939 w 1064"/>
                  <a:gd name="T87" fmla="*/ 432 h 1695"/>
                  <a:gd name="T88" fmla="*/ 858 w 1064"/>
                  <a:gd name="T89" fmla="*/ 384 h 1695"/>
                  <a:gd name="T90" fmla="*/ 836 w 1064"/>
                  <a:gd name="T91" fmla="*/ 315 h 1695"/>
                  <a:gd name="T92" fmla="*/ 830 w 1064"/>
                  <a:gd name="T93" fmla="*/ 269 h 1695"/>
                  <a:gd name="T94" fmla="*/ 663 w 1064"/>
                  <a:gd name="T95" fmla="*/ 118 h 1695"/>
                  <a:gd name="T96" fmla="*/ 521 w 1064"/>
                  <a:gd name="T97" fmla="*/ 49 h 16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64" h="1695">
                    <a:moveTo>
                      <a:pt x="465" y="0"/>
                    </a:moveTo>
                    <a:lnTo>
                      <a:pt x="404" y="85"/>
                    </a:lnTo>
                    <a:lnTo>
                      <a:pt x="351" y="143"/>
                    </a:lnTo>
                    <a:lnTo>
                      <a:pt x="307" y="179"/>
                    </a:lnTo>
                    <a:lnTo>
                      <a:pt x="270" y="197"/>
                    </a:lnTo>
                    <a:lnTo>
                      <a:pt x="237" y="207"/>
                    </a:lnTo>
                    <a:lnTo>
                      <a:pt x="209" y="215"/>
                    </a:lnTo>
                    <a:lnTo>
                      <a:pt x="187" y="223"/>
                    </a:lnTo>
                    <a:lnTo>
                      <a:pt x="165" y="241"/>
                    </a:lnTo>
                    <a:lnTo>
                      <a:pt x="151" y="243"/>
                    </a:lnTo>
                    <a:lnTo>
                      <a:pt x="145" y="256"/>
                    </a:lnTo>
                    <a:lnTo>
                      <a:pt x="148" y="271"/>
                    </a:lnTo>
                    <a:lnTo>
                      <a:pt x="153" y="289"/>
                    </a:lnTo>
                    <a:lnTo>
                      <a:pt x="156" y="307"/>
                    </a:lnTo>
                    <a:lnTo>
                      <a:pt x="159" y="320"/>
                    </a:lnTo>
                    <a:lnTo>
                      <a:pt x="151" y="325"/>
                    </a:lnTo>
                    <a:lnTo>
                      <a:pt x="134" y="320"/>
                    </a:lnTo>
                    <a:lnTo>
                      <a:pt x="128" y="373"/>
                    </a:lnTo>
                    <a:lnTo>
                      <a:pt x="117" y="422"/>
                    </a:lnTo>
                    <a:lnTo>
                      <a:pt x="117" y="460"/>
                    </a:lnTo>
                    <a:lnTo>
                      <a:pt x="134" y="481"/>
                    </a:lnTo>
                    <a:lnTo>
                      <a:pt x="103" y="506"/>
                    </a:lnTo>
                    <a:lnTo>
                      <a:pt x="89" y="527"/>
                    </a:lnTo>
                    <a:lnTo>
                      <a:pt x="87" y="545"/>
                    </a:lnTo>
                    <a:lnTo>
                      <a:pt x="87" y="563"/>
                    </a:lnTo>
                    <a:lnTo>
                      <a:pt x="87" y="578"/>
                    </a:lnTo>
                    <a:lnTo>
                      <a:pt x="84" y="591"/>
                    </a:lnTo>
                    <a:lnTo>
                      <a:pt x="70" y="606"/>
                    </a:lnTo>
                    <a:lnTo>
                      <a:pt x="39" y="622"/>
                    </a:lnTo>
                    <a:lnTo>
                      <a:pt x="50" y="645"/>
                    </a:lnTo>
                    <a:lnTo>
                      <a:pt x="50" y="662"/>
                    </a:lnTo>
                    <a:lnTo>
                      <a:pt x="45" y="680"/>
                    </a:lnTo>
                    <a:lnTo>
                      <a:pt x="39" y="696"/>
                    </a:lnTo>
                    <a:lnTo>
                      <a:pt x="34" y="708"/>
                    </a:lnTo>
                    <a:lnTo>
                      <a:pt x="34" y="721"/>
                    </a:lnTo>
                    <a:lnTo>
                      <a:pt x="42" y="734"/>
                    </a:lnTo>
                    <a:lnTo>
                      <a:pt x="67" y="747"/>
                    </a:lnTo>
                    <a:lnTo>
                      <a:pt x="75" y="775"/>
                    </a:lnTo>
                    <a:lnTo>
                      <a:pt x="81" y="800"/>
                    </a:lnTo>
                    <a:lnTo>
                      <a:pt x="84" y="821"/>
                    </a:lnTo>
                    <a:lnTo>
                      <a:pt x="81" y="844"/>
                    </a:lnTo>
                    <a:lnTo>
                      <a:pt x="73" y="867"/>
                    </a:lnTo>
                    <a:lnTo>
                      <a:pt x="59" y="887"/>
                    </a:lnTo>
                    <a:lnTo>
                      <a:pt x="34" y="913"/>
                    </a:lnTo>
                    <a:lnTo>
                      <a:pt x="0" y="941"/>
                    </a:lnTo>
                    <a:lnTo>
                      <a:pt x="17" y="982"/>
                    </a:lnTo>
                    <a:lnTo>
                      <a:pt x="22" y="1020"/>
                    </a:lnTo>
                    <a:lnTo>
                      <a:pt x="22" y="1056"/>
                    </a:lnTo>
                    <a:lnTo>
                      <a:pt x="22" y="1087"/>
                    </a:lnTo>
                    <a:lnTo>
                      <a:pt x="25" y="1118"/>
                    </a:lnTo>
                    <a:lnTo>
                      <a:pt x="36" y="1146"/>
                    </a:lnTo>
                    <a:lnTo>
                      <a:pt x="59" y="1174"/>
                    </a:lnTo>
                    <a:lnTo>
                      <a:pt x="98" y="1199"/>
                    </a:lnTo>
                    <a:lnTo>
                      <a:pt x="70" y="1212"/>
                    </a:lnTo>
                    <a:lnTo>
                      <a:pt x="53" y="1225"/>
                    </a:lnTo>
                    <a:lnTo>
                      <a:pt x="48" y="1243"/>
                    </a:lnTo>
                    <a:lnTo>
                      <a:pt x="50" y="1261"/>
                    </a:lnTo>
                    <a:lnTo>
                      <a:pt x="61" y="1281"/>
                    </a:lnTo>
                    <a:lnTo>
                      <a:pt x="81" y="1302"/>
                    </a:lnTo>
                    <a:lnTo>
                      <a:pt x="106" y="1325"/>
                    </a:lnTo>
                    <a:lnTo>
                      <a:pt x="134" y="1348"/>
                    </a:lnTo>
                    <a:lnTo>
                      <a:pt x="167" y="1371"/>
                    </a:lnTo>
                    <a:lnTo>
                      <a:pt x="201" y="1394"/>
                    </a:lnTo>
                    <a:lnTo>
                      <a:pt x="237" y="1414"/>
                    </a:lnTo>
                    <a:lnTo>
                      <a:pt x="270" y="1435"/>
                    </a:lnTo>
                    <a:lnTo>
                      <a:pt x="307" y="1455"/>
                    </a:lnTo>
                    <a:lnTo>
                      <a:pt x="337" y="1473"/>
                    </a:lnTo>
                    <a:lnTo>
                      <a:pt x="365" y="1488"/>
                    </a:lnTo>
                    <a:lnTo>
                      <a:pt x="387" y="1501"/>
                    </a:lnTo>
                    <a:lnTo>
                      <a:pt x="407" y="1534"/>
                    </a:lnTo>
                    <a:lnTo>
                      <a:pt x="415" y="1560"/>
                    </a:lnTo>
                    <a:lnTo>
                      <a:pt x="415" y="1583"/>
                    </a:lnTo>
                    <a:lnTo>
                      <a:pt x="407" y="1603"/>
                    </a:lnTo>
                    <a:lnTo>
                      <a:pt x="396" y="1621"/>
                    </a:lnTo>
                    <a:lnTo>
                      <a:pt x="385" y="1639"/>
                    </a:lnTo>
                    <a:lnTo>
                      <a:pt x="371" y="1657"/>
                    </a:lnTo>
                    <a:lnTo>
                      <a:pt x="357" y="1680"/>
                    </a:lnTo>
                    <a:lnTo>
                      <a:pt x="376" y="1680"/>
                    </a:lnTo>
                    <a:lnTo>
                      <a:pt x="401" y="1683"/>
                    </a:lnTo>
                    <a:lnTo>
                      <a:pt x="429" y="1685"/>
                    </a:lnTo>
                    <a:lnTo>
                      <a:pt x="460" y="1688"/>
                    </a:lnTo>
                    <a:lnTo>
                      <a:pt x="490" y="1688"/>
                    </a:lnTo>
                    <a:lnTo>
                      <a:pt x="521" y="1690"/>
                    </a:lnTo>
                    <a:lnTo>
                      <a:pt x="549" y="1693"/>
                    </a:lnTo>
                    <a:lnTo>
                      <a:pt x="577" y="1695"/>
                    </a:lnTo>
                    <a:lnTo>
                      <a:pt x="574" y="1591"/>
                    </a:lnTo>
                    <a:lnTo>
                      <a:pt x="591" y="1524"/>
                    </a:lnTo>
                    <a:lnTo>
                      <a:pt x="619" y="1493"/>
                    </a:lnTo>
                    <a:lnTo>
                      <a:pt x="658" y="1481"/>
                    </a:lnTo>
                    <a:lnTo>
                      <a:pt x="697" y="1483"/>
                    </a:lnTo>
                    <a:lnTo>
                      <a:pt x="733" y="1491"/>
                    </a:lnTo>
                    <a:lnTo>
                      <a:pt x="761" y="1491"/>
                    </a:lnTo>
                    <a:lnTo>
                      <a:pt x="775" y="1476"/>
                    </a:lnTo>
                    <a:lnTo>
                      <a:pt x="802" y="1463"/>
                    </a:lnTo>
                    <a:lnTo>
                      <a:pt x="833" y="1435"/>
                    </a:lnTo>
                    <a:lnTo>
                      <a:pt x="864" y="1399"/>
                    </a:lnTo>
                    <a:lnTo>
                      <a:pt x="900" y="1350"/>
                    </a:lnTo>
                    <a:lnTo>
                      <a:pt x="936" y="1299"/>
                    </a:lnTo>
                    <a:lnTo>
                      <a:pt x="975" y="1240"/>
                    </a:lnTo>
                    <a:lnTo>
                      <a:pt x="1020" y="1181"/>
                    </a:lnTo>
                    <a:lnTo>
                      <a:pt x="1064" y="1120"/>
                    </a:lnTo>
                    <a:lnTo>
                      <a:pt x="1050" y="1100"/>
                    </a:lnTo>
                    <a:lnTo>
                      <a:pt x="1042" y="1074"/>
                    </a:lnTo>
                    <a:lnTo>
                      <a:pt x="1039" y="1046"/>
                    </a:lnTo>
                    <a:lnTo>
                      <a:pt x="1039" y="1013"/>
                    </a:lnTo>
                    <a:lnTo>
                      <a:pt x="1034" y="977"/>
                    </a:lnTo>
                    <a:lnTo>
                      <a:pt x="1028" y="941"/>
                    </a:lnTo>
                    <a:lnTo>
                      <a:pt x="1011" y="903"/>
                    </a:lnTo>
                    <a:lnTo>
                      <a:pt x="986" y="862"/>
                    </a:lnTo>
                    <a:lnTo>
                      <a:pt x="1025" y="857"/>
                    </a:lnTo>
                    <a:lnTo>
                      <a:pt x="1042" y="854"/>
                    </a:lnTo>
                    <a:lnTo>
                      <a:pt x="1045" y="852"/>
                    </a:lnTo>
                    <a:lnTo>
                      <a:pt x="1039" y="847"/>
                    </a:lnTo>
                    <a:lnTo>
                      <a:pt x="1028" y="839"/>
                    </a:lnTo>
                    <a:lnTo>
                      <a:pt x="1020" y="823"/>
                    </a:lnTo>
                    <a:lnTo>
                      <a:pt x="1017" y="798"/>
                    </a:lnTo>
                    <a:lnTo>
                      <a:pt x="1025" y="765"/>
                    </a:lnTo>
                    <a:lnTo>
                      <a:pt x="1003" y="739"/>
                    </a:lnTo>
                    <a:lnTo>
                      <a:pt x="995" y="716"/>
                    </a:lnTo>
                    <a:lnTo>
                      <a:pt x="998" y="693"/>
                    </a:lnTo>
                    <a:lnTo>
                      <a:pt x="1006" y="668"/>
                    </a:lnTo>
                    <a:lnTo>
                      <a:pt x="1014" y="642"/>
                    </a:lnTo>
                    <a:lnTo>
                      <a:pt x="1017" y="611"/>
                    </a:lnTo>
                    <a:lnTo>
                      <a:pt x="1009" y="575"/>
                    </a:lnTo>
                    <a:lnTo>
                      <a:pt x="986" y="535"/>
                    </a:lnTo>
                    <a:lnTo>
                      <a:pt x="1023" y="524"/>
                    </a:lnTo>
                    <a:lnTo>
                      <a:pt x="1031" y="514"/>
                    </a:lnTo>
                    <a:lnTo>
                      <a:pt x="1020" y="506"/>
                    </a:lnTo>
                    <a:lnTo>
                      <a:pt x="998" y="496"/>
                    </a:lnTo>
                    <a:lnTo>
                      <a:pt x="970" y="481"/>
                    </a:lnTo>
                    <a:lnTo>
                      <a:pt x="947" y="460"/>
                    </a:lnTo>
                    <a:lnTo>
                      <a:pt x="939" y="432"/>
                    </a:lnTo>
                    <a:lnTo>
                      <a:pt x="947" y="391"/>
                    </a:lnTo>
                    <a:lnTo>
                      <a:pt x="892" y="394"/>
                    </a:lnTo>
                    <a:lnTo>
                      <a:pt x="858" y="384"/>
                    </a:lnTo>
                    <a:lnTo>
                      <a:pt x="839" y="366"/>
                    </a:lnTo>
                    <a:lnTo>
                      <a:pt x="836" y="340"/>
                    </a:lnTo>
                    <a:lnTo>
                      <a:pt x="836" y="315"/>
                    </a:lnTo>
                    <a:lnTo>
                      <a:pt x="839" y="292"/>
                    </a:lnTo>
                    <a:lnTo>
                      <a:pt x="839" y="276"/>
                    </a:lnTo>
                    <a:lnTo>
                      <a:pt x="830" y="269"/>
                    </a:lnTo>
                    <a:lnTo>
                      <a:pt x="775" y="202"/>
                    </a:lnTo>
                    <a:lnTo>
                      <a:pt x="719" y="154"/>
                    </a:lnTo>
                    <a:lnTo>
                      <a:pt x="663" y="118"/>
                    </a:lnTo>
                    <a:lnTo>
                      <a:pt x="610" y="90"/>
                    </a:lnTo>
                    <a:lnTo>
                      <a:pt x="563" y="69"/>
                    </a:lnTo>
                    <a:lnTo>
                      <a:pt x="521" y="49"/>
                    </a:lnTo>
                    <a:lnTo>
                      <a:pt x="488" y="26"/>
                    </a:lnTo>
                    <a:lnTo>
                      <a:pt x="465" y="0"/>
                    </a:lnTo>
                    <a:close/>
                  </a:path>
                </a:pathLst>
              </a:custGeom>
              <a:solidFill>
                <a:srgbClr val="21FF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34" name="Freeform 22"/>
              <p:cNvSpPr>
                <a:spLocks/>
              </p:cNvSpPr>
              <p:nvPr/>
            </p:nvSpPr>
            <p:spPr bwMode="auto">
              <a:xfrm>
                <a:off x="4032" y="4457"/>
                <a:ext cx="1064" cy="1695"/>
              </a:xfrm>
              <a:custGeom>
                <a:avLst/>
                <a:gdLst>
                  <a:gd name="T0" fmla="*/ 404 w 1064"/>
                  <a:gd name="T1" fmla="*/ 85 h 1695"/>
                  <a:gd name="T2" fmla="*/ 270 w 1064"/>
                  <a:gd name="T3" fmla="*/ 197 h 1695"/>
                  <a:gd name="T4" fmla="*/ 187 w 1064"/>
                  <a:gd name="T5" fmla="*/ 223 h 1695"/>
                  <a:gd name="T6" fmla="*/ 151 w 1064"/>
                  <a:gd name="T7" fmla="*/ 243 h 1695"/>
                  <a:gd name="T8" fmla="*/ 153 w 1064"/>
                  <a:gd name="T9" fmla="*/ 289 h 1695"/>
                  <a:gd name="T10" fmla="*/ 151 w 1064"/>
                  <a:gd name="T11" fmla="*/ 325 h 1695"/>
                  <a:gd name="T12" fmla="*/ 128 w 1064"/>
                  <a:gd name="T13" fmla="*/ 373 h 1695"/>
                  <a:gd name="T14" fmla="*/ 134 w 1064"/>
                  <a:gd name="T15" fmla="*/ 481 h 1695"/>
                  <a:gd name="T16" fmla="*/ 89 w 1064"/>
                  <a:gd name="T17" fmla="*/ 527 h 1695"/>
                  <a:gd name="T18" fmla="*/ 87 w 1064"/>
                  <a:gd name="T19" fmla="*/ 578 h 1695"/>
                  <a:gd name="T20" fmla="*/ 39 w 1064"/>
                  <a:gd name="T21" fmla="*/ 622 h 1695"/>
                  <a:gd name="T22" fmla="*/ 50 w 1064"/>
                  <a:gd name="T23" fmla="*/ 662 h 1695"/>
                  <a:gd name="T24" fmla="*/ 34 w 1064"/>
                  <a:gd name="T25" fmla="*/ 708 h 1695"/>
                  <a:gd name="T26" fmla="*/ 67 w 1064"/>
                  <a:gd name="T27" fmla="*/ 747 h 1695"/>
                  <a:gd name="T28" fmla="*/ 81 w 1064"/>
                  <a:gd name="T29" fmla="*/ 800 h 1695"/>
                  <a:gd name="T30" fmla="*/ 73 w 1064"/>
                  <a:gd name="T31" fmla="*/ 867 h 1695"/>
                  <a:gd name="T32" fmla="*/ 0 w 1064"/>
                  <a:gd name="T33" fmla="*/ 941 h 1695"/>
                  <a:gd name="T34" fmla="*/ 22 w 1064"/>
                  <a:gd name="T35" fmla="*/ 1020 h 1695"/>
                  <a:gd name="T36" fmla="*/ 25 w 1064"/>
                  <a:gd name="T37" fmla="*/ 1118 h 1695"/>
                  <a:gd name="T38" fmla="*/ 98 w 1064"/>
                  <a:gd name="T39" fmla="*/ 1199 h 1695"/>
                  <a:gd name="T40" fmla="*/ 53 w 1064"/>
                  <a:gd name="T41" fmla="*/ 1225 h 1695"/>
                  <a:gd name="T42" fmla="*/ 61 w 1064"/>
                  <a:gd name="T43" fmla="*/ 1281 h 1695"/>
                  <a:gd name="T44" fmla="*/ 134 w 1064"/>
                  <a:gd name="T45" fmla="*/ 1348 h 1695"/>
                  <a:gd name="T46" fmla="*/ 237 w 1064"/>
                  <a:gd name="T47" fmla="*/ 1414 h 1695"/>
                  <a:gd name="T48" fmla="*/ 337 w 1064"/>
                  <a:gd name="T49" fmla="*/ 1473 h 1695"/>
                  <a:gd name="T50" fmla="*/ 387 w 1064"/>
                  <a:gd name="T51" fmla="*/ 1501 h 1695"/>
                  <a:gd name="T52" fmla="*/ 415 w 1064"/>
                  <a:gd name="T53" fmla="*/ 1583 h 1695"/>
                  <a:gd name="T54" fmla="*/ 385 w 1064"/>
                  <a:gd name="T55" fmla="*/ 1639 h 1695"/>
                  <a:gd name="T56" fmla="*/ 357 w 1064"/>
                  <a:gd name="T57" fmla="*/ 1680 h 1695"/>
                  <a:gd name="T58" fmla="*/ 429 w 1064"/>
                  <a:gd name="T59" fmla="*/ 1685 h 1695"/>
                  <a:gd name="T60" fmla="*/ 521 w 1064"/>
                  <a:gd name="T61" fmla="*/ 1690 h 1695"/>
                  <a:gd name="T62" fmla="*/ 577 w 1064"/>
                  <a:gd name="T63" fmla="*/ 1695 h 1695"/>
                  <a:gd name="T64" fmla="*/ 619 w 1064"/>
                  <a:gd name="T65" fmla="*/ 1493 h 1695"/>
                  <a:gd name="T66" fmla="*/ 733 w 1064"/>
                  <a:gd name="T67" fmla="*/ 1491 h 1695"/>
                  <a:gd name="T68" fmla="*/ 775 w 1064"/>
                  <a:gd name="T69" fmla="*/ 1476 h 1695"/>
                  <a:gd name="T70" fmla="*/ 864 w 1064"/>
                  <a:gd name="T71" fmla="*/ 1399 h 1695"/>
                  <a:gd name="T72" fmla="*/ 975 w 1064"/>
                  <a:gd name="T73" fmla="*/ 1240 h 1695"/>
                  <a:gd name="T74" fmla="*/ 1064 w 1064"/>
                  <a:gd name="T75" fmla="*/ 1120 h 1695"/>
                  <a:gd name="T76" fmla="*/ 1039 w 1064"/>
                  <a:gd name="T77" fmla="*/ 1046 h 1695"/>
                  <a:gd name="T78" fmla="*/ 1028 w 1064"/>
                  <a:gd name="T79" fmla="*/ 941 h 1695"/>
                  <a:gd name="T80" fmla="*/ 986 w 1064"/>
                  <a:gd name="T81" fmla="*/ 862 h 1695"/>
                  <a:gd name="T82" fmla="*/ 1045 w 1064"/>
                  <a:gd name="T83" fmla="*/ 852 h 1695"/>
                  <a:gd name="T84" fmla="*/ 1020 w 1064"/>
                  <a:gd name="T85" fmla="*/ 823 h 1695"/>
                  <a:gd name="T86" fmla="*/ 1025 w 1064"/>
                  <a:gd name="T87" fmla="*/ 765 h 1695"/>
                  <a:gd name="T88" fmla="*/ 998 w 1064"/>
                  <a:gd name="T89" fmla="*/ 693 h 1695"/>
                  <a:gd name="T90" fmla="*/ 1017 w 1064"/>
                  <a:gd name="T91" fmla="*/ 611 h 1695"/>
                  <a:gd name="T92" fmla="*/ 986 w 1064"/>
                  <a:gd name="T93" fmla="*/ 535 h 1695"/>
                  <a:gd name="T94" fmla="*/ 1020 w 1064"/>
                  <a:gd name="T95" fmla="*/ 506 h 1695"/>
                  <a:gd name="T96" fmla="*/ 947 w 1064"/>
                  <a:gd name="T97" fmla="*/ 460 h 1695"/>
                  <a:gd name="T98" fmla="*/ 947 w 1064"/>
                  <a:gd name="T99" fmla="*/ 391 h 1695"/>
                  <a:gd name="T100" fmla="*/ 839 w 1064"/>
                  <a:gd name="T101" fmla="*/ 366 h 1695"/>
                  <a:gd name="T102" fmla="*/ 839 w 1064"/>
                  <a:gd name="T103" fmla="*/ 292 h 1695"/>
                  <a:gd name="T104" fmla="*/ 830 w 1064"/>
                  <a:gd name="T105" fmla="*/ 269 h 1695"/>
                  <a:gd name="T106" fmla="*/ 663 w 1064"/>
                  <a:gd name="T107" fmla="*/ 118 h 1695"/>
                  <a:gd name="T108" fmla="*/ 521 w 1064"/>
                  <a:gd name="T109" fmla="*/ 49 h 16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64" h="1695">
                    <a:moveTo>
                      <a:pt x="465" y="0"/>
                    </a:moveTo>
                    <a:lnTo>
                      <a:pt x="465" y="0"/>
                    </a:lnTo>
                    <a:lnTo>
                      <a:pt x="404" y="85"/>
                    </a:lnTo>
                    <a:lnTo>
                      <a:pt x="351" y="143"/>
                    </a:lnTo>
                    <a:lnTo>
                      <a:pt x="307" y="179"/>
                    </a:lnTo>
                    <a:lnTo>
                      <a:pt x="270" y="197"/>
                    </a:lnTo>
                    <a:lnTo>
                      <a:pt x="237" y="207"/>
                    </a:lnTo>
                    <a:lnTo>
                      <a:pt x="209" y="215"/>
                    </a:lnTo>
                    <a:lnTo>
                      <a:pt x="187" y="223"/>
                    </a:lnTo>
                    <a:lnTo>
                      <a:pt x="165" y="241"/>
                    </a:lnTo>
                    <a:lnTo>
                      <a:pt x="151" y="243"/>
                    </a:lnTo>
                    <a:lnTo>
                      <a:pt x="145" y="256"/>
                    </a:lnTo>
                    <a:lnTo>
                      <a:pt x="148" y="271"/>
                    </a:lnTo>
                    <a:lnTo>
                      <a:pt x="153" y="289"/>
                    </a:lnTo>
                    <a:lnTo>
                      <a:pt x="156" y="307"/>
                    </a:lnTo>
                    <a:lnTo>
                      <a:pt x="159" y="320"/>
                    </a:lnTo>
                    <a:lnTo>
                      <a:pt x="151" y="325"/>
                    </a:lnTo>
                    <a:lnTo>
                      <a:pt x="134" y="320"/>
                    </a:lnTo>
                    <a:lnTo>
                      <a:pt x="128" y="373"/>
                    </a:lnTo>
                    <a:lnTo>
                      <a:pt x="117" y="422"/>
                    </a:lnTo>
                    <a:lnTo>
                      <a:pt x="117" y="460"/>
                    </a:lnTo>
                    <a:lnTo>
                      <a:pt x="134" y="481"/>
                    </a:lnTo>
                    <a:lnTo>
                      <a:pt x="103" y="506"/>
                    </a:lnTo>
                    <a:lnTo>
                      <a:pt x="89" y="527"/>
                    </a:lnTo>
                    <a:lnTo>
                      <a:pt x="87" y="545"/>
                    </a:lnTo>
                    <a:lnTo>
                      <a:pt x="87" y="563"/>
                    </a:lnTo>
                    <a:lnTo>
                      <a:pt x="87" y="578"/>
                    </a:lnTo>
                    <a:lnTo>
                      <a:pt x="84" y="591"/>
                    </a:lnTo>
                    <a:lnTo>
                      <a:pt x="70" y="606"/>
                    </a:lnTo>
                    <a:lnTo>
                      <a:pt x="39" y="622"/>
                    </a:lnTo>
                    <a:lnTo>
                      <a:pt x="50" y="645"/>
                    </a:lnTo>
                    <a:lnTo>
                      <a:pt x="50" y="662"/>
                    </a:lnTo>
                    <a:lnTo>
                      <a:pt x="45" y="680"/>
                    </a:lnTo>
                    <a:lnTo>
                      <a:pt x="39" y="696"/>
                    </a:lnTo>
                    <a:lnTo>
                      <a:pt x="34" y="708"/>
                    </a:lnTo>
                    <a:lnTo>
                      <a:pt x="34" y="721"/>
                    </a:lnTo>
                    <a:lnTo>
                      <a:pt x="42" y="734"/>
                    </a:lnTo>
                    <a:lnTo>
                      <a:pt x="67" y="747"/>
                    </a:lnTo>
                    <a:lnTo>
                      <a:pt x="75" y="775"/>
                    </a:lnTo>
                    <a:lnTo>
                      <a:pt x="81" y="800"/>
                    </a:lnTo>
                    <a:lnTo>
                      <a:pt x="84" y="821"/>
                    </a:lnTo>
                    <a:lnTo>
                      <a:pt x="81" y="844"/>
                    </a:lnTo>
                    <a:lnTo>
                      <a:pt x="73" y="867"/>
                    </a:lnTo>
                    <a:lnTo>
                      <a:pt x="59" y="887"/>
                    </a:lnTo>
                    <a:lnTo>
                      <a:pt x="34" y="913"/>
                    </a:lnTo>
                    <a:lnTo>
                      <a:pt x="0" y="941"/>
                    </a:lnTo>
                    <a:lnTo>
                      <a:pt x="17" y="982"/>
                    </a:lnTo>
                    <a:lnTo>
                      <a:pt x="22" y="1020"/>
                    </a:lnTo>
                    <a:lnTo>
                      <a:pt x="22" y="1056"/>
                    </a:lnTo>
                    <a:lnTo>
                      <a:pt x="22" y="1087"/>
                    </a:lnTo>
                    <a:lnTo>
                      <a:pt x="25" y="1118"/>
                    </a:lnTo>
                    <a:lnTo>
                      <a:pt x="36" y="1146"/>
                    </a:lnTo>
                    <a:lnTo>
                      <a:pt x="59" y="1174"/>
                    </a:lnTo>
                    <a:lnTo>
                      <a:pt x="98" y="1199"/>
                    </a:lnTo>
                    <a:lnTo>
                      <a:pt x="70" y="1212"/>
                    </a:lnTo>
                    <a:lnTo>
                      <a:pt x="53" y="1225"/>
                    </a:lnTo>
                    <a:lnTo>
                      <a:pt x="48" y="1243"/>
                    </a:lnTo>
                    <a:lnTo>
                      <a:pt x="50" y="1261"/>
                    </a:lnTo>
                    <a:lnTo>
                      <a:pt x="61" y="1281"/>
                    </a:lnTo>
                    <a:lnTo>
                      <a:pt x="81" y="1302"/>
                    </a:lnTo>
                    <a:lnTo>
                      <a:pt x="106" y="1325"/>
                    </a:lnTo>
                    <a:lnTo>
                      <a:pt x="134" y="1348"/>
                    </a:lnTo>
                    <a:lnTo>
                      <a:pt x="167" y="1371"/>
                    </a:lnTo>
                    <a:lnTo>
                      <a:pt x="201" y="1394"/>
                    </a:lnTo>
                    <a:lnTo>
                      <a:pt x="237" y="1414"/>
                    </a:lnTo>
                    <a:lnTo>
                      <a:pt x="270" y="1435"/>
                    </a:lnTo>
                    <a:lnTo>
                      <a:pt x="307" y="1455"/>
                    </a:lnTo>
                    <a:lnTo>
                      <a:pt x="337" y="1473"/>
                    </a:lnTo>
                    <a:lnTo>
                      <a:pt x="365" y="1488"/>
                    </a:lnTo>
                    <a:lnTo>
                      <a:pt x="387" y="1501"/>
                    </a:lnTo>
                    <a:lnTo>
                      <a:pt x="407" y="1534"/>
                    </a:lnTo>
                    <a:lnTo>
                      <a:pt x="415" y="1560"/>
                    </a:lnTo>
                    <a:lnTo>
                      <a:pt x="415" y="1583"/>
                    </a:lnTo>
                    <a:lnTo>
                      <a:pt x="407" y="1603"/>
                    </a:lnTo>
                    <a:lnTo>
                      <a:pt x="396" y="1621"/>
                    </a:lnTo>
                    <a:lnTo>
                      <a:pt x="385" y="1639"/>
                    </a:lnTo>
                    <a:lnTo>
                      <a:pt x="371" y="1657"/>
                    </a:lnTo>
                    <a:lnTo>
                      <a:pt x="357" y="1680"/>
                    </a:lnTo>
                    <a:lnTo>
                      <a:pt x="376" y="1680"/>
                    </a:lnTo>
                    <a:lnTo>
                      <a:pt x="401" y="1683"/>
                    </a:lnTo>
                    <a:lnTo>
                      <a:pt x="429" y="1685"/>
                    </a:lnTo>
                    <a:lnTo>
                      <a:pt x="460" y="1688"/>
                    </a:lnTo>
                    <a:lnTo>
                      <a:pt x="490" y="1688"/>
                    </a:lnTo>
                    <a:lnTo>
                      <a:pt x="521" y="1690"/>
                    </a:lnTo>
                    <a:lnTo>
                      <a:pt x="549" y="1693"/>
                    </a:lnTo>
                    <a:lnTo>
                      <a:pt x="577" y="1695"/>
                    </a:lnTo>
                    <a:lnTo>
                      <a:pt x="574" y="1591"/>
                    </a:lnTo>
                    <a:lnTo>
                      <a:pt x="591" y="1524"/>
                    </a:lnTo>
                    <a:lnTo>
                      <a:pt x="619" y="1493"/>
                    </a:lnTo>
                    <a:lnTo>
                      <a:pt x="658" y="1481"/>
                    </a:lnTo>
                    <a:lnTo>
                      <a:pt x="697" y="1483"/>
                    </a:lnTo>
                    <a:lnTo>
                      <a:pt x="733" y="1491"/>
                    </a:lnTo>
                    <a:lnTo>
                      <a:pt x="761" y="1491"/>
                    </a:lnTo>
                    <a:lnTo>
                      <a:pt x="775" y="1476"/>
                    </a:lnTo>
                    <a:lnTo>
                      <a:pt x="802" y="1463"/>
                    </a:lnTo>
                    <a:lnTo>
                      <a:pt x="833" y="1435"/>
                    </a:lnTo>
                    <a:lnTo>
                      <a:pt x="864" y="1399"/>
                    </a:lnTo>
                    <a:lnTo>
                      <a:pt x="900" y="1350"/>
                    </a:lnTo>
                    <a:lnTo>
                      <a:pt x="936" y="1299"/>
                    </a:lnTo>
                    <a:lnTo>
                      <a:pt x="975" y="1240"/>
                    </a:lnTo>
                    <a:lnTo>
                      <a:pt x="1020" y="1181"/>
                    </a:lnTo>
                    <a:lnTo>
                      <a:pt x="1064" y="1120"/>
                    </a:lnTo>
                    <a:lnTo>
                      <a:pt x="1050" y="1100"/>
                    </a:lnTo>
                    <a:lnTo>
                      <a:pt x="1042" y="1074"/>
                    </a:lnTo>
                    <a:lnTo>
                      <a:pt x="1039" y="1046"/>
                    </a:lnTo>
                    <a:lnTo>
                      <a:pt x="1039" y="1013"/>
                    </a:lnTo>
                    <a:lnTo>
                      <a:pt x="1034" y="977"/>
                    </a:lnTo>
                    <a:lnTo>
                      <a:pt x="1028" y="941"/>
                    </a:lnTo>
                    <a:lnTo>
                      <a:pt x="1011" y="903"/>
                    </a:lnTo>
                    <a:lnTo>
                      <a:pt x="986" y="862"/>
                    </a:lnTo>
                    <a:lnTo>
                      <a:pt x="1025" y="857"/>
                    </a:lnTo>
                    <a:lnTo>
                      <a:pt x="1042" y="854"/>
                    </a:lnTo>
                    <a:lnTo>
                      <a:pt x="1045" y="852"/>
                    </a:lnTo>
                    <a:lnTo>
                      <a:pt x="1039" y="847"/>
                    </a:lnTo>
                    <a:lnTo>
                      <a:pt x="1028" y="839"/>
                    </a:lnTo>
                    <a:lnTo>
                      <a:pt x="1020" y="823"/>
                    </a:lnTo>
                    <a:lnTo>
                      <a:pt x="1017" y="798"/>
                    </a:lnTo>
                    <a:lnTo>
                      <a:pt x="1025" y="765"/>
                    </a:lnTo>
                    <a:lnTo>
                      <a:pt x="1003" y="739"/>
                    </a:lnTo>
                    <a:lnTo>
                      <a:pt x="995" y="716"/>
                    </a:lnTo>
                    <a:lnTo>
                      <a:pt x="998" y="693"/>
                    </a:lnTo>
                    <a:lnTo>
                      <a:pt x="1006" y="668"/>
                    </a:lnTo>
                    <a:lnTo>
                      <a:pt x="1014" y="642"/>
                    </a:lnTo>
                    <a:lnTo>
                      <a:pt x="1017" y="611"/>
                    </a:lnTo>
                    <a:lnTo>
                      <a:pt x="1009" y="575"/>
                    </a:lnTo>
                    <a:lnTo>
                      <a:pt x="986" y="535"/>
                    </a:lnTo>
                    <a:lnTo>
                      <a:pt x="1023" y="524"/>
                    </a:lnTo>
                    <a:lnTo>
                      <a:pt x="1031" y="514"/>
                    </a:lnTo>
                    <a:lnTo>
                      <a:pt x="1020" y="506"/>
                    </a:lnTo>
                    <a:lnTo>
                      <a:pt x="998" y="496"/>
                    </a:lnTo>
                    <a:lnTo>
                      <a:pt x="970" y="481"/>
                    </a:lnTo>
                    <a:lnTo>
                      <a:pt x="947" y="460"/>
                    </a:lnTo>
                    <a:lnTo>
                      <a:pt x="939" y="432"/>
                    </a:lnTo>
                    <a:lnTo>
                      <a:pt x="947" y="391"/>
                    </a:lnTo>
                    <a:lnTo>
                      <a:pt x="892" y="394"/>
                    </a:lnTo>
                    <a:lnTo>
                      <a:pt x="858" y="384"/>
                    </a:lnTo>
                    <a:lnTo>
                      <a:pt x="839" y="366"/>
                    </a:lnTo>
                    <a:lnTo>
                      <a:pt x="836" y="340"/>
                    </a:lnTo>
                    <a:lnTo>
                      <a:pt x="836" y="315"/>
                    </a:lnTo>
                    <a:lnTo>
                      <a:pt x="839" y="292"/>
                    </a:lnTo>
                    <a:lnTo>
                      <a:pt x="839" y="276"/>
                    </a:lnTo>
                    <a:lnTo>
                      <a:pt x="830" y="269"/>
                    </a:lnTo>
                    <a:lnTo>
                      <a:pt x="775" y="202"/>
                    </a:lnTo>
                    <a:lnTo>
                      <a:pt x="719" y="154"/>
                    </a:lnTo>
                    <a:lnTo>
                      <a:pt x="663" y="118"/>
                    </a:lnTo>
                    <a:lnTo>
                      <a:pt x="610" y="90"/>
                    </a:lnTo>
                    <a:lnTo>
                      <a:pt x="563" y="69"/>
                    </a:lnTo>
                    <a:lnTo>
                      <a:pt x="521" y="49"/>
                    </a:lnTo>
                    <a:lnTo>
                      <a:pt x="488" y="26"/>
                    </a:lnTo>
                    <a:lnTo>
                      <a:pt x="46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35" name="Freeform 23"/>
              <p:cNvSpPr>
                <a:spLocks/>
              </p:cNvSpPr>
              <p:nvPr/>
            </p:nvSpPr>
            <p:spPr bwMode="auto">
              <a:xfrm>
                <a:off x="7743" y="3782"/>
                <a:ext cx="1262" cy="2549"/>
              </a:xfrm>
              <a:custGeom>
                <a:avLst/>
                <a:gdLst>
                  <a:gd name="T0" fmla="*/ 560 w 1262"/>
                  <a:gd name="T1" fmla="*/ 51 h 2549"/>
                  <a:gd name="T2" fmla="*/ 490 w 1262"/>
                  <a:gd name="T3" fmla="*/ 212 h 2549"/>
                  <a:gd name="T4" fmla="*/ 454 w 1262"/>
                  <a:gd name="T5" fmla="*/ 412 h 2549"/>
                  <a:gd name="T6" fmla="*/ 454 w 1262"/>
                  <a:gd name="T7" fmla="*/ 609 h 2549"/>
                  <a:gd name="T8" fmla="*/ 457 w 1262"/>
                  <a:gd name="T9" fmla="*/ 696 h 2549"/>
                  <a:gd name="T10" fmla="*/ 429 w 1262"/>
                  <a:gd name="T11" fmla="*/ 716 h 2549"/>
                  <a:gd name="T12" fmla="*/ 407 w 1262"/>
                  <a:gd name="T13" fmla="*/ 757 h 2549"/>
                  <a:gd name="T14" fmla="*/ 384 w 1262"/>
                  <a:gd name="T15" fmla="*/ 811 h 2549"/>
                  <a:gd name="T16" fmla="*/ 373 w 1262"/>
                  <a:gd name="T17" fmla="*/ 867 h 2549"/>
                  <a:gd name="T18" fmla="*/ 396 w 1262"/>
                  <a:gd name="T19" fmla="*/ 918 h 2549"/>
                  <a:gd name="T20" fmla="*/ 421 w 1262"/>
                  <a:gd name="T21" fmla="*/ 964 h 2549"/>
                  <a:gd name="T22" fmla="*/ 426 w 1262"/>
                  <a:gd name="T23" fmla="*/ 1008 h 2549"/>
                  <a:gd name="T24" fmla="*/ 387 w 1262"/>
                  <a:gd name="T25" fmla="*/ 1087 h 2549"/>
                  <a:gd name="T26" fmla="*/ 354 w 1262"/>
                  <a:gd name="T27" fmla="*/ 1266 h 2549"/>
                  <a:gd name="T28" fmla="*/ 323 w 1262"/>
                  <a:gd name="T29" fmla="*/ 1465 h 2549"/>
                  <a:gd name="T30" fmla="*/ 262 w 1262"/>
                  <a:gd name="T31" fmla="*/ 1619 h 2549"/>
                  <a:gd name="T32" fmla="*/ 162 w 1262"/>
                  <a:gd name="T33" fmla="*/ 1675 h 2549"/>
                  <a:gd name="T34" fmla="*/ 72 w 1262"/>
                  <a:gd name="T35" fmla="*/ 1747 h 2549"/>
                  <a:gd name="T36" fmla="*/ 14 w 1262"/>
                  <a:gd name="T37" fmla="*/ 1839 h 2549"/>
                  <a:gd name="T38" fmla="*/ 0 w 1262"/>
                  <a:gd name="T39" fmla="*/ 1931 h 2549"/>
                  <a:gd name="T40" fmla="*/ 50 w 1262"/>
                  <a:gd name="T41" fmla="*/ 2012 h 2549"/>
                  <a:gd name="T42" fmla="*/ 103 w 1262"/>
                  <a:gd name="T43" fmla="*/ 2087 h 2549"/>
                  <a:gd name="T44" fmla="*/ 150 w 1262"/>
                  <a:gd name="T45" fmla="*/ 2161 h 2549"/>
                  <a:gd name="T46" fmla="*/ 198 w 1262"/>
                  <a:gd name="T47" fmla="*/ 2240 h 2549"/>
                  <a:gd name="T48" fmla="*/ 270 w 1262"/>
                  <a:gd name="T49" fmla="*/ 2294 h 2549"/>
                  <a:gd name="T50" fmla="*/ 337 w 1262"/>
                  <a:gd name="T51" fmla="*/ 2294 h 2549"/>
                  <a:gd name="T52" fmla="*/ 393 w 1262"/>
                  <a:gd name="T53" fmla="*/ 2278 h 2549"/>
                  <a:gd name="T54" fmla="*/ 460 w 1262"/>
                  <a:gd name="T55" fmla="*/ 2258 h 2549"/>
                  <a:gd name="T56" fmla="*/ 532 w 1262"/>
                  <a:gd name="T57" fmla="*/ 2286 h 2549"/>
                  <a:gd name="T58" fmla="*/ 574 w 1262"/>
                  <a:gd name="T59" fmla="*/ 2370 h 2549"/>
                  <a:gd name="T60" fmla="*/ 604 w 1262"/>
                  <a:gd name="T61" fmla="*/ 2452 h 2549"/>
                  <a:gd name="T62" fmla="*/ 613 w 1262"/>
                  <a:gd name="T63" fmla="*/ 2524 h 2549"/>
                  <a:gd name="T64" fmla="*/ 621 w 1262"/>
                  <a:gd name="T65" fmla="*/ 2549 h 2549"/>
                  <a:gd name="T66" fmla="*/ 655 w 1262"/>
                  <a:gd name="T67" fmla="*/ 2549 h 2549"/>
                  <a:gd name="T68" fmla="*/ 688 w 1262"/>
                  <a:gd name="T69" fmla="*/ 2547 h 2549"/>
                  <a:gd name="T70" fmla="*/ 730 w 1262"/>
                  <a:gd name="T71" fmla="*/ 2547 h 2549"/>
                  <a:gd name="T72" fmla="*/ 755 w 1262"/>
                  <a:gd name="T73" fmla="*/ 2488 h 2549"/>
                  <a:gd name="T74" fmla="*/ 747 w 1262"/>
                  <a:gd name="T75" fmla="*/ 2365 h 2549"/>
                  <a:gd name="T76" fmla="*/ 780 w 1262"/>
                  <a:gd name="T77" fmla="*/ 2309 h 2549"/>
                  <a:gd name="T78" fmla="*/ 852 w 1262"/>
                  <a:gd name="T79" fmla="*/ 2327 h 2549"/>
                  <a:gd name="T80" fmla="*/ 939 w 1262"/>
                  <a:gd name="T81" fmla="*/ 2347 h 2549"/>
                  <a:gd name="T82" fmla="*/ 1036 w 1262"/>
                  <a:gd name="T83" fmla="*/ 2353 h 2549"/>
                  <a:gd name="T84" fmla="*/ 1109 w 1262"/>
                  <a:gd name="T85" fmla="*/ 2286 h 2549"/>
                  <a:gd name="T86" fmla="*/ 1170 w 1262"/>
                  <a:gd name="T87" fmla="*/ 2125 h 2549"/>
                  <a:gd name="T88" fmla="*/ 1228 w 1262"/>
                  <a:gd name="T89" fmla="*/ 1943 h 2549"/>
                  <a:gd name="T90" fmla="*/ 1262 w 1262"/>
                  <a:gd name="T91" fmla="*/ 1793 h 2549"/>
                  <a:gd name="T92" fmla="*/ 1228 w 1262"/>
                  <a:gd name="T93" fmla="*/ 1685 h 2549"/>
                  <a:gd name="T94" fmla="*/ 1184 w 1262"/>
                  <a:gd name="T95" fmla="*/ 1568 h 2549"/>
                  <a:gd name="T96" fmla="*/ 1145 w 1262"/>
                  <a:gd name="T97" fmla="*/ 1455 h 2549"/>
                  <a:gd name="T98" fmla="*/ 1109 w 1262"/>
                  <a:gd name="T99" fmla="*/ 1343 h 2549"/>
                  <a:gd name="T100" fmla="*/ 1028 w 1262"/>
                  <a:gd name="T101" fmla="*/ 1261 h 2549"/>
                  <a:gd name="T102" fmla="*/ 989 w 1262"/>
                  <a:gd name="T103" fmla="*/ 1151 h 2549"/>
                  <a:gd name="T104" fmla="*/ 1003 w 1262"/>
                  <a:gd name="T105" fmla="*/ 1000 h 2549"/>
                  <a:gd name="T106" fmla="*/ 978 w 1262"/>
                  <a:gd name="T107" fmla="*/ 859 h 2549"/>
                  <a:gd name="T108" fmla="*/ 877 w 1262"/>
                  <a:gd name="T109" fmla="*/ 729 h 2549"/>
                  <a:gd name="T110" fmla="*/ 805 w 1262"/>
                  <a:gd name="T111" fmla="*/ 509 h 2549"/>
                  <a:gd name="T112" fmla="*/ 741 w 1262"/>
                  <a:gd name="T113" fmla="*/ 271 h 2549"/>
                  <a:gd name="T114" fmla="*/ 657 w 1262"/>
                  <a:gd name="T115" fmla="*/ 69 h 25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62" h="2549">
                    <a:moveTo>
                      <a:pt x="599" y="0"/>
                    </a:moveTo>
                    <a:lnTo>
                      <a:pt x="560" y="51"/>
                    </a:lnTo>
                    <a:lnTo>
                      <a:pt x="521" y="125"/>
                    </a:lnTo>
                    <a:lnTo>
                      <a:pt x="490" y="212"/>
                    </a:lnTo>
                    <a:lnTo>
                      <a:pt x="468" y="310"/>
                    </a:lnTo>
                    <a:lnTo>
                      <a:pt x="454" y="412"/>
                    </a:lnTo>
                    <a:lnTo>
                      <a:pt x="448" y="512"/>
                    </a:lnTo>
                    <a:lnTo>
                      <a:pt x="454" y="609"/>
                    </a:lnTo>
                    <a:lnTo>
                      <a:pt x="476" y="693"/>
                    </a:lnTo>
                    <a:lnTo>
                      <a:pt x="457" y="696"/>
                    </a:lnTo>
                    <a:lnTo>
                      <a:pt x="443" y="703"/>
                    </a:lnTo>
                    <a:lnTo>
                      <a:pt x="429" y="716"/>
                    </a:lnTo>
                    <a:lnTo>
                      <a:pt x="418" y="734"/>
                    </a:lnTo>
                    <a:lnTo>
                      <a:pt x="407" y="757"/>
                    </a:lnTo>
                    <a:lnTo>
                      <a:pt x="396" y="783"/>
                    </a:lnTo>
                    <a:lnTo>
                      <a:pt x="384" y="811"/>
                    </a:lnTo>
                    <a:lnTo>
                      <a:pt x="370" y="841"/>
                    </a:lnTo>
                    <a:lnTo>
                      <a:pt x="373" y="867"/>
                    </a:lnTo>
                    <a:lnTo>
                      <a:pt x="384" y="893"/>
                    </a:lnTo>
                    <a:lnTo>
                      <a:pt x="396" y="918"/>
                    </a:lnTo>
                    <a:lnTo>
                      <a:pt x="409" y="941"/>
                    </a:lnTo>
                    <a:lnTo>
                      <a:pt x="421" y="964"/>
                    </a:lnTo>
                    <a:lnTo>
                      <a:pt x="426" y="985"/>
                    </a:lnTo>
                    <a:lnTo>
                      <a:pt x="426" y="1008"/>
                    </a:lnTo>
                    <a:lnTo>
                      <a:pt x="415" y="1028"/>
                    </a:lnTo>
                    <a:lnTo>
                      <a:pt x="387" y="1087"/>
                    </a:lnTo>
                    <a:lnTo>
                      <a:pt x="368" y="1171"/>
                    </a:lnTo>
                    <a:lnTo>
                      <a:pt x="354" y="1266"/>
                    </a:lnTo>
                    <a:lnTo>
                      <a:pt x="340" y="1368"/>
                    </a:lnTo>
                    <a:lnTo>
                      <a:pt x="323" y="1465"/>
                    </a:lnTo>
                    <a:lnTo>
                      <a:pt x="298" y="1552"/>
                    </a:lnTo>
                    <a:lnTo>
                      <a:pt x="262" y="1619"/>
                    </a:lnTo>
                    <a:lnTo>
                      <a:pt x="212" y="1654"/>
                    </a:lnTo>
                    <a:lnTo>
                      <a:pt x="162" y="1675"/>
                    </a:lnTo>
                    <a:lnTo>
                      <a:pt x="117" y="1708"/>
                    </a:lnTo>
                    <a:lnTo>
                      <a:pt x="72" y="1747"/>
                    </a:lnTo>
                    <a:lnTo>
                      <a:pt x="39" y="1793"/>
                    </a:lnTo>
                    <a:lnTo>
                      <a:pt x="14" y="1839"/>
                    </a:lnTo>
                    <a:lnTo>
                      <a:pt x="0" y="1885"/>
                    </a:lnTo>
                    <a:lnTo>
                      <a:pt x="0" y="1931"/>
                    </a:lnTo>
                    <a:lnTo>
                      <a:pt x="19" y="1969"/>
                    </a:lnTo>
                    <a:lnTo>
                      <a:pt x="50" y="2012"/>
                    </a:lnTo>
                    <a:lnTo>
                      <a:pt x="78" y="2051"/>
                    </a:lnTo>
                    <a:lnTo>
                      <a:pt x="103" y="2087"/>
                    </a:lnTo>
                    <a:lnTo>
                      <a:pt x="128" y="2125"/>
                    </a:lnTo>
                    <a:lnTo>
                      <a:pt x="150" y="2161"/>
                    </a:lnTo>
                    <a:lnTo>
                      <a:pt x="173" y="2199"/>
                    </a:lnTo>
                    <a:lnTo>
                      <a:pt x="198" y="2240"/>
                    </a:lnTo>
                    <a:lnTo>
                      <a:pt x="223" y="2283"/>
                    </a:lnTo>
                    <a:lnTo>
                      <a:pt x="270" y="2294"/>
                    </a:lnTo>
                    <a:lnTo>
                      <a:pt x="306" y="2296"/>
                    </a:lnTo>
                    <a:lnTo>
                      <a:pt x="337" y="2294"/>
                    </a:lnTo>
                    <a:lnTo>
                      <a:pt x="365" y="2289"/>
                    </a:lnTo>
                    <a:lnTo>
                      <a:pt x="393" y="2278"/>
                    </a:lnTo>
                    <a:lnTo>
                      <a:pt x="423" y="2268"/>
                    </a:lnTo>
                    <a:lnTo>
                      <a:pt x="460" y="2258"/>
                    </a:lnTo>
                    <a:lnTo>
                      <a:pt x="507" y="2248"/>
                    </a:lnTo>
                    <a:lnTo>
                      <a:pt x="532" y="2286"/>
                    </a:lnTo>
                    <a:lnTo>
                      <a:pt x="554" y="2327"/>
                    </a:lnTo>
                    <a:lnTo>
                      <a:pt x="574" y="2370"/>
                    </a:lnTo>
                    <a:lnTo>
                      <a:pt x="591" y="2411"/>
                    </a:lnTo>
                    <a:lnTo>
                      <a:pt x="604" y="2452"/>
                    </a:lnTo>
                    <a:lnTo>
                      <a:pt x="610" y="2491"/>
                    </a:lnTo>
                    <a:lnTo>
                      <a:pt x="613" y="2524"/>
                    </a:lnTo>
                    <a:lnTo>
                      <a:pt x="604" y="2549"/>
                    </a:lnTo>
                    <a:lnTo>
                      <a:pt x="621" y="2549"/>
                    </a:lnTo>
                    <a:lnTo>
                      <a:pt x="638" y="2549"/>
                    </a:lnTo>
                    <a:lnTo>
                      <a:pt x="655" y="2549"/>
                    </a:lnTo>
                    <a:lnTo>
                      <a:pt x="671" y="2547"/>
                    </a:lnTo>
                    <a:lnTo>
                      <a:pt x="688" y="2547"/>
                    </a:lnTo>
                    <a:lnTo>
                      <a:pt x="708" y="2547"/>
                    </a:lnTo>
                    <a:lnTo>
                      <a:pt x="730" y="2547"/>
                    </a:lnTo>
                    <a:lnTo>
                      <a:pt x="755" y="2549"/>
                    </a:lnTo>
                    <a:lnTo>
                      <a:pt x="755" y="2488"/>
                    </a:lnTo>
                    <a:lnTo>
                      <a:pt x="749" y="2427"/>
                    </a:lnTo>
                    <a:lnTo>
                      <a:pt x="747" y="2365"/>
                    </a:lnTo>
                    <a:lnTo>
                      <a:pt x="749" y="2309"/>
                    </a:lnTo>
                    <a:lnTo>
                      <a:pt x="780" y="2309"/>
                    </a:lnTo>
                    <a:lnTo>
                      <a:pt x="813" y="2314"/>
                    </a:lnTo>
                    <a:lnTo>
                      <a:pt x="852" y="2327"/>
                    </a:lnTo>
                    <a:lnTo>
                      <a:pt x="894" y="2337"/>
                    </a:lnTo>
                    <a:lnTo>
                      <a:pt x="939" y="2347"/>
                    </a:lnTo>
                    <a:lnTo>
                      <a:pt x="986" y="2353"/>
                    </a:lnTo>
                    <a:lnTo>
                      <a:pt x="1036" y="2353"/>
                    </a:lnTo>
                    <a:lnTo>
                      <a:pt x="1086" y="2340"/>
                    </a:lnTo>
                    <a:lnTo>
                      <a:pt x="1109" y="2286"/>
                    </a:lnTo>
                    <a:lnTo>
                      <a:pt x="1137" y="2212"/>
                    </a:lnTo>
                    <a:lnTo>
                      <a:pt x="1170" y="2125"/>
                    </a:lnTo>
                    <a:lnTo>
                      <a:pt x="1201" y="2033"/>
                    </a:lnTo>
                    <a:lnTo>
                      <a:pt x="1228" y="1943"/>
                    </a:lnTo>
                    <a:lnTo>
                      <a:pt x="1251" y="1859"/>
                    </a:lnTo>
                    <a:lnTo>
                      <a:pt x="1262" y="1793"/>
                    </a:lnTo>
                    <a:lnTo>
                      <a:pt x="1256" y="1747"/>
                    </a:lnTo>
                    <a:lnTo>
                      <a:pt x="1228" y="1685"/>
                    </a:lnTo>
                    <a:lnTo>
                      <a:pt x="1203" y="1626"/>
                    </a:lnTo>
                    <a:lnTo>
                      <a:pt x="1184" y="1568"/>
                    </a:lnTo>
                    <a:lnTo>
                      <a:pt x="1162" y="1511"/>
                    </a:lnTo>
                    <a:lnTo>
                      <a:pt x="1145" y="1455"/>
                    </a:lnTo>
                    <a:lnTo>
                      <a:pt x="1125" y="1399"/>
                    </a:lnTo>
                    <a:lnTo>
                      <a:pt x="1109" y="1343"/>
                    </a:lnTo>
                    <a:lnTo>
                      <a:pt x="1092" y="1284"/>
                    </a:lnTo>
                    <a:lnTo>
                      <a:pt x="1028" y="1261"/>
                    </a:lnTo>
                    <a:lnTo>
                      <a:pt x="997" y="1215"/>
                    </a:lnTo>
                    <a:lnTo>
                      <a:pt x="989" y="1151"/>
                    </a:lnTo>
                    <a:lnTo>
                      <a:pt x="994" y="1077"/>
                    </a:lnTo>
                    <a:lnTo>
                      <a:pt x="1003" y="1000"/>
                    </a:lnTo>
                    <a:lnTo>
                      <a:pt x="1000" y="926"/>
                    </a:lnTo>
                    <a:lnTo>
                      <a:pt x="978" y="859"/>
                    </a:lnTo>
                    <a:lnTo>
                      <a:pt x="925" y="813"/>
                    </a:lnTo>
                    <a:lnTo>
                      <a:pt x="877" y="729"/>
                    </a:lnTo>
                    <a:lnTo>
                      <a:pt x="838" y="624"/>
                    </a:lnTo>
                    <a:lnTo>
                      <a:pt x="805" y="509"/>
                    </a:lnTo>
                    <a:lnTo>
                      <a:pt x="774" y="389"/>
                    </a:lnTo>
                    <a:lnTo>
                      <a:pt x="741" y="271"/>
                    </a:lnTo>
                    <a:lnTo>
                      <a:pt x="705" y="164"/>
                    </a:lnTo>
                    <a:lnTo>
                      <a:pt x="657" y="69"/>
                    </a:lnTo>
                    <a:lnTo>
                      <a:pt x="599" y="0"/>
                    </a:lnTo>
                    <a:close/>
                  </a:path>
                </a:pathLst>
              </a:custGeom>
              <a:solidFill>
                <a:srgbClr val="21FF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36" name="Freeform 24"/>
              <p:cNvSpPr>
                <a:spLocks/>
              </p:cNvSpPr>
              <p:nvPr/>
            </p:nvSpPr>
            <p:spPr bwMode="auto">
              <a:xfrm>
                <a:off x="7743" y="3782"/>
                <a:ext cx="1262" cy="2549"/>
              </a:xfrm>
              <a:custGeom>
                <a:avLst/>
                <a:gdLst>
                  <a:gd name="T0" fmla="*/ 560 w 1262"/>
                  <a:gd name="T1" fmla="*/ 51 h 2549"/>
                  <a:gd name="T2" fmla="*/ 468 w 1262"/>
                  <a:gd name="T3" fmla="*/ 310 h 2549"/>
                  <a:gd name="T4" fmla="*/ 454 w 1262"/>
                  <a:gd name="T5" fmla="*/ 609 h 2549"/>
                  <a:gd name="T6" fmla="*/ 457 w 1262"/>
                  <a:gd name="T7" fmla="*/ 696 h 2549"/>
                  <a:gd name="T8" fmla="*/ 418 w 1262"/>
                  <a:gd name="T9" fmla="*/ 734 h 2549"/>
                  <a:gd name="T10" fmla="*/ 384 w 1262"/>
                  <a:gd name="T11" fmla="*/ 811 h 2549"/>
                  <a:gd name="T12" fmla="*/ 373 w 1262"/>
                  <a:gd name="T13" fmla="*/ 867 h 2549"/>
                  <a:gd name="T14" fmla="*/ 409 w 1262"/>
                  <a:gd name="T15" fmla="*/ 941 h 2549"/>
                  <a:gd name="T16" fmla="*/ 426 w 1262"/>
                  <a:gd name="T17" fmla="*/ 1008 h 2549"/>
                  <a:gd name="T18" fmla="*/ 387 w 1262"/>
                  <a:gd name="T19" fmla="*/ 1087 h 2549"/>
                  <a:gd name="T20" fmla="*/ 340 w 1262"/>
                  <a:gd name="T21" fmla="*/ 1368 h 2549"/>
                  <a:gd name="T22" fmla="*/ 262 w 1262"/>
                  <a:gd name="T23" fmla="*/ 1619 h 2549"/>
                  <a:gd name="T24" fmla="*/ 162 w 1262"/>
                  <a:gd name="T25" fmla="*/ 1675 h 2549"/>
                  <a:gd name="T26" fmla="*/ 39 w 1262"/>
                  <a:gd name="T27" fmla="*/ 1793 h 2549"/>
                  <a:gd name="T28" fmla="*/ 0 w 1262"/>
                  <a:gd name="T29" fmla="*/ 1931 h 2549"/>
                  <a:gd name="T30" fmla="*/ 50 w 1262"/>
                  <a:gd name="T31" fmla="*/ 2012 h 2549"/>
                  <a:gd name="T32" fmla="*/ 128 w 1262"/>
                  <a:gd name="T33" fmla="*/ 2125 h 2549"/>
                  <a:gd name="T34" fmla="*/ 198 w 1262"/>
                  <a:gd name="T35" fmla="*/ 2240 h 2549"/>
                  <a:gd name="T36" fmla="*/ 270 w 1262"/>
                  <a:gd name="T37" fmla="*/ 2294 h 2549"/>
                  <a:gd name="T38" fmla="*/ 365 w 1262"/>
                  <a:gd name="T39" fmla="*/ 2289 h 2549"/>
                  <a:gd name="T40" fmla="*/ 460 w 1262"/>
                  <a:gd name="T41" fmla="*/ 2258 h 2549"/>
                  <a:gd name="T42" fmla="*/ 532 w 1262"/>
                  <a:gd name="T43" fmla="*/ 2286 h 2549"/>
                  <a:gd name="T44" fmla="*/ 591 w 1262"/>
                  <a:gd name="T45" fmla="*/ 2411 h 2549"/>
                  <a:gd name="T46" fmla="*/ 613 w 1262"/>
                  <a:gd name="T47" fmla="*/ 2524 h 2549"/>
                  <a:gd name="T48" fmla="*/ 621 w 1262"/>
                  <a:gd name="T49" fmla="*/ 2549 h 2549"/>
                  <a:gd name="T50" fmla="*/ 671 w 1262"/>
                  <a:gd name="T51" fmla="*/ 2547 h 2549"/>
                  <a:gd name="T52" fmla="*/ 730 w 1262"/>
                  <a:gd name="T53" fmla="*/ 2547 h 2549"/>
                  <a:gd name="T54" fmla="*/ 755 w 1262"/>
                  <a:gd name="T55" fmla="*/ 2488 h 2549"/>
                  <a:gd name="T56" fmla="*/ 749 w 1262"/>
                  <a:gd name="T57" fmla="*/ 2309 h 2549"/>
                  <a:gd name="T58" fmla="*/ 813 w 1262"/>
                  <a:gd name="T59" fmla="*/ 2314 h 2549"/>
                  <a:gd name="T60" fmla="*/ 939 w 1262"/>
                  <a:gd name="T61" fmla="*/ 2347 h 2549"/>
                  <a:gd name="T62" fmla="*/ 1086 w 1262"/>
                  <a:gd name="T63" fmla="*/ 2340 h 2549"/>
                  <a:gd name="T64" fmla="*/ 1137 w 1262"/>
                  <a:gd name="T65" fmla="*/ 2212 h 2549"/>
                  <a:gd name="T66" fmla="*/ 1228 w 1262"/>
                  <a:gd name="T67" fmla="*/ 1943 h 2549"/>
                  <a:gd name="T68" fmla="*/ 1256 w 1262"/>
                  <a:gd name="T69" fmla="*/ 1747 h 2549"/>
                  <a:gd name="T70" fmla="*/ 1203 w 1262"/>
                  <a:gd name="T71" fmla="*/ 1626 h 2549"/>
                  <a:gd name="T72" fmla="*/ 1145 w 1262"/>
                  <a:gd name="T73" fmla="*/ 1455 h 2549"/>
                  <a:gd name="T74" fmla="*/ 1092 w 1262"/>
                  <a:gd name="T75" fmla="*/ 1284 h 2549"/>
                  <a:gd name="T76" fmla="*/ 997 w 1262"/>
                  <a:gd name="T77" fmla="*/ 1215 h 2549"/>
                  <a:gd name="T78" fmla="*/ 1003 w 1262"/>
                  <a:gd name="T79" fmla="*/ 1000 h 2549"/>
                  <a:gd name="T80" fmla="*/ 925 w 1262"/>
                  <a:gd name="T81" fmla="*/ 813 h 2549"/>
                  <a:gd name="T82" fmla="*/ 838 w 1262"/>
                  <a:gd name="T83" fmla="*/ 624 h 2549"/>
                  <a:gd name="T84" fmla="*/ 741 w 1262"/>
                  <a:gd name="T85" fmla="*/ 271 h 2549"/>
                  <a:gd name="T86" fmla="*/ 599 w 1262"/>
                  <a:gd name="T87" fmla="*/ 0 h 25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62" h="2549">
                    <a:moveTo>
                      <a:pt x="599" y="0"/>
                    </a:moveTo>
                    <a:lnTo>
                      <a:pt x="599" y="0"/>
                    </a:lnTo>
                    <a:lnTo>
                      <a:pt x="560" y="51"/>
                    </a:lnTo>
                    <a:lnTo>
                      <a:pt x="521" y="125"/>
                    </a:lnTo>
                    <a:lnTo>
                      <a:pt x="490" y="212"/>
                    </a:lnTo>
                    <a:lnTo>
                      <a:pt x="468" y="310"/>
                    </a:lnTo>
                    <a:lnTo>
                      <a:pt x="454" y="412"/>
                    </a:lnTo>
                    <a:lnTo>
                      <a:pt x="448" y="512"/>
                    </a:lnTo>
                    <a:lnTo>
                      <a:pt x="454" y="609"/>
                    </a:lnTo>
                    <a:lnTo>
                      <a:pt x="476" y="693"/>
                    </a:lnTo>
                    <a:lnTo>
                      <a:pt x="457" y="696"/>
                    </a:lnTo>
                    <a:lnTo>
                      <a:pt x="443" y="703"/>
                    </a:lnTo>
                    <a:lnTo>
                      <a:pt x="429" y="716"/>
                    </a:lnTo>
                    <a:lnTo>
                      <a:pt x="418" y="734"/>
                    </a:lnTo>
                    <a:lnTo>
                      <a:pt x="407" y="757"/>
                    </a:lnTo>
                    <a:lnTo>
                      <a:pt x="396" y="783"/>
                    </a:lnTo>
                    <a:lnTo>
                      <a:pt x="384" y="811"/>
                    </a:lnTo>
                    <a:lnTo>
                      <a:pt x="370" y="841"/>
                    </a:lnTo>
                    <a:lnTo>
                      <a:pt x="373" y="867"/>
                    </a:lnTo>
                    <a:lnTo>
                      <a:pt x="384" y="893"/>
                    </a:lnTo>
                    <a:lnTo>
                      <a:pt x="396" y="918"/>
                    </a:lnTo>
                    <a:lnTo>
                      <a:pt x="409" y="941"/>
                    </a:lnTo>
                    <a:lnTo>
                      <a:pt x="421" y="964"/>
                    </a:lnTo>
                    <a:lnTo>
                      <a:pt x="426" y="985"/>
                    </a:lnTo>
                    <a:lnTo>
                      <a:pt x="426" y="1008"/>
                    </a:lnTo>
                    <a:lnTo>
                      <a:pt x="415" y="1028"/>
                    </a:lnTo>
                    <a:lnTo>
                      <a:pt x="387" y="1087"/>
                    </a:lnTo>
                    <a:lnTo>
                      <a:pt x="368" y="1171"/>
                    </a:lnTo>
                    <a:lnTo>
                      <a:pt x="354" y="1266"/>
                    </a:lnTo>
                    <a:lnTo>
                      <a:pt x="340" y="1368"/>
                    </a:lnTo>
                    <a:lnTo>
                      <a:pt x="323" y="1465"/>
                    </a:lnTo>
                    <a:lnTo>
                      <a:pt x="298" y="1552"/>
                    </a:lnTo>
                    <a:lnTo>
                      <a:pt x="262" y="1619"/>
                    </a:lnTo>
                    <a:lnTo>
                      <a:pt x="212" y="1654"/>
                    </a:lnTo>
                    <a:lnTo>
                      <a:pt x="162" y="1675"/>
                    </a:lnTo>
                    <a:lnTo>
                      <a:pt x="117" y="1708"/>
                    </a:lnTo>
                    <a:lnTo>
                      <a:pt x="72" y="1747"/>
                    </a:lnTo>
                    <a:lnTo>
                      <a:pt x="39" y="1793"/>
                    </a:lnTo>
                    <a:lnTo>
                      <a:pt x="14" y="1839"/>
                    </a:lnTo>
                    <a:lnTo>
                      <a:pt x="0" y="1885"/>
                    </a:lnTo>
                    <a:lnTo>
                      <a:pt x="0" y="1931"/>
                    </a:lnTo>
                    <a:lnTo>
                      <a:pt x="19" y="1969"/>
                    </a:lnTo>
                    <a:lnTo>
                      <a:pt x="50" y="2012"/>
                    </a:lnTo>
                    <a:lnTo>
                      <a:pt x="78" y="2051"/>
                    </a:lnTo>
                    <a:lnTo>
                      <a:pt x="103" y="2087"/>
                    </a:lnTo>
                    <a:lnTo>
                      <a:pt x="128" y="2125"/>
                    </a:lnTo>
                    <a:lnTo>
                      <a:pt x="150" y="2161"/>
                    </a:lnTo>
                    <a:lnTo>
                      <a:pt x="173" y="2199"/>
                    </a:lnTo>
                    <a:lnTo>
                      <a:pt x="198" y="2240"/>
                    </a:lnTo>
                    <a:lnTo>
                      <a:pt x="223" y="2283"/>
                    </a:lnTo>
                    <a:lnTo>
                      <a:pt x="270" y="2294"/>
                    </a:lnTo>
                    <a:lnTo>
                      <a:pt x="306" y="2296"/>
                    </a:lnTo>
                    <a:lnTo>
                      <a:pt x="337" y="2294"/>
                    </a:lnTo>
                    <a:lnTo>
                      <a:pt x="365" y="2289"/>
                    </a:lnTo>
                    <a:lnTo>
                      <a:pt x="393" y="2278"/>
                    </a:lnTo>
                    <a:lnTo>
                      <a:pt x="423" y="2268"/>
                    </a:lnTo>
                    <a:lnTo>
                      <a:pt x="460" y="2258"/>
                    </a:lnTo>
                    <a:lnTo>
                      <a:pt x="507" y="2248"/>
                    </a:lnTo>
                    <a:lnTo>
                      <a:pt x="532" y="2286"/>
                    </a:lnTo>
                    <a:lnTo>
                      <a:pt x="554" y="2327"/>
                    </a:lnTo>
                    <a:lnTo>
                      <a:pt x="574" y="2370"/>
                    </a:lnTo>
                    <a:lnTo>
                      <a:pt x="591" y="2411"/>
                    </a:lnTo>
                    <a:lnTo>
                      <a:pt x="604" y="2452"/>
                    </a:lnTo>
                    <a:lnTo>
                      <a:pt x="610" y="2491"/>
                    </a:lnTo>
                    <a:lnTo>
                      <a:pt x="613" y="2524"/>
                    </a:lnTo>
                    <a:lnTo>
                      <a:pt x="604" y="2549"/>
                    </a:lnTo>
                    <a:lnTo>
                      <a:pt x="621" y="2549"/>
                    </a:lnTo>
                    <a:lnTo>
                      <a:pt x="638" y="2549"/>
                    </a:lnTo>
                    <a:lnTo>
                      <a:pt x="655" y="2549"/>
                    </a:lnTo>
                    <a:lnTo>
                      <a:pt x="671" y="2547"/>
                    </a:lnTo>
                    <a:lnTo>
                      <a:pt x="688" y="2547"/>
                    </a:lnTo>
                    <a:lnTo>
                      <a:pt x="708" y="2547"/>
                    </a:lnTo>
                    <a:lnTo>
                      <a:pt x="730" y="2547"/>
                    </a:lnTo>
                    <a:lnTo>
                      <a:pt x="755" y="2549"/>
                    </a:lnTo>
                    <a:lnTo>
                      <a:pt x="755" y="2488"/>
                    </a:lnTo>
                    <a:lnTo>
                      <a:pt x="749" y="2427"/>
                    </a:lnTo>
                    <a:lnTo>
                      <a:pt x="747" y="2365"/>
                    </a:lnTo>
                    <a:lnTo>
                      <a:pt x="749" y="2309"/>
                    </a:lnTo>
                    <a:lnTo>
                      <a:pt x="780" y="2309"/>
                    </a:lnTo>
                    <a:lnTo>
                      <a:pt x="813" y="2314"/>
                    </a:lnTo>
                    <a:lnTo>
                      <a:pt x="852" y="2327"/>
                    </a:lnTo>
                    <a:lnTo>
                      <a:pt x="894" y="2337"/>
                    </a:lnTo>
                    <a:lnTo>
                      <a:pt x="939" y="2347"/>
                    </a:lnTo>
                    <a:lnTo>
                      <a:pt x="986" y="2353"/>
                    </a:lnTo>
                    <a:lnTo>
                      <a:pt x="1036" y="2353"/>
                    </a:lnTo>
                    <a:lnTo>
                      <a:pt x="1086" y="2340"/>
                    </a:lnTo>
                    <a:lnTo>
                      <a:pt x="1109" y="2286"/>
                    </a:lnTo>
                    <a:lnTo>
                      <a:pt x="1137" y="2212"/>
                    </a:lnTo>
                    <a:lnTo>
                      <a:pt x="1170" y="2125"/>
                    </a:lnTo>
                    <a:lnTo>
                      <a:pt x="1201" y="2033"/>
                    </a:lnTo>
                    <a:lnTo>
                      <a:pt x="1228" y="1943"/>
                    </a:lnTo>
                    <a:lnTo>
                      <a:pt x="1251" y="1859"/>
                    </a:lnTo>
                    <a:lnTo>
                      <a:pt x="1262" y="1793"/>
                    </a:lnTo>
                    <a:lnTo>
                      <a:pt x="1256" y="1747"/>
                    </a:lnTo>
                    <a:lnTo>
                      <a:pt x="1228" y="1685"/>
                    </a:lnTo>
                    <a:lnTo>
                      <a:pt x="1203" y="1626"/>
                    </a:lnTo>
                    <a:lnTo>
                      <a:pt x="1184" y="1568"/>
                    </a:lnTo>
                    <a:lnTo>
                      <a:pt x="1162" y="1511"/>
                    </a:lnTo>
                    <a:lnTo>
                      <a:pt x="1145" y="1455"/>
                    </a:lnTo>
                    <a:lnTo>
                      <a:pt x="1125" y="1399"/>
                    </a:lnTo>
                    <a:lnTo>
                      <a:pt x="1109" y="1343"/>
                    </a:lnTo>
                    <a:lnTo>
                      <a:pt x="1092" y="1284"/>
                    </a:lnTo>
                    <a:lnTo>
                      <a:pt x="1028" y="1261"/>
                    </a:lnTo>
                    <a:lnTo>
                      <a:pt x="997" y="1215"/>
                    </a:lnTo>
                    <a:lnTo>
                      <a:pt x="989" y="1151"/>
                    </a:lnTo>
                    <a:lnTo>
                      <a:pt x="994" y="1077"/>
                    </a:lnTo>
                    <a:lnTo>
                      <a:pt x="1003" y="1000"/>
                    </a:lnTo>
                    <a:lnTo>
                      <a:pt x="1000" y="926"/>
                    </a:lnTo>
                    <a:lnTo>
                      <a:pt x="978" y="859"/>
                    </a:lnTo>
                    <a:lnTo>
                      <a:pt x="925" y="813"/>
                    </a:lnTo>
                    <a:lnTo>
                      <a:pt x="877" y="729"/>
                    </a:lnTo>
                    <a:lnTo>
                      <a:pt x="838" y="624"/>
                    </a:lnTo>
                    <a:lnTo>
                      <a:pt x="805" y="509"/>
                    </a:lnTo>
                    <a:lnTo>
                      <a:pt x="774" y="389"/>
                    </a:lnTo>
                    <a:lnTo>
                      <a:pt x="741" y="271"/>
                    </a:lnTo>
                    <a:lnTo>
                      <a:pt x="705" y="164"/>
                    </a:lnTo>
                    <a:lnTo>
                      <a:pt x="657" y="69"/>
                    </a:lnTo>
                    <a:lnTo>
                      <a:pt x="59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37" name="Freeform 25"/>
              <p:cNvSpPr>
                <a:spLocks/>
              </p:cNvSpPr>
              <p:nvPr/>
            </p:nvSpPr>
            <p:spPr bwMode="auto">
              <a:xfrm>
                <a:off x="2085" y="3795"/>
                <a:ext cx="1588" cy="2347"/>
              </a:xfrm>
              <a:custGeom>
                <a:avLst/>
                <a:gdLst>
                  <a:gd name="T0" fmla="*/ 844 w 1588"/>
                  <a:gd name="T1" fmla="*/ 69 h 2347"/>
                  <a:gd name="T2" fmla="*/ 783 w 1588"/>
                  <a:gd name="T3" fmla="*/ 176 h 2347"/>
                  <a:gd name="T4" fmla="*/ 699 w 1588"/>
                  <a:gd name="T5" fmla="*/ 274 h 2347"/>
                  <a:gd name="T6" fmla="*/ 655 w 1588"/>
                  <a:gd name="T7" fmla="*/ 389 h 2347"/>
                  <a:gd name="T8" fmla="*/ 643 w 1588"/>
                  <a:gd name="T9" fmla="*/ 468 h 2347"/>
                  <a:gd name="T10" fmla="*/ 599 w 1588"/>
                  <a:gd name="T11" fmla="*/ 488 h 2347"/>
                  <a:gd name="T12" fmla="*/ 557 w 1588"/>
                  <a:gd name="T13" fmla="*/ 514 h 2347"/>
                  <a:gd name="T14" fmla="*/ 512 w 1588"/>
                  <a:gd name="T15" fmla="*/ 524 h 2347"/>
                  <a:gd name="T16" fmla="*/ 485 w 1588"/>
                  <a:gd name="T17" fmla="*/ 557 h 2347"/>
                  <a:gd name="T18" fmla="*/ 465 w 1588"/>
                  <a:gd name="T19" fmla="*/ 688 h 2347"/>
                  <a:gd name="T20" fmla="*/ 434 w 1588"/>
                  <a:gd name="T21" fmla="*/ 841 h 2347"/>
                  <a:gd name="T22" fmla="*/ 398 w 1588"/>
                  <a:gd name="T23" fmla="*/ 966 h 2347"/>
                  <a:gd name="T24" fmla="*/ 331 w 1588"/>
                  <a:gd name="T25" fmla="*/ 1051 h 2347"/>
                  <a:gd name="T26" fmla="*/ 251 w 1588"/>
                  <a:gd name="T27" fmla="*/ 1153 h 2347"/>
                  <a:gd name="T28" fmla="*/ 206 w 1588"/>
                  <a:gd name="T29" fmla="*/ 1260 h 2347"/>
                  <a:gd name="T30" fmla="*/ 217 w 1588"/>
                  <a:gd name="T31" fmla="*/ 1378 h 2347"/>
                  <a:gd name="T32" fmla="*/ 242 w 1588"/>
                  <a:gd name="T33" fmla="*/ 1493 h 2347"/>
                  <a:gd name="T34" fmla="*/ 234 w 1588"/>
                  <a:gd name="T35" fmla="*/ 1534 h 2347"/>
                  <a:gd name="T36" fmla="*/ 226 w 1588"/>
                  <a:gd name="T37" fmla="*/ 1544 h 2347"/>
                  <a:gd name="T38" fmla="*/ 178 w 1588"/>
                  <a:gd name="T39" fmla="*/ 1562 h 2347"/>
                  <a:gd name="T40" fmla="*/ 106 w 1588"/>
                  <a:gd name="T41" fmla="*/ 1616 h 2347"/>
                  <a:gd name="T42" fmla="*/ 42 w 1588"/>
                  <a:gd name="T43" fmla="*/ 1690 h 2347"/>
                  <a:gd name="T44" fmla="*/ 0 w 1588"/>
                  <a:gd name="T45" fmla="*/ 1792 h 2347"/>
                  <a:gd name="T46" fmla="*/ 44 w 1588"/>
                  <a:gd name="T47" fmla="*/ 1920 h 2347"/>
                  <a:gd name="T48" fmla="*/ 175 w 1588"/>
                  <a:gd name="T49" fmla="*/ 2015 h 2347"/>
                  <a:gd name="T50" fmla="*/ 267 w 1588"/>
                  <a:gd name="T51" fmla="*/ 2058 h 2347"/>
                  <a:gd name="T52" fmla="*/ 348 w 1588"/>
                  <a:gd name="T53" fmla="*/ 2097 h 2347"/>
                  <a:gd name="T54" fmla="*/ 440 w 1588"/>
                  <a:gd name="T55" fmla="*/ 2117 h 2347"/>
                  <a:gd name="T56" fmla="*/ 532 w 1588"/>
                  <a:gd name="T57" fmla="*/ 2127 h 2347"/>
                  <a:gd name="T58" fmla="*/ 560 w 1588"/>
                  <a:gd name="T59" fmla="*/ 2178 h 2347"/>
                  <a:gd name="T60" fmla="*/ 551 w 1588"/>
                  <a:gd name="T61" fmla="*/ 2250 h 2347"/>
                  <a:gd name="T62" fmla="*/ 524 w 1588"/>
                  <a:gd name="T63" fmla="*/ 2319 h 2347"/>
                  <a:gd name="T64" fmla="*/ 540 w 1588"/>
                  <a:gd name="T65" fmla="*/ 2347 h 2347"/>
                  <a:gd name="T66" fmla="*/ 599 w 1588"/>
                  <a:gd name="T67" fmla="*/ 2347 h 2347"/>
                  <a:gd name="T68" fmla="*/ 655 w 1588"/>
                  <a:gd name="T69" fmla="*/ 2347 h 2347"/>
                  <a:gd name="T70" fmla="*/ 702 w 1588"/>
                  <a:gd name="T71" fmla="*/ 2347 h 2347"/>
                  <a:gd name="T72" fmla="*/ 730 w 1588"/>
                  <a:gd name="T73" fmla="*/ 2299 h 2347"/>
                  <a:gd name="T74" fmla="*/ 794 w 1588"/>
                  <a:gd name="T75" fmla="*/ 2232 h 2347"/>
                  <a:gd name="T76" fmla="*/ 911 w 1588"/>
                  <a:gd name="T77" fmla="*/ 2194 h 2347"/>
                  <a:gd name="T78" fmla="*/ 1058 w 1588"/>
                  <a:gd name="T79" fmla="*/ 2173 h 2347"/>
                  <a:gd name="T80" fmla="*/ 1217 w 1588"/>
                  <a:gd name="T81" fmla="*/ 2166 h 2347"/>
                  <a:gd name="T82" fmla="*/ 1368 w 1588"/>
                  <a:gd name="T83" fmla="*/ 2158 h 2347"/>
                  <a:gd name="T84" fmla="*/ 1493 w 1588"/>
                  <a:gd name="T85" fmla="*/ 2143 h 2347"/>
                  <a:gd name="T86" fmla="*/ 1566 w 1588"/>
                  <a:gd name="T87" fmla="*/ 2109 h 2347"/>
                  <a:gd name="T88" fmla="*/ 1588 w 1588"/>
                  <a:gd name="T89" fmla="*/ 1984 h 2347"/>
                  <a:gd name="T90" fmla="*/ 1579 w 1588"/>
                  <a:gd name="T91" fmla="*/ 1813 h 2347"/>
                  <a:gd name="T92" fmla="*/ 1579 w 1588"/>
                  <a:gd name="T93" fmla="*/ 1746 h 2347"/>
                  <a:gd name="T94" fmla="*/ 1557 w 1588"/>
                  <a:gd name="T95" fmla="*/ 1629 h 2347"/>
                  <a:gd name="T96" fmla="*/ 1524 w 1588"/>
                  <a:gd name="T97" fmla="*/ 1511 h 2347"/>
                  <a:gd name="T98" fmla="*/ 1493 w 1588"/>
                  <a:gd name="T99" fmla="*/ 1473 h 2347"/>
                  <a:gd name="T100" fmla="*/ 1474 w 1588"/>
                  <a:gd name="T101" fmla="*/ 1465 h 2347"/>
                  <a:gd name="T102" fmla="*/ 1482 w 1588"/>
                  <a:gd name="T103" fmla="*/ 1386 h 2347"/>
                  <a:gd name="T104" fmla="*/ 1501 w 1588"/>
                  <a:gd name="T105" fmla="*/ 1281 h 2347"/>
                  <a:gd name="T106" fmla="*/ 1510 w 1588"/>
                  <a:gd name="T107" fmla="*/ 1120 h 2347"/>
                  <a:gd name="T108" fmla="*/ 1421 w 1588"/>
                  <a:gd name="T109" fmla="*/ 984 h 2347"/>
                  <a:gd name="T110" fmla="*/ 1326 w 1588"/>
                  <a:gd name="T111" fmla="*/ 872 h 2347"/>
                  <a:gd name="T112" fmla="*/ 1276 w 1588"/>
                  <a:gd name="T113" fmla="*/ 724 h 2347"/>
                  <a:gd name="T114" fmla="*/ 1203 w 1588"/>
                  <a:gd name="T115" fmla="*/ 583 h 2347"/>
                  <a:gd name="T116" fmla="*/ 1089 w 1588"/>
                  <a:gd name="T117" fmla="*/ 450 h 2347"/>
                  <a:gd name="T118" fmla="*/ 1028 w 1588"/>
                  <a:gd name="T119" fmla="*/ 309 h 2347"/>
                  <a:gd name="T120" fmla="*/ 983 w 1588"/>
                  <a:gd name="T121" fmla="*/ 184 h 2347"/>
                  <a:gd name="T122" fmla="*/ 908 w 1588"/>
                  <a:gd name="T123" fmla="*/ 64 h 23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8" h="2347">
                    <a:moveTo>
                      <a:pt x="847" y="0"/>
                    </a:moveTo>
                    <a:lnTo>
                      <a:pt x="844" y="69"/>
                    </a:lnTo>
                    <a:lnTo>
                      <a:pt x="822" y="125"/>
                    </a:lnTo>
                    <a:lnTo>
                      <a:pt x="783" y="176"/>
                    </a:lnTo>
                    <a:lnTo>
                      <a:pt x="741" y="225"/>
                    </a:lnTo>
                    <a:lnTo>
                      <a:pt x="699" y="274"/>
                    </a:lnTo>
                    <a:lnTo>
                      <a:pt x="668" y="327"/>
                    </a:lnTo>
                    <a:lnTo>
                      <a:pt x="655" y="389"/>
                    </a:lnTo>
                    <a:lnTo>
                      <a:pt x="666" y="465"/>
                    </a:lnTo>
                    <a:lnTo>
                      <a:pt x="643" y="468"/>
                    </a:lnTo>
                    <a:lnTo>
                      <a:pt x="621" y="476"/>
                    </a:lnTo>
                    <a:lnTo>
                      <a:pt x="599" y="488"/>
                    </a:lnTo>
                    <a:lnTo>
                      <a:pt x="579" y="501"/>
                    </a:lnTo>
                    <a:lnTo>
                      <a:pt x="557" y="514"/>
                    </a:lnTo>
                    <a:lnTo>
                      <a:pt x="535" y="522"/>
                    </a:lnTo>
                    <a:lnTo>
                      <a:pt x="512" y="524"/>
                    </a:lnTo>
                    <a:lnTo>
                      <a:pt x="487" y="516"/>
                    </a:lnTo>
                    <a:lnTo>
                      <a:pt x="485" y="557"/>
                    </a:lnTo>
                    <a:lnTo>
                      <a:pt x="476" y="616"/>
                    </a:lnTo>
                    <a:lnTo>
                      <a:pt x="465" y="688"/>
                    </a:lnTo>
                    <a:lnTo>
                      <a:pt x="451" y="764"/>
                    </a:lnTo>
                    <a:lnTo>
                      <a:pt x="434" y="841"/>
                    </a:lnTo>
                    <a:lnTo>
                      <a:pt x="418" y="910"/>
                    </a:lnTo>
                    <a:lnTo>
                      <a:pt x="398" y="966"/>
                    </a:lnTo>
                    <a:lnTo>
                      <a:pt x="379" y="1000"/>
                    </a:lnTo>
                    <a:lnTo>
                      <a:pt x="331" y="1051"/>
                    </a:lnTo>
                    <a:lnTo>
                      <a:pt x="290" y="1102"/>
                    </a:lnTo>
                    <a:lnTo>
                      <a:pt x="251" y="1153"/>
                    </a:lnTo>
                    <a:lnTo>
                      <a:pt x="223" y="1204"/>
                    </a:lnTo>
                    <a:lnTo>
                      <a:pt x="206" y="1260"/>
                    </a:lnTo>
                    <a:lnTo>
                      <a:pt x="203" y="1317"/>
                    </a:lnTo>
                    <a:lnTo>
                      <a:pt x="217" y="1378"/>
                    </a:lnTo>
                    <a:lnTo>
                      <a:pt x="253" y="1447"/>
                    </a:lnTo>
                    <a:lnTo>
                      <a:pt x="242" y="1493"/>
                    </a:lnTo>
                    <a:lnTo>
                      <a:pt x="237" y="1519"/>
                    </a:lnTo>
                    <a:lnTo>
                      <a:pt x="234" y="1534"/>
                    </a:lnTo>
                    <a:lnTo>
                      <a:pt x="234" y="1539"/>
                    </a:lnTo>
                    <a:lnTo>
                      <a:pt x="226" y="1544"/>
                    </a:lnTo>
                    <a:lnTo>
                      <a:pt x="209" y="1549"/>
                    </a:lnTo>
                    <a:lnTo>
                      <a:pt x="178" y="1562"/>
                    </a:lnTo>
                    <a:lnTo>
                      <a:pt x="128" y="1585"/>
                    </a:lnTo>
                    <a:lnTo>
                      <a:pt x="106" y="1616"/>
                    </a:lnTo>
                    <a:lnTo>
                      <a:pt x="75" y="1649"/>
                    </a:lnTo>
                    <a:lnTo>
                      <a:pt x="42" y="1690"/>
                    </a:lnTo>
                    <a:lnTo>
                      <a:pt x="14" y="1739"/>
                    </a:lnTo>
                    <a:lnTo>
                      <a:pt x="0" y="1792"/>
                    </a:lnTo>
                    <a:lnTo>
                      <a:pt x="8" y="1851"/>
                    </a:lnTo>
                    <a:lnTo>
                      <a:pt x="44" y="1920"/>
                    </a:lnTo>
                    <a:lnTo>
                      <a:pt x="120" y="1994"/>
                    </a:lnTo>
                    <a:lnTo>
                      <a:pt x="175" y="2015"/>
                    </a:lnTo>
                    <a:lnTo>
                      <a:pt x="223" y="2035"/>
                    </a:lnTo>
                    <a:lnTo>
                      <a:pt x="267" y="2058"/>
                    </a:lnTo>
                    <a:lnTo>
                      <a:pt x="306" y="2079"/>
                    </a:lnTo>
                    <a:lnTo>
                      <a:pt x="348" y="2097"/>
                    </a:lnTo>
                    <a:lnTo>
                      <a:pt x="393" y="2109"/>
                    </a:lnTo>
                    <a:lnTo>
                      <a:pt x="440" y="2117"/>
                    </a:lnTo>
                    <a:lnTo>
                      <a:pt x="499" y="2117"/>
                    </a:lnTo>
                    <a:lnTo>
                      <a:pt x="532" y="2127"/>
                    </a:lnTo>
                    <a:lnTo>
                      <a:pt x="551" y="2150"/>
                    </a:lnTo>
                    <a:lnTo>
                      <a:pt x="560" y="2178"/>
                    </a:lnTo>
                    <a:lnTo>
                      <a:pt x="560" y="2212"/>
                    </a:lnTo>
                    <a:lnTo>
                      <a:pt x="551" y="2250"/>
                    </a:lnTo>
                    <a:lnTo>
                      <a:pt x="538" y="2286"/>
                    </a:lnTo>
                    <a:lnTo>
                      <a:pt x="524" y="2319"/>
                    </a:lnTo>
                    <a:lnTo>
                      <a:pt x="507" y="2347"/>
                    </a:lnTo>
                    <a:lnTo>
                      <a:pt x="540" y="2347"/>
                    </a:lnTo>
                    <a:lnTo>
                      <a:pt x="571" y="2347"/>
                    </a:lnTo>
                    <a:lnTo>
                      <a:pt x="599" y="2347"/>
                    </a:lnTo>
                    <a:lnTo>
                      <a:pt x="627" y="2347"/>
                    </a:lnTo>
                    <a:lnTo>
                      <a:pt x="655" y="2347"/>
                    </a:lnTo>
                    <a:lnTo>
                      <a:pt x="677" y="2347"/>
                    </a:lnTo>
                    <a:lnTo>
                      <a:pt x="702" y="2347"/>
                    </a:lnTo>
                    <a:lnTo>
                      <a:pt x="721" y="2347"/>
                    </a:lnTo>
                    <a:lnTo>
                      <a:pt x="730" y="2299"/>
                    </a:lnTo>
                    <a:lnTo>
                      <a:pt x="755" y="2263"/>
                    </a:lnTo>
                    <a:lnTo>
                      <a:pt x="794" y="2232"/>
                    </a:lnTo>
                    <a:lnTo>
                      <a:pt x="847" y="2209"/>
                    </a:lnTo>
                    <a:lnTo>
                      <a:pt x="911" y="2194"/>
                    </a:lnTo>
                    <a:lnTo>
                      <a:pt x="980" y="2181"/>
                    </a:lnTo>
                    <a:lnTo>
                      <a:pt x="1058" y="2173"/>
                    </a:lnTo>
                    <a:lnTo>
                      <a:pt x="1139" y="2168"/>
                    </a:lnTo>
                    <a:lnTo>
                      <a:pt x="1217" y="2166"/>
                    </a:lnTo>
                    <a:lnTo>
                      <a:pt x="1295" y="2163"/>
                    </a:lnTo>
                    <a:lnTo>
                      <a:pt x="1368" y="2158"/>
                    </a:lnTo>
                    <a:lnTo>
                      <a:pt x="1435" y="2153"/>
                    </a:lnTo>
                    <a:lnTo>
                      <a:pt x="1493" y="2143"/>
                    </a:lnTo>
                    <a:lnTo>
                      <a:pt x="1538" y="2130"/>
                    </a:lnTo>
                    <a:lnTo>
                      <a:pt x="1566" y="2109"/>
                    </a:lnTo>
                    <a:lnTo>
                      <a:pt x="1579" y="2084"/>
                    </a:lnTo>
                    <a:lnTo>
                      <a:pt x="1588" y="1984"/>
                    </a:lnTo>
                    <a:lnTo>
                      <a:pt x="1585" y="1887"/>
                    </a:lnTo>
                    <a:lnTo>
                      <a:pt x="1579" y="1813"/>
                    </a:lnTo>
                    <a:lnTo>
                      <a:pt x="1579" y="1782"/>
                    </a:lnTo>
                    <a:lnTo>
                      <a:pt x="1579" y="1746"/>
                    </a:lnTo>
                    <a:lnTo>
                      <a:pt x="1571" y="1693"/>
                    </a:lnTo>
                    <a:lnTo>
                      <a:pt x="1557" y="1629"/>
                    </a:lnTo>
                    <a:lnTo>
                      <a:pt x="1540" y="1565"/>
                    </a:lnTo>
                    <a:lnTo>
                      <a:pt x="1524" y="1511"/>
                    </a:lnTo>
                    <a:lnTo>
                      <a:pt x="1507" y="1478"/>
                    </a:lnTo>
                    <a:lnTo>
                      <a:pt x="1493" y="1473"/>
                    </a:lnTo>
                    <a:lnTo>
                      <a:pt x="1482" y="1506"/>
                    </a:lnTo>
                    <a:lnTo>
                      <a:pt x="1474" y="1465"/>
                    </a:lnTo>
                    <a:lnTo>
                      <a:pt x="1474" y="1427"/>
                    </a:lnTo>
                    <a:lnTo>
                      <a:pt x="1482" y="1386"/>
                    </a:lnTo>
                    <a:lnTo>
                      <a:pt x="1493" y="1337"/>
                    </a:lnTo>
                    <a:lnTo>
                      <a:pt x="1501" y="1281"/>
                    </a:lnTo>
                    <a:lnTo>
                      <a:pt x="1510" y="1209"/>
                    </a:lnTo>
                    <a:lnTo>
                      <a:pt x="1510" y="1120"/>
                    </a:lnTo>
                    <a:lnTo>
                      <a:pt x="1501" y="1010"/>
                    </a:lnTo>
                    <a:lnTo>
                      <a:pt x="1421" y="984"/>
                    </a:lnTo>
                    <a:lnTo>
                      <a:pt x="1365" y="936"/>
                    </a:lnTo>
                    <a:lnTo>
                      <a:pt x="1326" y="872"/>
                    </a:lnTo>
                    <a:lnTo>
                      <a:pt x="1301" y="800"/>
                    </a:lnTo>
                    <a:lnTo>
                      <a:pt x="1276" y="724"/>
                    </a:lnTo>
                    <a:lnTo>
                      <a:pt x="1245" y="649"/>
                    </a:lnTo>
                    <a:lnTo>
                      <a:pt x="1203" y="583"/>
                    </a:lnTo>
                    <a:lnTo>
                      <a:pt x="1136" y="529"/>
                    </a:lnTo>
                    <a:lnTo>
                      <a:pt x="1089" y="450"/>
                    </a:lnTo>
                    <a:lnTo>
                      <a:pt x="1053" y="378"/>
                    </a:lnTo>
                    <a:lnTo>
                      <a:pt x="1028" y="309"/>
                    </a:lnTo>
                    <a:lnTo>
                      <a:pt x="1008" y="245"/>
                    </a:lnTo>
                    <a:lnTo>
                      <a:pt x="983" y="184"/>
                    </a:lnTo>
                    <a:lnTo>
                      <a:pt x="953" y="125"/>
                    </a:lnTo>
                    <a:lnTo>
                      <a:pt x="908" y="64"/>
                    </a:lnTo>
                    <a:lnTo>
                      <a:pt x="847" y="0"/>
                    </a:lnTo>
                    <a:close/>
                  </a:path>
                </a:pathLst>
              </a:custGeom>
              <a:solidFill>
                <a:srgbClr val="00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38" name="Freeform 26"/>
              <p:cNvSpPr>
                <a:spLocks/>
              </p:cNvSpPr>
              <p:nvPr/>
            </p:nvSpPr>
            <p:spPr bwMode="auto">
              <a:xfrm>
                <a:off x="2085" y="3795"/>
                <a:ext cx="1588" cy="2347"/>
              </a:xfrm>
              <a:custGeom>
                <a:avLst/>
                <a:gdLst>
                  <a:gd name="T0" fmla="*/ 844 w 1588"/>
                  <a:gd name="T1" fmla="*/ 69 h 2347"/>
                  <a:gd name="T2" fmla="*/ 741 w 1588"/>
                  <a:gd name="T3" fmla="*/ 225 h 2347"/>
                  <a:gd name="T4" fmla="*/ 655 w 1588"/>
                  <a:gd name="T5" fmla="*/ 389 h 2347"/>
                  <a:gd name="T6" fmla="*/ 643 w 1588"/>
                  <a:gd name="T7" fmla="*/ 468 h 2347"/>
                  <a:gd name="T8" fmla="*/ 579 w 1588"/>
                  <a:gd name="T9" fmla="*/ 501 h 2347"/>
                  <a:gd name="T10" fmla="*/ 512 w 1588"/>
                  <a:gd name="T11" fmla="*/ 524 h 2347"/>
                  <a:gd name="T12" fmla="*/ 485 w 1588"/>
                  <a:gd name="T13" fmla="*/ 557 h 2347"/>
                  <a:gd name="T14" fmla="*/ 451 w 1588"/>
                  <a:gd name="T15" fmla="*/ 764 h 2347"/>
                  <a:gd name="T16" fmla="*/ 398 w 1588"/>
                  <a:gd name="T17" fmla="*/ 966 h 2347"/>
                  <a:gd name="T18" fmla="*/ 331 w 1588"/>
                  <a:gd name="T19" fmla="*/ 1051 h 2347"/>
                  <a:gd name="T20" fmla="*/ 223 w 1588"/>
                  <a:gd name="T21" fmla="*/ 1204 h 2347"/>
                  <a:gd name="T22" fmla="*/ 217 w 1588"/>
                  <a:gd name="T23" fmla="*/ 1378 h 2347"/>
                  <a:gd name="T24" fmla="*/ 242 w 1588"/>
                  <a:gd name="T25" fmla="*/ 1493 h 2347"/>
                  <a:gd name="T26" fmla="*/ 234 w 1588"/>
                  <a:gd name="T27" fmla="*/ 1539 h 2347"/>
                  <a:gd name="T28" fmla="*/ 178 w 1588"/>
                  <a:gd name="T29" fmla="*/ 1562 h 2347"/>
                  <a:gd name="T30" fmla="*/ 106 w 1588"/>
                  <a:gd name="T31" fmla="*/ 1616 h 2347"/>
                  <a:gd name="T32" fmla="*/ 14 w 1588"/>
                  <a:gd name="T33" fmla="*/ 1739 h 2347"/>
                  <a:gd name="T34" fmla="*/ 44 w 1588"/>
                  <a:gd name="T35" fmla="*/ 1920 h 2347"/>
                  <a:gd name="T36" fmla="*/ 175 w 1588"/>
                  <a:gd name="T37" fmla="*/ 2015 h 2347"/>
                  <a:gd name="T38" fmla="*/ 306 w 1588"/>
                  <a:gd name="T39" fmla="*/ 2079 h 2347"/>
                  <a:gd name="T40" fmla="*/ 440 w 1588"/>
                  <a:gd name="T41" fmla="*/ 2117 h 2347"/>
                  <a:gd name="T42" fmla="*/ 532 w 1588"/>
                  <a:gd name="T43" fmla="*/ 2127 h 2347"/>
                  <a:gd name="T44" fmla="*/ 560 w 1588"/>
                  <a:gd name="T45" fmla="*/ 2212 h 2347"/>
                  <a:gd name="T46" fmla="*/ 524 w 1588"/>
                  <a:gd name="T47" fmla="*/ 2319 h 2347"/>
                  <a:gd name="T48" fmla="*/ 540 w 1588"/>
                  <a:gd name="T49" fmla="*/ 2347 h 2347"/>
                  <a:gd name="T50" fmla="*/ 627 w 1588"/>
                  <a:gd name="T51" fmla="*/ 2347 h 2347"/>
                  <a:gd name="T52" fmla="*/ 702 w 1588"/>
                  <a:gd name="T53" fmla="*/ 2347 h 2347"/>
                  <a:gd name="T54" fmla="*/ 730 w 1588"/>
                  <a:gd name="T55" fmla="*/ 2299 h 2347"/>
                  <a:gd name="T56" fmla="*/ 847 w 1588"/>
                  <a:gd name="T57" fmla="*/ 2209 h 2347"/>
                  <a:gd name="T58" fmla="*/ 1058 w 1588"/>
                  <a:gd name="T59" fmla="*/ 2173 h 2347"/>
                  <a:gd name="T60" fmla="*/ 1295 w 1588"/>
                  <a:gd name="T61" fmla="*/ 2163 h 2347"/>
                  <a:gd name="T62" fmla="*/ 1493 w 1588"/>
                  <a:gd name="T63" fmla="*/ 2143 h 2347"/>
                  <a:gd name="T64" fmla="*/ 1579 w 1588"/>
                  <a:gd name="T65" fmla="*/ 2084 h 2347"/>
                  <a:gd name="T66" fmla="*/ 1585 w 1588"/>
                  <a:gd name="T67" fmla="*/ 1887 h 2347"/>
                  <a:gd name="T68" fmla="*/ 1579 w 1588"/>
                  <a:gd name="T69" fmla="*/ 1782 h 2347"/>
                  <a:gd name="T70" fmla="*/ 1557 w 1588"/>
                  <a:gd name="T71" fmla="*/ 1629 h 2347"/>
                  <a:gd name="T72" fmla="*/ 1507 w 1588"/>
                  <a:gd name="T73" fmla="*/ 1478 h 2347"/>
                  <a:gd name="T74" fmla="*/ 1482 w 1588"/>
                  <a:gd name="T75" fmla="*/ 1506 h 2347"/>
                  <a:gd name="T76" fmla="*/ 1482 w 1588"/>
                  <a:gd name="T77" fmla="*/ 1386 h 2347"/>
                  <a:gd name="T78" fmla="*/ 1510 w 1588"/>
                  <a:gd name="T79" fmla="*/ 1209 h 2347"/>
                  <a:gd name="T80" fmla="*/ 1501 w 1588"/>
                  <a:gd name="T81" fmla="*/ 1010 h 2347"/>
                  <a:gd name="T82" fmla="*/ 1326 w 1588"/>
                  <a:gd name="T83" fmla="*/ 872 h 2347"/>
                  <a:gd name="T84" fmla="*/ 1245 w 1588"/>
                  <a:gd name="T85" fmla="*/ 649 h 2347"/>
                  <a:gd name="T86" fmla="*/ 1136 w 1588"/>
                  <a:gd name="T87" fmla="*/ 529 h 2347"/>
                  <a:gd name="T88" fmla="*/ 1028 w 1588"/>
                  <a:gd name="T89" fmla="*/ 309 h 2347"/>
                  <a:gd name="T90" fmla="*/ 953 w 1588"/>
                  <a:gd name="T91" fmla="*/ 125 h 23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88" h="2347">
                    <a:moveTo>
                      <a:pt x="847" y="0"/>
                    </a:moveTo>
                    <a:lnTo>
                      <a:pt x="847" y="0"/>
                    </a:lnTo>
                    <a:lnTo>
                      <a:pt x="844" y="69"/>
                    </a:lnTo>
                    <a:lnTo>
                      <a:pt x="822" y="125"/>
                    </a:lnTo>
                    <a:lnTo>
                      <a:pt x="783" y="176"/>
                    </a:lnTo>
                    <a:lnTo>
                      <a:pt x="741" y="225"/>
                    </a:lnTo>
                    <a:lnTo>
                      <a:pt x="699" y="274"/>
                    </a:lnTo>
                    <a:lnTo>
                      <a:pt x="668" y="327"/>
                    </a:lnTo>
                    <a:lnTo>
                      <a:pt x="655" y="389"/>
                    </a:lnTo>
                    <a:lnTo>
                      <a:pt x="666" y="465"/>
                    </a:lnTo>
                    <a:lnTo>
                      <a:pt x="643" y="468"/>
                    </a:lnTo>
                    <a:lnTo>
                      <a:pt x="621" y="476"/>
                    </a:lnTo>
                    <a:lnTo>
                      <a:pt x="599" y="488"/>
                    </a:lnTo>
                    <a:lnTo>
                      <a:pt x="579" y="501"/>
                    </a:lnTo>
                    <a:lnTo>
                      <a:pt x="557" y="514"/>
                    </a:lnTo>
                    <a:lnTo>
                      <a:pt x="535" y="522"/>
                    </a:lnTo>
                    <a:lnTo>
                      <a:pt x="512" y="524"/>
                    </a:lnTo>
                    <a:lnTo>
                      <a:pt x="487" y="516"/>
                    </a:lnTo>
                    <a:lnTo>
                      <a:pt x="485" y="557"/>
                    </a:lnTo>
                    <a:lnTo>
                      <a:pt x="476" y="616"/>
                    </a:lnTo>
                    <a:lnTo>
                      <a:pt x="465" y="688"/>
                    </a:lnTo>
                    <a:lnTo>
                      <a:pt x="451" y="764"/>
                    </a:lnTo>
                    <a:lnTo>
                      <a:pt x="434" y="841"/>
                    </a:lnTo>
                    <a:lnTo>
                      <a:pt x="418" y="910"/>
                    </a:lnTo>
                    <a:lnTo>
                      <a:pt x="398" y="966"/>
                    </a:lnTo>
                    <a:lnTo>
                      <a:pt x="379" y="1000"/>
                    </a:lnTo>
                    <a:lnTo>
                      <a:pt x="331" y="1051"/>
                    </a:lnTo>
                    <a:lnTo>
                      <a:pt x="290" y="1102"/>
                    </a:lnTo>
                    <a:lnTo>
                      <a:pt x="251" y="1153"/>
                    </a:lnTo>
                    <a:lnTo>
                      <a:pt x="223" y="1204"/>
                    </a:lnTo>
                    <a:lnTo>
                      <a:pt x="206" y="1260"/>
                    </a:lnTo>
                    <a:lnTo>
                      <a:pt x="203" y="1317"/>
                    </a:lnTo>
                    <a:lnTo>
                      <a:pt x="217" y="1378"/>
                    </a:lnTo>
                    <a:lnTo>
                      <a:pt x="253" y="1447"/>
                    </a:lnTo>
                    <a:lnTo>
                      <a:pt x="242" y="1493"/>
                    </a:lnTo>
                    <a:lnTo>
                      <a:pt x="237" y="1519"/>
                    </a:lnTo>
                    <a:lnTo>
                      <a:pt x="234" y="1534"/>
                    </a:lnTo>
                    <a:lnTo>
                      <a:pt x="234" y="1539"/>
                    </a:lnTo>
                    <a:lnTo>
                      <a:pt x="226" y="1544"/>
                    </a:lnTo>
                    <a:lnTo>
                      <a:pt x="209" y="1549"/>
                    </a:lnTo>
                    <a:lnTo>
                      <a:pt x="178" y="1562"/>
                    </a:lnTo>
                    <a:lnTo>
                      <a:pt x="128" y="1585"/>
                    </a:lnTo>
                    <a:lnTo>
                      <a:pt x="106" y="1616"/>
                    </a:lnTo>
                    <a:lnTo>
                      <a:pt x="75" y="1649"/>
                    </a:lnTo>
                    <a:lnTo>
                      <a:pt x="42" y="1690"/>
                    </a:lnTo>
                    <a:lnTo>
                      <a:pt x="14" y="1739"/>
                    </a:lnTo>
                    <a:lnTo>
                      <a:pt x="0" y="1792"/>
                    </a:lnTo>
                    <a:lnTo>
                      <a:pt x="8" y="1851"/>
                    </a:lnTo>
                    <a:lnTo>
                      <a:pt x="44" y="1920"/>
                    </a:lnTo>
                    <a:lnTo>
                      <a:pt x="120" y="1994"/>
                    </a:lnTo>
                    <a:lnTo>
                      <a:pt x="175" y="2015"/>
                    </a:lnTo>
                    <a:lnTo>
                      <a:pt x="223" y="2035"/>
                    </a:lnTo>
                    <a:lnTo>
                      <a:pt x="267" y="2058"/>
                    </a:lnTo>
                    <a:lnTo>
                      <a:pt x="306" y="2079"/>
                    </a:lnTo>
                    <a:lnTo>
                      <a:pt x="348" y="2097"/>
                    </a:lnTo>
                    <a:lnTo>
                      <a:pt x="393" y="2109"/>
                    </a:lnTo>
                    <a:lnTo>
                      <a:pt x="440" y="2117"/>
                    </a:lnTo>
                    <a:lnTo>
                      <a:pt x="499" y="2117"/>
                    </a:lnTo>
                    <a:lnTo>
                      <a:pt x="532" y="2127"/>
                    </a:lnTo>
                    <a:lnTo>
                      <a:pt x="551" y="2150"/>
                    </a:lnTo>
                    <a:lnTo>
                      <a:pt x="560" y="2178"/>
                    </a:lnTo>
                    <a:lnTo>
                      <a:pt x="560" y="2212"/>
                    </a:lnTo>
                    <a:lnTo>
                      <a:pt x="551" y="2250"/>
                    </a:lnTo>
                    <a:lnTo>
                      <a:pt x="538" y="2286"/>
                    </a:lnTo>
                    <a:lnTo>
                      <a:pt x="524" y="2319"/>
                    </a:lnTo>
                    <a:lnTo>
                      <a:pt x="507" y="2347"/>
                    </a:lnTo>
                    <a:lnTo>
                      <a:pt x="540" y="2347"/>
                    </a:lnTo>
                    <a:lnTo>
                      <a:pt x="571" y="2347"/>
                    </a:lnTo>
                    <a:lnTo>
                      <a:pt x="599" y="2347"/>
                    </a:lnTo>
                    <a:lnTo>
                      <a:pt x="627" y="2347"/>
                    </a:lnTo>
                    <a:lnTo>
                      <a:pt x="655" y="2347"/>
                    </a:lnTo>
                    <a:lnTo>
                      <a:pt x="677" y="2347"/>
                    </a:lnTo>
                    <a:lnTo>
                      <a:pt x="702" y="2347"/>
                    </a:lnTo>
                    <a:lnTo>
                      <a:pt x="721" y="2347"/>
                    </a:lnTo>
                    <a:lnTo>
                      <a:pt x="730" y="2299"/>
                    </a:lnTo>
                    <a:lnTo>
                      <a:pt x="755" y="2263"/>
                    </a:lnTo>
                    <a:lnTo>
                      <a:pt x="794" y="2232"/>
                    </a:lnTo>
                    <a:lnTo>
                      <a:pt x="847" y="2209"/>
                    </a:lnTo>
                    <a:lnTo>
                      <a:pt x="911" y="2194"/>
                    </a:lnTo>
                    <a:lnTo>
                      <a:pt x="980" y="2181"/>
                    </a:lnTo>
                    <a:lnTo>
                      <a:pt x="1058" y="2173"/>
                    </a:lnTo>
                    <a:lnTo>
                      <a:pt x="1139" y="2168"/>
                    </a:lnTo>
                    <a:lnTo>
                      <a:pt x="1217" y="2166"/>
                    </a:lnTo>
                    <a:lnTo>
                      <a:pt x="1295" y="2163"/>
                    </a:lnTo>
                    <a:lnTo>
                      <a:pt x="1368" y="2158"/>
                    </a:lnTo>
                    <a:lnTo>
                      <a:pt x="1435" y="2153"/>
                    </a:lnTo>
                    <a:lnTo>
                      <a:pt x="1493" y="2143"/>
                    </a:lnTo>
                    <a:lnTo>
                      <a:pt x="1538" y="2130"/>
                    </a:lnTo>
                    <a:lnTo>
                      <a:pt x="1566" y="2109"/>
                    </a:lnTo>
                    <a:lnTo>
                      <a:pt x="1579" y="2084"/>
                    </a:lnTo>
                    <a:lnTo>
                      <a:pt x="1588" y="1984"/>
                    </a:lnTo>
                    <a:lnTo>
                      <a:pt x="1585" y="1887"/>
                    </a:lnTo>
                    <a:lnTo>
                      <a:pt x="1579" y="1813"/>
                    </a:lnTo>
                    <a:lnTo>
                      <a:pt x="1579" y="1782"/>
                    </a:lnTo>
                    <a:lnTo>
                      <a:pt x="1579" y="1746"/>
                    </a:lnTo>
                    <a:lnTo>
                      <a:pt x="1571" y="1693"/>
                    </a:lnTo>
                    <a:lnTo>
                      <a:pt x="1557" y="1629"/>
                    </a:lnTo>
                    <a:lnTo>
                      <a:pt x="1540" y="1565"/>
                    </a:lnTo>
                    <a:lnTo>
                      <a:pt x="1524" y="1511"/>
                    </a:lnTo>
                    <a:lnTo>
                      <a:pt x="1507" y="1478"/>
                    </a:lnTo>
                    <a:lnTo>
                      <a:pt x="1493" y="1473"/>
                    </a:lnTo>
                    <a:lnTo>
                      <a:pt x="1482" y="1506"/>
                    </a:lnTo>
                    <a:lnTo>
                      <a:pt x="1474" y="1465"/>
                    </a:lnTo>
                    <a:lnTo>
                      <a:pt x="1474" y="1427"/>
                    </a:lnTo>
                    <a:lnTo>
                      <a:pt x="1482" y="1386"/>
                    </a:lnTo>
                    <a:lnTo>
                      <a:pt x="1493" y="1337"/>
                    </a:lnTo>
                    <a:lnTo>
                      <a:pt x="1501" y="1281"/>
                    </a:lnTo>
                    <a:lnTo>
                      <a:pt x="1510" y="1209"/>
                    </a:lnTo>
                    <a:lnTo>
                      <a:pt x="1510" y="1120"/>
                    </a:lnTo>
                    <a:lnTo>
                      <a:pt x="1501" y="1010"/>
                    </a:lnTo>
                    <a:lnTo>
                      <a:pt x="1421" y="984"/>
                    </a:lnTo>
                    <a:lnTo>
                      <a:pt x="1365" y="936"/>
                    </a:lnTo>
                    <a:lnTo>
                      <a:pt x="1326" y="872"/>
                    </a:lnTo>
                    <a:lnTo>
                      <a:pt x="1301" y="800"/>
                    </a:lnTo>
                    <a:lnTo>
                      <a:pt x="1276" y="724"/>
                    </a:lnTo>
                    <a:lnTo>
                      <a:pt x="1245" y="649"/>
                    </a:lnTo>
                    <a:lnTo>
                      <a:pt x="1203" y="583"/>
                    </a:lnTo>
                    <a:lnTo>
                      <a:pt x="1136" y="529"/>
                    </a:lnTo>
                    <a:lnTo>
                      <a:pt x="1089" y="450"/>
                    </a:lnTo>
                    <a:lnTo>
                      <a:pt x="1053" y="378"/>
                    </a:lnTo>
                    <a:lnTo>
                      <a:pt x="1028" y="309"/>
                    </a:lnTo>
                    <a:lnTo>
                      <a:pt x="1008" y="245"/>
                    </a:lnTo>
                    <a:lnTo>
                      <a:pt x="983" y="184"/>
                    </a:lnTo>
                    <a:lnTo>
                      <a:pt x="953" y="125"/>
                    </a:lnTo>
                    <a:lnTo>
                      <a:pt x="908" y="64"/>
                    </a:lnTo>
                    <a:lnTo>
                      <a:pt x="84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39" name="Rectangle 27"/>
              <p:cNvSpPr>
                <a:spLocks noChangeArrowheads="1"/>
              </p:cNvSpPr>
              <p:nvPr/>
            </p:nvSpPr>
            <p:spPr bwMode="auto">
              <a:xfrm>
                <a:off x="6854" y="5858"/>
                <a:ext cx="2351" cy="1115"/>
              </a:xfrm>
              <a:prstGeom prst="rect">
                <a:avLst/>
              </a:prstGeom>
              <a:solidFill>
                <a:srgbClr val="B2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12500">
                    <a:solidFill>
                      <a:schemeClr val="bg1"/>
                    </a:solidFill>
                    <a:latin typeface="Arial Black" pitchFamily="34" charset="0"/>
                  </a:defRPr>
                </a:lvl1pPr>
                <a:lvl2pPr marL="742950" indent="-285750" eaLnBrk="0" hangingPunct="0">
                  <a:spcBef>
                    <a:spcPct val="20000"/>
                  </a:spcBef>
                  <a:buChar char="–"/>
                  <a:defRPr sz="10900">
                    <a:solidFill>
                      <a:schemeClr val="bg1"/>
                    </a:solidFill>
                    <a:latin typeface="Arial Black" pitchFamily="34" charset="0"/>
                  </a:defRPr>
                </a:lvl2pPr>
                <a:lvl3pPr marL="1143000" indent="-228600" eaLnBrk="0" hangingPunct="0">
                  <a:spcBef>
                    <a:spcPct val="20000"/>
                  </a:spcBef>
                  <a:buChar char="•"/>
                  <a:defRPr sz="9300">
                    <a:solidFill>
                      <a:schemeClr val="bg1"/>
                    </a:solidFill>
                    <a:latin typeface="Arial Black" pitchFamily="34" charset="0"/>
                  </a:defRPr>
                </a:lvl3pPr>
                <a:lvl4pPr marL="1600200" indent="-228600" eaLnBrk="0" hangingPunct="0">
                  <a:spcBef>
                    <a:spcPct val="20000"/>
                  </a:spcBef>
                  <a:buChar char="–"/>
                  <a:defRPr sz="7800">
                    <a:solidFill>
                      <a:schemeClr val="bg1"/>
                    </a:solidFill>
                    <a:latin typeface="Arial Black" pitchFamily="34" charset="0"/>
                  </a:defRPr>
                </a:lvl4pPr>
                <a:lvl5pPr marL="2057400" indent="-228600" eaLnBrk="0" hangingPunct="0">
                  <a:spcBef>
                    <a:spcPct val="20000"/>
                  </a:spcBef>
                  <a:buChar char="»"/>
                  <a:defRPr sz="7800">
                    <a:solidFill>
                      <a:schemeClr val="bg1"/>
                    </a:solidFill>
                    <a:latin typeface="Arial Black" pitchFamily="34" charset="0"/>
                  </a:defRPr>
                </a:lvl5pPr>
                <a:lvl6pPr marL="2514600" indent="-228600" eaLnBrk="0" fontAlgn="base" hangingPunct="0">
                  <a:spcBef>
                    <a:spcPct val="20000"/>
                  </a:spcBef>
                  <a:spcAft>
                    <a:spcPct val="0"/>
                  </a:spcAft>
                  <a:buChar char="»"/>
                  <a:defRPr sz="7800">
                    <a:solidFill>
                      <a:schemeClr val="bg1"/>
                    </a:solidFill>
                    <a:latin typeface="Arial Black" pitchFamily="34" charset="0"/>
                  </a:defRPr>
                </a:lvl6pPr>
                <a:lvl7pPr marL="2971800" indent="-228600" eaLnBrk="0" fontAlgn="base" hangingPunct="0">
                  <a:spcBef>
                    <a:spcPct val="20000"/>
                  </a:spcBef>
                  <a:spcAft>
                    <a:spcPct val="0"/>
                  </a:spcAft>
                  <a:buChar char="»"/>
                  <a:defRPr sz="7800">
                    <a:solidFill>
                      <a:schemeClr val="bg1"/>
                    </a:solidFill>
                    <a:latin typeface="Arial Black" pitchFamily="34" charset="0"/>
                  </a:defRPr>
                </a:lvl7pPr>
                <a:lvl8pPr marL="3429000" indent="-228600" eaLnBrk="0" fontAlgn="base" hangingPunct="0">
                  <a:spcBef>
                    <a:spcPct val="20000"/>
                  </a:spcBef>
                  <a:spcAft>
                    <a:spcPct val="0"/>
                  </a:spcAft>
                  <a:buChar char="»"/>
                  <a:defRPr sz="7800">
                    <a:solidFill>
                      <a:schemeClr val="bg1"/>
                    </a:solidFill>
                    <a:latin typeface="Arial Black" pitchFamily="34" charset="0"/>
                  </a:defRPr>
                </a:lvl8pPr>
                <a:lvl9pPr marL="3886200" indent="-228600" eaLnBrk="0" fontAlgn="base" hangingPunct="0">
                  <a:spcBef>
                    <a:spcPct val="20000"/>
                  </a:spcBef>
                  <a:spcAft>
                    <a:spcPct val="0"/>
                  </a:spcAft>
                  <a:buChar char="»"/>
                  <a:defRPr sz="7800">
                    <a:solidFill>
                      <a:schemeClr val="bg1"/>
                    </a:solidFill>
                    <a:latin typeface="Arial Black" pitchFamily="34" charset="0"/>
                  </a:defRPr>
                </a:lvl9pPr>
              </a:lstStyle>
              <a:p>
                <a:pPr eaLnBrk="1" hangingPunct="1">
                  <a:spcBef>
                    <a:spcPct val="0"/>
                  </a:spcBef>
                  <a:buFontTx/>
                  <a:buNone/>
                </a:pPr>
                <a:endParaRPr lang="en-US" altLang="en-US" sz="600" b="1" dirty="0">
                  <a:solidFill>
                    <a:schemeClr val="tx1"/>
                  </a:solidFill>
                  <a:latin typeface="Calibri" pitchFamily="34" charset="0"/>
                </a:endParaRPr>
              </a:p>
            </p:txBody>
          </p:sp>
          <p:sp>
            <p:nvSpPr>
              <p:cNvPr id="8240" name="Rectangle 28"/>
              <p:cNvSpPr>
                <a:spLocks noChangeArrowheads="1"/>
              </p:cNvSpPr>
              <p:nvPr/>
            </p:nvSpPr>
            <p:spPr bwMode="auto">
              <a:xfrm>
                <a:off x="6854" y="5858"/>
                <a:ext cx="2351" cy="111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12500">
                    <a:solidFill>
                      <a:schemeClr val="bg1"/>
                    </a:solidFill>
                    <a:latin typeface="Arial Black" pitchFamily="34" charset="0"/>
                  </a:defRPr>
                </a:lvl1pPr>
                <a:lvl2pPr marL="742950" indent="-285750" eaLnBrk="0" hangingPunct="0">
                  <a:spcBef>
                    <a:spcPct val="20000"/>
                  </a:spcBef>
                  <a:buChar char="–"/>
                  <a:defRPr sz="10900">
                    <a:solidFill>
                      <a:schemeClr val="bg1"/>
                    </a:solidFill>
                    <a:latin typeface="Arial Black" pitchFamily="34" charset="0"/>
                  </a:defRPr>
                </a:lvl2pPr>
                <a:lvl3pPr marL="1143000" indent="-228600" eaLnBrk="0" hangingPunct="0">
                  <a:spcBef>
                    <a:spcPct val="20000"/>
                  </a:spcBef>
                  <a:buChar char="•"/>
                  <a:defRPr sz="9300">
                    <a:solidFill>
                      <a:schemeClr val="bg1"/>
                    </a:solidFill>
                    <a:latin typeface="Arial Black" pitchFamily="34" charset="0"/>
                  </a:defRPr>
                </a:lvl3pPr>
                <a:lvl4pPr marL="1600200" indent="-228600" eaLnBrk="0" hangingPunct="0">
                  <a:spcBef>
                    <a:spcPct val="20000"/>
                  </a:spcBef>
                  <a:buChar char="–"/>
                  <a:defRPr sz="7800">
                    <a:solidFill>
                      <a:schemeClr val="bg1"/>
                    </a:solidFill>
                    <a:latin typeface="Arial Black" pitchFamily="34" charset="0"/>
                  </a:defRPr>
                </a:lvl4pPr>
                <a:lvl5pPr marL="2057400" indent="-228600" eaLnBrk="0" hangingPunct="0">
                  <a:spcBef>
                    <a:spcPct val="20000"/>
                  </a:spcBef>
                  <a:buChar char="»"/>
                  <a:defRPr sz="7800">
                    <a:solidFill>
                      <a:schemeClr val="bg1"/>
                    </a:solidFill>
                    <a:latin typeface="Arial Black" pitchFamily="34" charset="0"/>
                  </a:defRPr>
                </a:lvl5pPr>
                <a:lvl6pPr marL="2514600" indent="-228600" eaLnBrk="0" fontAlgn="base" hangingPunct="0">
                  <a:spcBef>
                    <a:spcPct val="20000"/>
                  </a:spcBef>
                  <a:spcAft>
                    <a:spcPct val="0"/>
                  </a:spcAft>
                  <a:buChar char="»"/>
                  <a:defRPr sz="7800">
                    <a:solidFill>
                      <a:schemeClr val="bg1"/>
                    </a:solidFill>
                    <a:latin typeface="Arial Black" pitchFamily="34" charset="0"/>
                  </a:defRPr>
                </a:lvl6pPr>
                <a:lvl7pPr marL="2971800" indent="-228600" eaLnBrk="0" fontAlgn="base" hangingPunct="0">
                  <a:spcBef>
                    <a:spcPct val="20000"/>
                  </a:spcBef>
                  <a:spcAft>
                    <a:spcPct val="0"/>
                  </a:spcAft>
                  <a:buChar char="»"/>
                  <a:defRPr sz="7800">
                    <a:solidFill>
                      <a:schemeClr val="bg1"/>
                    </a:solidFill>
                    <a:latin typeface="Arial Black" pitchFamily="34" charset="0"/>
                  </a:defRPr>
                </a:lvl7pPr>
                <a:lvl8pPr marL="3429000" indent="-228600" eaLnBrk="0" fontAlgn="base" hangingPunct="0">
                  <a:spcBef>
                    <a:spcPct val="20000"/>
                  </a:spcBef>
                  <a:spcAft>
                    <a:spcPct val="0"/>
                  </a:spcAft>
                  <a:buChar char="»"/>
                  <a:defRPr sz="7800">
                    <a:solidFill>
                      <a:schemeClr val="bg1"/>
                    </a:solidFill>
                    <a:latin typeface="Arial Black" pitchFamily="34" charset="0"/>
                  </a:defRPr>
                </a:lvl8pPr>
                <a:lvl9pPr marL="3886200" indent="-228600" eaLnBrk="0" fontAlgn="base" hangingPunct="0">
                  <a:spcBef>
                    <a:spcPct val="20000"/>
                  </a:spcBef>
                  <a:spcAft>
                    <a:spcPct val="0"/>
                  </a:spcAft>
                  <a:buChar char="»"/>
                  <a:defRPr sz="7800">
                    <a:solidFill>
                      <a:schemeClr val="bg1"/>
                    </a:solidFill>
                    <a:latin typeface="Arial Black" pitchFamily="34" charset="0"/>
                  </a:defRPr>
                </a:lvl9pPr>
              </a:lstStyle>
              <a:p>
                <a:pPr eaLnBrk="1" hangingPunct="1">
                  <a:spcBef>
                    <a:spcPct val="0"/>
                  </a:spcBef>
                  <a:buFontTx/>
                  <a:buNone/>
                </a:pPr>
                <a:endParaRPr lang="en-US" altLang="en-US" sz="600" b="1" dirty="0">
                  <a:solidFill>
                    <a:schemeClr val="tx1"/>
                  </a:solidFill>
                  <a:latin typeface="Calibri" pitchFamily="34" charset="0"/>
                </a:endParaRPr>
              </a:p>
            </p:txBody>
          </p:sp>
          <p:sp>
            <p:nvSpPr>
              <p:cNvPr id="8241" name="Freeform 29"/>
              <p:cNvSpPr>
                <a:spLocks/>
              </p:cNvSpPr>
              <p:nvPr/>
            </p:nvSpPr>
            <p:spPr bwMode="auto">
              <a:xfrm>
                <a:off x="6470" y="5508"/>
                <a:ext cx="3011" cy="644"/>
              </a:xfrm>
              <a:custGeom>
                <a:avLst/>
                <a:gdLst>
                  <a:gd name="T0" fmla="*/ 2635 w 3011"/>
                  <a:gd name="T1" fmla="*/ 0 h 644"/>
                  <a:gd name="T2" fmla="*/ 585 w 3011"/>
                  <a:gd name="T3" fmla="*/ 0 h 644"/>
                  <a:gd name="T4" fmla="*/ 0 w 3011"/>
                  <a:gd name="T5" fmla="*/ 644 h 644"/>
                  <a:gd name="T6" fmla="*/ 3011 w 3011"/>
                  <a:gd name="T7" fmla="*/ 644 h 644"/>
                  <a:gd name="T8" fmla="*/ 2635 w 3011"/>
                  <a:gd name="T9" fmla="*/ 0 h 6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11" h="644">
                    <a:moveTo>
                      <a:pt x="2635" y="0"/>
                    </a:moveTo>
                    <a:lnTo>
                      <a:pt x="585" y="0"/>
                    </a:lnTo>
                    <a:lnTo>
                      <a:pt x="0" y="644"/>
                    </a:lnTo>
                    <a:lnTo>
                      <a:pt x="3011" y="644"/>
                    </a:lnTo>
                    <a:lnTo>
                      <a:pt x="2635"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42" name="Freeform 30"/>
              <p:cNvSpPr>
                <a:spLocks/>
              </p:cNvSpPr>
              <p:nvPr/>
            </p:nvSpPr>
            <p:spPr bwMode="auto">
              <a:xfrm>
                <a:off x="6470" y="5508"/>
                <a:ext cx="3011" cy="644"/>
              </a:xfrm>
              <a:custGeom>
                <a:avLst/>
                <a:gdLst>
                  <a:gd name="T0" fmla="*/ 2635 w 3011"/>
                  <a:gd name="T1" fmla="*/ 0 h 644"/>
                  <a:gd name="T2" fmla="*/ 585 w 3011"/>
                  <a:gd name="T3" fmla="*/ 0 h 644"/>
                  <a:gd name="T4" fmla="*/ 0 w 3011"/>
                  <a:gd name="T5" fmla="*/ 644 h 644"/>
                  <a:gd name="T6" fmla="*/ 3011 w 3011"/>
                  <a:gd name="T7" fmla="*/ 644 h 644"/>
                  <a:gd name="T8" fmla="*/ 2635 w 3011"/>
                  <a:gd name="T9" fmla="*/ 0 h 6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11" h="644">
                    <a:moveTo>
                      <a:pt x="2635" y="0"/>
                    </a:moveTo>
                    <a:lnTo>
                      <a:pt x="585" y="0"/>
                    </a:lnTo>
                    <a:lnTo>
                      <a:pt x="0" y="644"/>
                    </a:lnTo>
                    <a:lnTo>
                      <a:pt x="3011" y="644"/>
                    </a:lnTo>
                    <a:lnTo>
                      <a:pt x="263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43" name="Freeform 31"/>
              <p:cNvSpPr>
                <a:spLocks/>
              </p:cNvSpPr>
              <p:nvPr/>
            </p:nvSpPr>
            <p:spPr bwMode="auto">
              <a:xfrm>
                <a:off x="8328" y="4526"/>
                <a:ext cx="1749" cy="2616"/>
              </a:xfrm>
              <a:custGeom>
                <a:avLst/>
                <a:gdLst>
                  <a:gd name="T0" fmla="*/ 741 w 1749"/>
                  <a:gd name="T1" fmla="*/ 59 h 2616"/>
                  <a:gd name="T2" fmla="*/ 641 w 1749"/>
                  <a:gd name="T3" fmla="*/ 251 h 2616"/>
                  <a:gd name="T4" fmla="*/ 554 w 1749"/>
                  <a:gd name="T5" fmla="*/ 491 h 2616"/>
                  <a:gd name="T6" fmla="*/ 524 w 1749"/>
                  <a:gd name="T7" fmla="*/ 721 h 2616"/>
                  <a:gd name="T8" fmla="*/ 518 w 1749"/>
                  <a:gd name="T9" fmla="*/ 816 h 2616"/>
                  <a:gd name="T10" fmla="*/ 471 w 1749"/>
                  <a:gd name="T11" fmla="*/ 864 h 2616"/>
                  <a:gd name="T12" fmla="*/ 423 w 1749"/>
                  <a:gd name="T13" fmla="*/ 946 h 2616"/>
                  <a:gd name="T14" fmla="*/ 382 w 1749"/>
                  <a:gd name="T15" fmla="*/ 1049 h 2616"/>
                  <a:gd name="T16" fmla="*/ 376 w 1749"/>
                  <a:gd name="T17" fmla="*/ 1164 h 2616"/>
                  <a:gd name="T18" fmla="*/ 404 w 1749"/>
                  <a:gd name="T19" fmla="*/ 1284 h 2616"/>
                  <a:gd name="T20" fmla="*/ 365 w 1749"/>
                  <a:gd name="T21" fmla="*/ 1386 h 2616"/>
                  <a:gd name="T22" fmla="*/ 365 w 1749"/>
                  <a:gd name="T23" fmla="*/ 1514 h 2616"/>
                  <a:gd name="T24" fmla="*/ 382 w 1749"/>
                  <a:gd name="T25" fmla="*/ 1644 h 2616"/>
                  <a:gd name="T26" fmla="*/ 354 w 1749"/>
                  <a:gd name="T27" fmla="*/ 1741 h 2616"/>
                  <a:gd name="T28" fmla="*/ 248 w 1749"/>
                  <a:gd name="T29" fmla="*/ 1785 h 2616"/>
                  <a:gd name="T30" fmla="*/ 139 w 1749"/>
                  <a:gd name="T31" fmla="*/ 1826 h 2616"/>
                  <a:gd name="T32" fmla="*/ 50 w 1749"/>
                  <a:gd name="T33" fmla="*/ 1880 h 2616"/>
                  <a:gd name="T34" fmla="*/ 3 w 1749"/>
                  <a:gd name="T35" fmla="*/ 1951 h 2616"/>
                  <a:gd name="T36" fmla="*/ 11 w 1749"/>
                  <a:gd name="T37" fmla="*/ 2023 h 2616"/>
                  <a:gd name="T38" fmla="*/ 56 w 1749"/>
                  <a:gd name="T39" fmla="*/ 2089 h 2616"/>
                  <a:gd name="T40" fmla="*/ 109 w 1749"/>
                  <a:gd name="T41" fmla="*/ 2163 h 2616"/>
                  <a:gd name="T42" fmla="*/ 153 w 1749"/>
                  <a:gd name="T43" fmla="*/ 2222 h 2616"/>
                  <a:gd name="T44" fmla="*/ 220 w 1749"/>
                  <a:gd name="T45" fmla="*/ 2258 h 2616"/>
                  <a:gd name="T46" fmla="*/ 309 w 1749"/>
                  <a:gd name="T47" fmla="*/ 2312 h 2616"/>
                  <a:gd name="T48" fmla="*/ 393 w 1749"/>
                  <a:gd name="T49" fmla="*/ 2365 h 2616"/>
                  <a:gd name="T50" fmla="*/ 482 w 1749"/>
                  <a:gd name="T51" fmla="*/ 2396 h 2616"/>
                  <a:gd name="T52" fmla="*/ 579 w 1749"/>
                  <a:gd name="T53" fmla="*/ 2404 h 2616"/>
                  <a:gd name="T54" fmla="*/ 674 w 1749"/>
                  <a:gd name="T55" fmla="*/ 2450 h 2616"/>
                  <a:gd name="T56" fmla="*/ 755 w 1749"/>
                  <a:gd name="T57" fmla="*/ 2519 h 2616"/>
                  <a:gd name="T58" fmla="*/ 794 w 1749"/>
                  <a:gd name="T59" fmla="*/ 2588 h 2616"/>
                  <a:gd name="T60" fmla="*/ 799 w 1749"/>
                  <a:gd name="T61" fmla="*/ 2616 h 2616"/>
                  <a:gd name="T62" fmla="*/ 833 w 1749"/>
                  <a:gd name="T63" fmla="*/ 2616 h 2616"/>
                  <a:gd name="T64" fmla="*/ 877 w 1749"/>
                  <a:gd name="T65" fmla="*/ 2613 h 2616"/>
                  <a:gd name="T66" fmla="*/ 933 w 1749"/>
                  <a:gd name="T67" fmla="*/ 2606 h 2616"/>
                  <a:gd name="T68" fmla="*/ 972 w 1749"/>
                  <a:gd name="T69" fmla="*/ 2552 h 2616"/>
                  <a:gd name="T70" fmla="*/ 994 w 1749"/>
                  <a:gd name="T71" fmla="*/ 2460 h 2616"/>
                  <a:gd name="T72" fmla="*/ 1031 w 1749"/>
                  <a:gd name="T73" fmla="*/ 2391 h 2616"/>
                  <a:gd name="T74" fmla="*/ 1092 w 1749"/>
                  <a:gd name="T75" fmla="*/ 2332 h 2616"/>
                  <a:gd name="T76" fmla="*/ 1176 w 1749"/>
                  <a:gd name="T77" fmla="*/ 2281 h 2616"/>
                  <a:gd name="T78" fmla="*/ 1295 w 1749"/>
                  <a:gd name="T79" fmla="*/ 2268 h 2616"/>
                  <a:gd name="T80" fmla="*/ 1421 w 1749"/>
                  <a:gd name="T81" fmla="*/ 2255 h 2616"/>
                  <a:gd name="T82" fmla="*/ 1527 w 1749"/>
                  <a:gd name="T83" fmla="*/ 2204 h 2616"/>
                  <a:gd name="T84" fmla="*/ 1630 w 1749"/>
                  <a:gd name="T85" fmla="*/ 2153 h 2616"/>
                  <a:gd name="T86" fmla="*/ 1708 w 1749"/>
                  <a:gd name="T87" fmla="*/ 2092 h 2616"/>
                  <a:gd name="T88" fmla="*/ 1749 w 1749"/>
                  <a:gd name="T89" fmla="*/ 2002 h 2616"/>
                  <a:gd name="T90" fmla="*/ 1699 w 1749"/>
                  <a:gd name="T91" fmla="*/ 1770 h 2616"/>
                  <a:gd name="T92" fmla="*/ 1588 w 1749"/>
                  <a:gd name="T93" fmla="*/ 1478 h 2616"/>
                  <a:gd name="T94" fmla="*/ 1465 w 1749"/>
                  <a:gd name="T95" fmla="*/ 1261 h 2616"/>
                  <a:gd name="T96" fmla="*/ 1343 w 1749"/>
                  <a:gd name="T97" fmla="*/ 1199 h 2616"/>
                  <a:gd name="T98" fmla="*/ 1270 w 1749"/>
                  <a:gd name="T99" fmla="*/ 1097 h 2616"/>
                  <a:gd name="T100" fmla="*/ 1259 w 1749"/>
                  <a:gd name="T101" fmla="*/ 962 h 2616"/>
                  <a:gd name="T102" fmla="*/ 1259 w 1749"/>
                  <a:gd name="T103" fmla="*/ 854 h 2616"/>
                  <a:gd name="T104" fmla="*/ 1203 w 1749"/>
                  <a:gd name="T105" fmla="*/ 813 h 2616"/>
                  <a:gd name="T106" fmla="*/ 1131 w 1749"/>
                  <a:gd name="T107" fmla="*/ 744 h 2616"/>
                  <a:gd name="T108" fmla="*/ 1073 w 1749"/>
                  <a:gd name="T109" fmla="*/ 645 h 2616"/>
                  <a:gd name="T110" fmla="*/ 1022 w 1749"/>
                  <a:gd name="T111" fmla="*/ 519 h 2616"/>
                  <a:gd name="T112" fmla="*/ 975 w 1749"/>
                  <a:gd name="T113" fmla="*/ 384 h 2616"/>
                  <a:gd name="T114" fmla="*/ 930 w 1749"/>
                  <a:gd name="T115" fmla="*/ 251 h 2616"/>
                  <a:gd name="T116" fmla="*/ 877 w 1749"/>
                  <a:gd name="T117" fmla="*/ 128 h 2616"/>
                  <a:gd name="T118" fmla="*/ 819 w 1749"/>
                  <a:gd name="T119" fmla="*/ 33 h 2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49" h="2616">
                    <a:moveTo>
                      <a:pt x="783" y="0"/>
                    </a:moveTo>
                    <a:lnTo>
                      <a:pt x="741" y="59"/>
                    </a:lnTo>
                    <a:lnTo>
                      <a:pt x="691" y="143"/>
                    </a:lnTo>
                    <a:lnTo>
                      <a:pt x="641" y="251"/>
                    </a:lnTo>
                    <a:lnTo>
                      <a:pt x="593" y="368"/>
                    </a:lnTo>
                    <a:lnTo>
                      <a:pt x="554" y="491"/>
                    </a:lnTo>
                    <a:lnTo>
                      <a:pt x="529" y="611"/>
                    </a:lnTo>
                    <a:lnTo>
                      <a:pt x="524" y="721"/>
                    </a:lnTo>
                    <a:lnTo>
                      <a:pt x="540" y="811"/>
                    </a:lnTo>
                    <a:lnTo>
                      <a:pt x="518" y="816"/>
                    </a:lnTo>
                    <a:lnTo>
                      <a:pt x="493" y="834"/>
                    </a:lnTo>
                    <a:lnTo>
                      <a:pt x="471" y="864"/>
                    </a:lnTo>
                    <a:lnTo>
                      <a:pt x="446" y="900"/>
                    </a:lnTo>
                    <a:lnTo>
                      <a:pt x="423" y="946"/>
                    </a:lnTo>
                    <a:lnTo>
                      <a:pt x="404" y="995"/>
                    </a:lnTo>
                    <a:lnTo>
                      <a:pt x="382" y="1049"/>
                    </a:lnTo>
                    <a:lnTo>
                      <a:pt x="365" y="1105"/>
                    </a:lnTo>
                    <a:lnTo>
                      <a:pt x="376" y="1164"/>
                    </a:lnTo>
                    <a:lnTo>
                      <a:pt x="396" y="1225"/>
                    </a:lnTo>
                    <a:lnTo>
                      <a:pt x="404" y="1284"/>
                    </a:lnTo>
                    <a:lnTo>
                      <a:pt x="390" y="1335"/>
                    </a:lnTo>
                    <a:lnTo>
                      <a:pt x="365" y="1386"/>
                    </a:lnTo>
                    <a:lnTo>
                      <a:pt x="359" y="1447"/>
                    </a:lnTo>
                    <a:lnTo>
                      <a:pt x="365" y="1514"/>
                    </a:lnTo>
                    <a:lnTo>
                      <a:pt x="376" y="1580"/>
                    </a:lnTo>
                    <a:lnTo>
                      <a:pt x="382" y="1644"/>
                    </a:lnTo>
                    <a:lnTo>
                      <a:pt x="376" y="1698"/>
                    </a:lnTo>
                    <a:lnTo>
                      <a:pt x="354" y="1741"/>
                    </a:lnTo>
                    <a:lnTo>
                      <a:pt x="304" y="1770"/>
                    </a:lnTo>
                    <a:lnTo>
                      <a:pt x="248" y="1785"/>
                    </a:lnTo>
                    <a:lnTo>
                      <a:pt x="192" y="1803"/>
                    </a:lnTo>
                    <a:lnTo>
                      <a:pt x="139" y="1826"/>
                    </a:lnTo>
                    <a:lnTo>
                      <a:pt x="89" y="1849"/>
                    </a:lnTo>
                    <a:lnTo>
                      <a:pt x="50" y="1880"/>
                    </a:lnTo>
                    <a:lnTo>
                      <a:pt x="19" y="1913"/>
                    </a:lnTo>
                    <a:lnTo>
                      <a:pt x="3" y="1951"/>
                    </a:lnTo>
                    <a:lnTo>
                      <a:pt x="0" y="1997"/>
                    </a:lnTo>
                    <a:lnTo>
                      <a:pt x="11" y="2023"/>
                    </a:lnTo>
                    <a:lnTo>
                      <a:pt x="31" y="2053"/>
                    </a:lnTo>
                    <a:lnTo>
                      <a:pt x="56" y="2089"/>
                    </a:lnTo>
                    <a:lnTo>
                      <a:pt x="84" y="2125"/>
                    </a:lnTo>
                    <a:lnTo>
                      <a:pt x="109" y="2163"/>
                    </a:lnTo>
                    <a:lnTo>
                      <a:pt x="134" y="2194"/>
                    </a:lnTo>
                    <a:lnTo>
                      <a:pt x="153" y="2222"/>
                    </a:lnTo>
                    <a:lnTo>
                      <a:pt x="164" y="2240"/>
                    </a:lnTo>
                    <a:lnTo>
                      <a:pt x="220" y="2258"/>
                    </a:lnTo>
                    <a:lnTo>
                      <a:pt x="267" y="2284"/>
                    </a:lnTo>
                    <a:lnTo>
                      <a:pt x="309" y="2312"/>
                    </a:lnTo>
                    <a:lnTo>
                      <a:pt x="351" y="2340"/>
                    </a:lnTo>
                    <a:lnTo>
                      <a:pt x="393" y="2365"/>
                    </a:lnTo>
                    <a:lnTo>
                      <a:pt x="435" y="2386"/>
                    </a:lnTo>
                    <a:lnTo>
                      <a:pt x="482" y="2396"/>
                    </a:lnTo>
                    <a:lnTo>
                      <a:pt x="538" y="2396"/>
                    </a:lnTo>
                    <a:lnTo>
                      <a:pt x="579" y="2404"/>
                    </a:lnTo>
                    <a:lnTo>
                      <a:pt x="627" y="2424"/>
                    </a:lnTo>
                    <a:lnTo>
                      <a:pt x="674" y="2450"/>
                    </a:lnTo>
                    <a:lnTo>
                      <a:pt x="719" y="2483"/>
                    </a:lnTo>
                    <a:lnTo>
                      <a:pt x="755" y="2519"/>
                    </a:lnTo>
                    <a:lnTo>
                      <a:pt x="783" y="2555"/>
                    </a:lnTo>
                    <a:lnTo>
                      <a:pt x="794" y="2588"/>
                    </a:lnTo>
                    <a:lnTo>
                      <a:pt x="791" y="2613"/>
                    </a:lnTo>
                    <a:lnTo>
                      <a:pt x="799" y="2616"/>
                    </a:lnTo>
                    <a:lnTo>
                      <a:pt x="813" y="2616"/>
                    </a:lnTo>
                    <a:lnTo>
                      <a:pt x="833" y="2616"/>
                    </a:lnTo>
                    <a:lnTo>
                      <a:pt x="852" y="2616"/>
                    </a:lnTo>
                    <a:lnTo>
                      <a:pt x="877" y="2613"/>
                    </a:lnTo>
                    <a:lnTo>
                      <a:pt x="905" y="2611"/>
                    </a:lnTo>
                    <a:lnTo>
                      <a:pt x="933" y="2606"/>
                    </a:lnTo>
                    <a:lnTo>
                      <a:pt x="967" y="2603"/>
                    </a:lnTo>
                    <a:lnTo>
                      <a:pt x="972" y="2552"/>
                    </a:lnTo>
                    <a:lnTo>
                      <a:pt x="983" y="2506"/>
                    </a:lnTo>
                    <a:lnTo>
                      <a:pt x="994" y="2460"/>
                    </a:lnTo>
                    <a:lnTo>
                      <a:pt x="1006" y="2411"/>
                    </a:lnTo>
                    <a:lnTo>
                      <a:pt x="1031" y="2391"/>
                    </a:lnTo>
                    <a:lnTo>
                      <a:pt x="1061" y="2363"/>
                    </a:lnTo>
                    <a:lnTo>
                      <a:pt x="1092" y="2332"/>
                    </a:lnTo>
                    <a:lnTo>
                      <a:pt x="1131" y="2304"/>
                    </a:lnTo>
                    <a:lnTo>
                      <a:pt x="1176" y="2281"/>
                    </a:lnTo>
                    <a:lnTo>
                      <a:pt x="1231" y="2268"/>
                    </a:lnTo>
                    <a:lnTo>
                      <a:pt x="1295" y="2268"/>
                    </a:lnTo>
                    <a:lnTo>
                      <a:pt x="1373" y="2284"/>
                    </a:lnTo>
                    <a:lnTo>
                      <a:pt x="1421" y="2255"/>
                    </a:lnTo>
                    <a:lnTo>
                      <a:pt x="1471" y="2230"/>
                    </a:lnTo>
                    <a:lnTo>
                      <a:pt x="1527" y="2204"/>
                    </a:lnTo>
                    <a:lnTo>
                      <a:pt x="1580" y="2179"/>
                    </a:lnTo>
                    <a:lnTo>
                      <a:pt x="1630" y="2153"/>
                    </a:lnTo>
                    <a:lnTo>
                      <a:pt x="1674" y="2122"/>
                    </a:lnTo>
                    <a:lnTo>
                      <a:pt x="1708" y="2092"/>
                    </a:lnTo>
                    <a:lnTo>
                      <a:pt x="1730" y="2053"/>
                    </a:lnTo>
                    <a:lnTo>
                      <a:pt x="1749" y="2002"/>
                    </a:lnTo>
                    <a:lnTo>
                      <a:pt x="1736" y="1900"/>
                    </a:lnTo>
                    <a:lnTo>
                      <a:pt x="1699" y="1770"/>
                    </a:lnTo>
                    <a:lnTo>
                      <a:pt x="1649" y="1624"/>
                    </a:lnTo>
                    <a:lnTo>
                      <a:pt x="1588" y="1478"/>
                    </a:lnTo>
                    <a:lnTo>
                      <a:pt x="1524" y="1353"/>
                    </a:lnTo>
                    <a:lnTo>
                      <a:pt x="1465" y="1261"/>
                    </a:lnTo>
                    <a:lnTo>
                      <a:pt x="1421" y="1220"/>
                    </a:lnTo>
                    <a:lnTo>
                      <a:pt x="1343" y="1199"/>
                    </a:lnTo>
                    <a:lnTo>
                      <a:pt x="1295" y="1156"/>
                    </a:lnTo>
                    <a:lnTo>
                      <a:pt x="1270" y="1097"/>
                    </a:lnTo>
                    <a:lnTo>
                      <a:pt x="1262" y="1031"/>
                    </a:lnTo>
                    <a:lnTo>
                      <a:pt x="1259" y="962"/>
                    </a:lnTo>
                    <a:lnTo>
                      <a:pt x="1262" y="903"/>
                    </a:lnTo>
                    <a:lnTo>
                      <a:pt x="1259" y="854"/>
                    </a:lnTo>
                    <a:lnTo>
                      <a:pt x="1245" y="829"/>
                    </a:lnTo>
                    <a:lnTo>
                      <a:pt x="1203" y="813"/>
                    </a:lnTo>
                    <a:lnTo>
                      <a:pt x="1164" y="785"/>
                    </a:lnTo>
                    <a:lnTo>
                      <a:pt x="1131" y="744"/>
                    </a:lnTo>
                    <a:lnTo>
                      <a:pt x="1100" y="698"/>
                    </a:lnTo>
                    <a:lnTo>
                      <a:pt x="1073" y="645"/>
                    </a:lnTo>
                    <a:lnTo>
                      <a:pt x="1045" y="583"/>
                    </a:lnTo>
                    <a:lnTo>
                      <a:pt x="1022" y="519"/>
                    </a:lnTo>
                    <a:lnTo>
                      <a:pt x="997" y="453"/>
                    </a:lnTo>
                    <a:lnTo>
                      <a:pt x="975" y="384"/>
                    </a:lnTo>
                    <a:lnTo>
                      <a:pt x="953" y="315"/>
                    </a:lnTo>
                    <a:lnTo>
                      <a:pt x="930" y="251"/>
                    </a:lnTo>
                    <a:lnTo>
                      <a:pt x="905" y="187"/>
                    </a:lnTo>
                    <a:lnTo>
                      <a:pt x="877" y="128"/>
                    </a:lnTo>
                    <a:lnTo>
                      <a:pt x="850" y="77"/>
                    </a:lnTo>
                    <a:lnTo>
                      <a:pt x="819" y="33"/>
                    </a:lnTo>
                    <a:lnTo>
                      <a:pt x="783" y="0"/>
                    </a:lnTo>
                    <a:close/>
                  </a:path>
                </a:pathLst>
              </a:custGeom>
              <a:solidFill>
                <a:srgbClr val="00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44" name="Freeform 32"/>
              <p:cNvSpPr>
                <a:spLocks/>
              </p:cNvSpPr>
              <p:nvPr/>
            </p:nvSpPr>
            <p:spPr bwMode="auto">
              <a:xfrm>
                <a:off x="8328" y="4526"/>
                <a:ext cx="1749" cy="2616"/>
              </a:xfrm>
              <a:custGeom>
                <a:avLst/>
                <a:gdLst>
                  <a:gd name="T0" fmla="*/ 741 w 1749"/>
                  <a:gd name="T1" fmla="*/ 59 h 2616"/>
                  <a:gd name="T2" fmla="*/ 593 w 1749"/>
                  <a:gd name="T3" fmla="*/ 368 h 2616"/>
                  <a:gd name="T4" fmla="*/ 524 w 1749"/>
                  <a:gd name="T5" fmla="*/ 721 h 2616"/>
                  <a:gd name="T6" fmla="*/ 518 w 1749"/>
                  <a:gd name="T7" fmla="*/ 816 h 2616"/>
                  <a:gd name="T8" fmla="*/ 446 w 1749"/>
                  <a:gd name="T9" fmla="*/ 900 h 2616"/>
                  <a:gd name="T10" fmla="*/ 382 w 1749"/>
                  <a:gd name="T11" fmla="*/ 1049 h 2616"/>
                  <a:gd name="T12" fmla="*/ 376 w 1749"/>
                  <a:gd name="T13" fmla="*/ 1164 h 2616"/>
                  <a:gd name="T14" fmla="*/ 390 w 1749"/>
                  <a:gd name="T15" fmla="*/ 1335 h 2616"/>
                  <a:gd name="T16" fmla="*/ 359 w 1749"/>
                  <a:gd name="T17" fmla="*/ 1447 h 2616"/>
                  <a:gd name="T18" fmla="*/ 382 w 1749"/>
                  <a:gd name="T19" fmla="*/ 1644 h 2616"/>
                  <a:gd name="T20" fmla="*/ 304 w 1749"/>
                  <a:gd name="T21" fmla="*/ 1770 h 2616"/>
                  <a:gd name="T22" fmla="*/ 192 w 1749"/>
                  <a:gd name="T23" fmla="*/ 1803 h 2616"/>
                  <a:gd name="T24" fmla="*/ 50 w 1749"/>
                  <a:gd name="T25" fmla="*/ 1880 h 2616"/>
                  <a:gd name="T26" fmla="*/ 0 w 1749"/>
                  <a:gd name="T27" fmla="*/ 1997 h 2616"/>
                  <a:gd name="T28" fmla="*/ 31 w 1749"/>
                  <a:gd name="T29" fmla="*/ 2053 h 2616"/>
                  <a:gd name="T30" fmla="*/ 109 w 1749"/>
                  <a:gd name="T31" fmla="*/ 2163 h 2616"/>
                  <a:gd name="T32" fmla="*/ 164 w 1749"/>
                  <a:gd name="T33" fmla="*/ 2240 h 2616"/>
                  <a:gd name="T34" fmla="*/ 267 w 1749"/>
                  <a:gd name="T35" fmla="*/ 2284 h 2616"/>
                  <a:gd name="T36" fmla="*/ 393 w 1749"/>
                  <a:gd name="T37" fmla="*/ 2365 h 2616"/>
                  <a:gd name="T38" fmla="*/ 538 w 1749"/>
                  <a:gd name="T39" fmla="*/ 2396 h 2616"/>
                  <a:gd name="T40" fmla="*/ 627 w 1749"/>
                  <a:gd name="T41" fmla="*/ 2424 h 2616"/>
                  <a:gd name="T42" fmla="*/ 755 w 1749"/>
                  <a:gd name="T43" fmla="*/ 2519 h 2616"/>
                  <a:gd name="T44" fmla="*/ 791 w 1749"/>
                  <a:gd name="T45" fmla="*/ 2613 h 2616"/>
                  <a:gd name="T46" fmla="*/ 813 w 1749"/>
                  <a:gd name="T47" fmla="*/ 2616 h 2616"/>
                  <a:gd name="T48" fmla="*/ 877 w 1749"/>
                  <a:gd name="T49" fmla="*/ 2613 h 2616"/>
                  <a:gd name="T50" fmla="*/ 967 w 1749"/>
                  <a:gd name="T51" fmla="*/ 2603 h 2616"/>
                  <a:gd name="T52" fmla="*/ 983 w 1749"/>
                  <a:gd name="T53" fmla="*/ 2506 h 2616"/>
                  <a:gd name="T54" fmla="*/ 1006 w 1749"/>
                  <a:gd name="T55" fmla="*/ 2411 h 2616"/>
                  <a:gd name="T56" fmla="*/ 1092 w 1749"/>
                  <a:gd name="T57" fmla="*/ 2332 h 2616"/>
                  <a:gd name="T58" fmla="*/ 1231 w 1749"/>
                  <a:gd name="T59" fmla="*/ 2268 h 2616"/>
                  <a:gd name="T60" fmla="*/ 1373 w 1749"/>
                  <a:gd name="T61" fmla="*/ 2284 h 2616"/>
                  <a:gd name="T62" fmla="*/ 1527 w 1749"/>
                  <a:gd name="T63" fmla="*/ 2204 h 2616"/>
                  <a:gd name="T64" fmla="*/ 1674 w 1749"/>
                  <a:gd name="T65" fmla="*/ 2122 h 2616"/>
                  <a:gd name="T66" fmla="*/ 1730 w 1749"/>
                  <a:gd name="T67" fmla="*/ 2053 h 2616"/>
                  <a:gd name="T68" fmla="*/ 1699 w 1749"/>
                  <a:gd name="T69" fmla="*/ 1770 h 2616"/>
                  <a:gd name="T70" fmla="*/ 1524 w 1749"/>
                  <a:gd name="T71" fmla="*/ 1353 h 2616"/>
                  <a:gd name="T72" fmla="*/ 1421 w 1749"/>
                  <a:gd name="T73" fmla="*/ 1220 h 2616"/>
                  <a:gd name="T74" fmla="*/ 1270 w 1749"/>
                  <a:gd name="T75" fmla="*/ 1097 h 2616"/>
                  <a:gd name="T76" fmla="*/ 1262 w 1749"/>
                  <a:gd name="T77" fmla="*/ 903 h 2616"/>
                  <a:gd name="T78" fmla="*/ 1245 w 1749"/>
                  <a:gd name="T79" fmla="*/ 829 h 2616"/>
                  <a:gd name="T80" fmla="*/ 1131 w 1749"/>
                  <a:gd name="T81" fmla="*/ 744 h 2616"/>
                  <a:gd name="T82" fmla="*/ 1045 w 1749"/>
                  <a:gd name="T83" fmla="*/ 583 h 2616"/>
                  <a:gd name="T84" fmla="*/ 975 w 1749"/>
                  <a:gd name="T85" fmla="*/ 384 h 2616"/>
                  <a:gd name="T86" fmla="*/ 905 w 1749"/>
                  <a:gd name="T87" fmla="*/ 187 h 2616"/>
                  <a:gd name="T88" fmla="*/ 819 w 1749"/>
                  <a:gd name="T89" fmla="*/ 33 h 26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49" h="2616">
                    <a:moveTo>
                      <a:pt x="783" y="0"/>
                    </a:moveTo>
                    <a:lnTo>
                      <a:pt x="783" y="0"/>
                    </a:lnTo>
                    <a:lnTo>
                      <a:pt x="741" y="59"/>
                    </a:lnTo>
                    <a:lnTo>
                      <a:pt x="691" y="143"/>
                    </a:lnTo>
                    <a:lnTo>
                      <a:pt x="641" y="251"/>
                    </a:lnTo>
                    <a:lnTo>
                      <a:pt x="593" y="368"/>
                    </a:lnTo>
                    <a:lnTo>
                      <a:pt x="554" y="491"/>
                    </a:lnTo>
                    <a:lnTo>
                      <a:pt x="529" y="611"/>
                    </a:lnTo>
                    <a:lnTo>
                      <a:pt x="524" y="721"/>
                    </a:lnTo>
                    <a:lnTo>
                      <a:pt x="540" y="811"/>
                    </a:lnTo>
                    <a:lnTo>
                      <a:pt x="518" y="816"/>
                    </a:lnTo>
                    <a:lnTo>
                      <a:pt x="493" y="834"/>
                    </a:lnTo>
                    <a:lnTo>
                      <a:pt x="471" y="864"/>
                    </a:lnTo>
                    <a:lnTo>
                      <a:pt x="446" y="900"/>
                    </a:lnTo>
                    <a:lnTo>
                      <a:pt x="423" y="946"/>
                    </a:lnTo>
                    <a:lnTo>
                      <a:pt x="404" y="995"/>
                    </a:lnTo>
                    <a:lnTo>
                      <a:pt x="382" y="1049"/>
                    </a:lnTo>
                    <a:lnTo>
                      <a:pt x="365" y="1105"/>
                    </a:lnTo>
                    <a:lnTo>
                      <a:pt x="376" y="1164"/>
                    </a:lnTo>
                    <a:lnTo>
                      <a:pt x="396" y="1225"/>
                    </a:lnTo>
                    <a:lnTo>
                      <a:pt x="404" y="1284"/>
                    </a:lnTo>
                    <a:lnTo>
                      <a:pt x="390" y="1335"/>
                    </a:lnTo>
                    <a:lnTo>
                      <a:pt x="365" y="1386"/>
                    </a:lnTo>
                    <a:lnTo>
                      <a:pt x="359" y="1447"/>
                    </a:lnTo>
                    <a:lnTo>
                      <a:pt x="365" y="1514"/>
                    </a:lnTo>
                    <a:lnTo>
                      <a:pt x="376" y="1580"/>
                    </a:lnTo>
                    <a:lnTo>
                      <a:pt x="382" y="1644"/>
                    </a:lnTo>
                    <a:lnTo>
                      <a:pt x="376" y="1698"/>
                    </a:lnTo>
                    <a:lnTo>
                      <a:pt x="354" y="1741"/>
                    </a:lnTo>
                    <a:lnTo>
                      <a:pt x="304" y="1770"/>
                    </a:lnTo>
                    <a:lnTo>
                      <a:pt x="248" y="1785"/>
                    </a:lnTo>
                    <a:lnTo>
                      <a:pt x="192" y="1803"/>
                    </a:lnTo>
                    <a:lnTo>
                      <a:pt x="139" y="1826"/>
                    </a:lnTo>
                    <a:lnTo>
                      <a:pt x="89" y="1849"/>
                    </a:lnTo>
                    <a:lnTo>
                      <a:pt x="50" y="1880"/>
                    </a:lnTo>
                    <a:lnTo>
                      <a:pt x="19" y="1913"/>
                    </a:lnTo>
                    <a:lnTo>
                      <a:pt x="3" y="1951"/>
                    </a:lnTo>
                    <a:lnTo>
                      <a:pt x="0" y="1997"/>
                    </a:lnTo>
                    <a:lnTo>
                      <a:pt x="11" y="2023"/>
                    </a:lnTo>
                    <a:lnTo>
                      <a:pt x="31" y="2053"/>
                    </a:lnTo>
                    <a:lnTo>
                      <a:pt x="56" y="2089"/>
                    </a:lnTo>
                    <a:lnTo>
                      <a:pt x="84" y="2125"/>
                    </a:lnTo>
                    <a:lnTo>
                      <a:pt x="109" y="2163"/>
                    </a:lnTo>
                    <a:lnTo>
                      <a:pt x="134" y="2194"/>
                    </a:lnTo>
                    <a:lnTo>
                      <a:pt x="153" y="2222"/>
                    </a:lnTo>
                    <a:lnTo>
                      <a:pt x="164" y="2240"/>
                    </a:lnTo>
                    <a:lnTo>
                      <a:pt x="220" y="2258"/>
                    </a:lnTo>
                    <a:lnTo>
                      <a:pt x="267" y="2284"/>
                    </a:lnTo>
                    <a:lnTo>
                      <a:pt x="309" y="2312"/>
                    </a:lnTo>
                    <a:lnTo>
                      <a:pt x="351" y="2340"/>
                    </a:lnTo>
                    <a:lnTo>
                      <a:pt x="393" y="2365"/>
                    </a:lnTo>
                    <a:lnTo>
                      <a:pt x="435" y="2386"/>
                    </a:lnTo>
                    <a:lnTo>
                      <a:pt x="482" y="2396"/>
                    </a:lnTo>
                    <a:lnTo>
                      <a:pt x="538" y="2396"/>
                    </a:lnTo>
                    <a:lnTo>
                      <a:pt x="579" y="2404"/>
                    </a:lnTo>
                    <a:lnTo>
                      <a:pt x="627" y="2424"/>
                    </a:lnTo>
                    <a:lnTo>
                      <a:pt x="674" y="2450"/>
                    </a:lnTo>
                    <a:lnTo>
                      <a:pt x="719" y="2483"/>
                    </a:lnTo>
                    <a:lnTo>
                      <a:pt x="755" y="2519"/>
                    </a:lnTo>
                    <a:lnTo>
                      <a:pt x="783" y="2555"/>
                    </a:lnTo>
                    <a:lnTo>
                      <a:pt x="794" y="2588"/>
                    </a:lnTo>
                    <a:lnTo>
                      <a:pt x="791" y="2613"/>
                    </a:lnTo>
                    <a:lnTo>
                      <a:pt x="799" y="2616"/>
                    </a:lnTo>
                    <a:lnTo>
                      <a:pt x="813" y="2616"/>
                    </a:lnTo>
                    <a:lnTo>
                      <a:pt x="833" y="2616"/>
                    </a:lnTo>
                    <a:lnTo>
                      <a:pt x="852" y="2616"/>
                    </a:lnTo>
                    <a:lnTo>
                      <a:pt x="877" y="2613"/>
                    </a:lnTo>
                    <a:lnTo>
                      <a:pt x="905" y="2611"/>
                    </a:lnTo>
                    <a:lnTo>
                      <a:pt x="933" y="2606"/>
                    </a:lnTo>
                    <a:lnTo>
                      <a:pt x="967" y="2603"/>
                    </a:lnTo>
                    <a:lnTo>
                      <a:pt x="972" y="2552"/>
                    </a:lnTo>
                    <a:lnTo>
                      <a:pt x="983" y="2506"/>
                    </a:lnTo>
                    <a:lnTo>
                      <a:pt x="994" y="2460"/>
                    </a:lnTo>
                    <a:lnTo>
                      <a:pt x="1006" y="2411"/>
                    </a:lnTo>
                    <a:lnTo>
                      <a:pt x="1031" y="2391"/>
                    </a:lnTo>
                    <a:lnTo>
                      <a:pt x="1061" y="2363"/>
                    </a:lnTo>
                    <a:lnTo>
                      <a:pt x="1092" y="2332"/>
                    </a:lnTo>
                    <a:lnTo>
                      <a:pt x="1131" y="2304"/>
                    </a:lnTo>
                    <a:lnTo>
                      <a:pt x="1176" y="2281"/>
                    </a:lnTo>
                    <a:lnTo>
                      <a:pt x="1231" y="2268"/>
                    </a:lnTo>
                    <a:lnTo>
                      <a:pt x="1295" y="2268"/>
                    </a:lnTo>
                    <a:lnTo>
                      <a:pt x="1373" y="2284"/>
                    </a:lnTo>
                    <a:lnTo>
                      <a:pt x="1421" y="2255"/>
                    </a:lnTo>
                    <a:lnTo>
                      <a:pt x="1471" y="2230"/>
                    </a:lnTo>
                    <a:lnTo>
                      <a:pt x="1527" y="2204"/>
                    </a:lnTo>
                    <a:lnTo>
                      <a:pt x="1580" y="2179"/>
                    </a:lnTo>
                    <a:lnTo>
                      <a:pt x="1630" y="2153"/>
                    </a:lnTo>
                    <a:lnTo>
                      <a:pt x="1674" y="2122"/>
                    </a:lnTo>
                    <a:lnTo>
                      <a:pt x="1708" y="2092"/>
                    </a:lnTo>
                    <a:lnTo>
                      <a:pt x="1730" y="2053"/>
                    </a:lnTo>
                    <a:lnTo>
                      <a:pt x="1749" y="2002"/>
                    </a:lnTo>
                    <a:lnTo>
                      <a:pt x="1736" y="1900"/>
                    </a:lnTo>
                    <a:lnTo>
                      <a:pt x="1699" y="1770"/>
                    </a:lnTo>
                    <a:lnTo>
                      <a:pt x="1649" y="1624"/>
                    </a:lnTo>
                    <a:lnTo>
                      <a:pt x="1588" y="1478"/>
                    </a:lnTo>
                    <a:lnTo>
                      <a:pt x="1524" y="1353"/>
                    </a:lnTo>
                    <a:lnTo>
                      <a:pt x="1465" y="1261"/>
                    </a:lnTo>
                    <a:lnTo>
                      <a:pt x="1421" y="1220"/>
                    </a:lnTo>
                    <a:lnTo>
                      <a:pt x="1343" y="1199"/>
                    </a:lnTo>
                    <a:lnTo>
                      <a:pt x="1295" y="1156"/>
                    </a:lnTo>
                    <a:lnTo>
                      <a:pt x="1270" y="1097"/>
                    </a:lnTo>
                    <a:lnTo>
                      <a:pt x="1262" y="1031"/>
                    </a:lnTo>
                    <a:lnTo>
                      <a:pt x="1259" y="962"/>
                    </a:lnTo>
                    <a:lnTo>
                      <a:pt x="1262" y="903"/>
                    </a:lnTo>
                    <a:lnTo>
                      <a:pt x="1259" y="854"/>
                    </a:lnTo>
                    <a:lnTo>
                      <a:pt x="1245" y="829"/>
                    </a:lnTo>
                    <a:lnTo>
                      <a:pt x="1203" y="813"/>
                    </a:lnTo>
                    <a:lnTo>
                      <a:pt x="1164" y="785"/>
                    </a:lnTo>
                    <a:lnTo>
                      <a:pt x="1131" y="744"/>
                    </a:lnTo>
                    <a:lnTo>
                      <a:pt x="1100" y="698"/>
                    </a:lnTo>
                    <a:lnTo>
                      <a:pt x="1073" y="645"/>
                    </a:lnTo>
                    <a:lnTo>
                      <a:pt x="1045" y="583"/>
                    </a:lnTo>
                    <a:lnTo>
                      <a:pt x="1022" y="519"/>
                    </a:lnTo>
                    <a:lnTo>
                      <a:pt x="997" y="453"/>
                    </a:lnTo>
                    <a:lnTo>
                      <a:pt x="975" y="384"/>
                    </a:lnTo>
                    <a:lnTo>
                      <a:pt x="953" y="315"/>
                    </a:lnTo>
                    <a:lnTo>
                      <a:pt x="930" y="251"/>
                    </a:lnTo>
                    <a:lnTo>
                      <a:pt x="905" y="187"/>
                    </a:lnTo>
                    <a:lnTo>
                      <a:pt x="877" y="128"/>
                    </a:lnTo>
                    <a:lnTo>
                      <a:pt x="850" y="77"/>
                    </a:lnTo>
                    <a:lnTo>
                      <a:pt x="819" y="33"/>
                    </a:lnTo>
                    <a:lnTo>
                      <a:pt x="78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45" name="Freeform 33"/>
              <p:cNvSpPr>
                <a:spLocks/>
              </p:cNvSpPr>
              <p:nvPr/>
            </p:nvSpPr>
            <p:spPr bwMode="auto">
              <a:xfrm>
                <a:off x="3046" y="9604"/>
                <a:ext cx="3544" cy="5311"/>
              </a:xfrm>
              <a:custGeom>
                <a:avLst/>
                <a:gdLst>
                  <a:gd name="T0" fmla="*/ 3017 w 3544"/>
                  <a:gd name="T1" fmla="*/ 5078 h 5311"/>
                  <a:gd name="T2" fmla="*/ 2928 w 3544"/>
                  <a:gd name="T3" fmla="*/ 4930 h 5311"/>
                  <a:gd name="T4" fmla="*/ 2797 w 3544"/>
                  <a:gd name="T5" fmla="*/ 4738 h 5311"/>
                  <a:gd name="T6" fmla="*/ 2660 w 3544"/>
                  <a:gd name="T7" fmla="*/ 4513 h 5311"/>
                  <a:gd name="T8" fmla="*/ 2552 w 3544"/>
                  <a:gd name="T9" fmla="*/ 4260 h 5311"/>
                  <a:gd name="T10" fmla="*/ 2493 w 3544"/>
                  <a:gd name="T11" fmla="*/ 4035 h 5311"/>
                  <a:gd name="T12" fmla="*/ 2348 w 3544"/>
                  <a:gd name="T13" fmla="*/ 3749 h 5311"/>
                  <a:gd name="T14" fmla="*/ 2101 w 3544"/>
                  <a:gd name="T15" fmla="*/ 3319 h 5311"/>
                  <a:gd name="T16" fmla="*/ 1794 w 3544"/>
                  <a:gd name="T17" fmla="*/ 2826 h 5311"/>
                  <a:gd name="T18" fmla="*/ 1465 w 3544"/>
                  <a:gd name="T19" fmla="*/ 2348 h 5311"/>
                  <a:gd name="T20" fmla="*/ 1159 w 3544"/>
                  <a:gd name="T21" fmla="*/ 1972 h 5311"/>
                  <a:gd name="T22" fmla="*/ 1031 w 3544"/>
                  <a:gd name="T23" fmla="*/ 1660 h 5311"/>
                  <a:gd name="T24" fmla="*/ 811 w 3544"/>
                  <a:gd name="T25" fmla="*/ 1299 h 5311"/>
                  <a:gd name="T26" fmla="*/ 543 w 3544"/>
                  <a:gd name="T27" fmla="*/ 916 h 5311"/>
                  <a:gd name="T28" fmla="*/ 276 w 3544"/>
                  <a:gd name="T29" fmla="*/ 542 h 5311"/>
                  <a:gd name="T30" fmla="*/ 56 w 3544"/>
                  <a:gd name="T31" fmla="*/ 207 h 5311"/>
                  <a:gd name="T32" fmla="*/ 19 w 3544"/>
                  <a:gd name="T33" fmla="*/ 44 h 5311"/>
                  <a:gd name="T34" fmla="*/ 125 w 3544"/>
                  <a:gd name="T35" fmla="*/ 0 h 5311"/>
                  <a:gd name="T36" fmla="*/ 240 w 3544"/>
                  <a:gd name="T37" fmla="*/ 90 h 5311"/>
                  <a:gd name="T38" fmla="*/ 351 w 3544"/>
                  <a:gd name="T39" fmla="*/ 282 h 5311"/>
                  <a:gd name="T40" fmla="*/ 490 w 3544"/>
                  <a:gd name="T41" fmla="*/ 491 h 5311"/>
                  <a:gd name="T42" fmla="*/ 644 w 3544"/>
                  <a:gd name="T43" fmla="*/ 706 h 5311"/>
                  <a:gd name="T44" fmla="*/ 794 w 3544"/>
                  <a:gd name="T45" fmla="*/ 905 h 5311"/>
                  <a:gd name="T46" fmla="*/ 928 w 3544"/>
                  <a:gd name="T47" fmla="*/ 1074 h 5311"/>
                  <a:gd name="T48" fmla="*/ 1031 w 3544"/>
                  <a:gd name="T49" fmla="*/ 1251 h 5311"/>
                  <a:gd name="T50" fmla="*/ 1145 w 3544"/>
                  <a:gd name="T51" fmla="*/ 1412 h 5311"/>
                  <a:gd name="T52" fmla="*/ 1265 w 3544"/>
                  <a:gd name="T53" fmla="*/ 1537 h 5311"/>
                  <a:gd name="T54" fmla="*/ 1376 w 3544"/>
                  <a:gd name="T55" fmla="*/ 1634 h 5311"/>
                  <a:gd name="T56" fmla="*/ 1457 w 3544"/>
                  <a:gd name="T57" fmla="*/ 1708 h 5311"/>
                  <a:gd name="T58" fmla="*/ 1524 w 3544"/>
                  <a:gd name="T59" fmla="*/ 1813 h 5311"/>
                  <a:gd name="T60" fmla="*/ 1744 w 3544"/>
                  <a:gd name="T61" fmla="*/ 2166 h 5311"/>
                  <a:gd name="T62" fmla="*/ 2073 w 3544"/>
                  <a:gd name="T63" fmla="*/ 2677 h 5311"/>
                  <a:gd name="T64" fmla="*/ 2424 w 3544"/>
                  <a:gd name="T65" fmla="*/ 3219 h 5311"/>
                  <a:gd name="T66" fmla="*/ 2708 w 3544"/>
                  <a:gd name="T67" fmla="*/ 3675 h 5311"/>
                  <a:gd name="T68" fmla="*/ 2844 w 3544"/>
                  <a:gd name="T69" fmla="*/ 3925 h 5311"/>
                  <a:gd name="T70" fmla="*/ 2936 w 3544"/>
                  <a:gd name="T71" fmla="*/ 4194 h 5311"/>
                  <a:gd name="T72" fmla="*/ 3095 w 3544"/>
                  <a:gd name="T73" fmla="*/ 4470 h 5311"/>
                  <a:gd name="T74" fmla="*/ 3276 w 3544"/>
                  <a:gd name="T75" fmla="*/ 4725 h 5311"/>
                  <a:gd name="T76" fmla="*/ 3432 w 3544"/>
                  <a:gd name="T77" fmla="*/ 4943 h 5311"/>
                  <a:gd name="T78" fmla="*/ 3524 w 3544"/>
                  <a:gd name="T79" fmla="*/ 5096 h 5311"/>
                  <a:gd name="T80" fmla="*/ 3541 w 3544"/>
                  <a:gd name="T81" fmla="*/ 5224 h 5311"/>
                  <a:gd name="T82" fmla="*/ 3474 w 3544"/>
                  <a:gd name="T83" fmla="*/ 5298 h 5311"/>
                  <a:gd name="T84" fmla="*/ 3346 w 3544"/>
                  <a:gd name="T85" fmla="*/ 5308 h 5311"/>
                  <a:gd name="T86" fmla="*/ 3198 w 3544"/>
                  <a:gd name="T87" fmla="*/ 5270 h 5311"/>
                  <a:gd name="T88" fmla="*/ 3078 w 3544"/>
                  <a:gd name="T89" fmla="*/ 5204 h 53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44" h="5311">
                    <a:moveTo>
                      <a:pt x="3037" y="5150"/>
                    </a:moveTo>
                    <a:lnTo>
                      <a:pt x="3031" y="5117"/>
                    </a:lnTo>
                    <a:lnTo>
                      <a:pt x="3017" y="5078"/>
                    </a:lnTo>
                    <a:lnTo>
                      <a:pt x="2992" y="5035"/>
                    </a:lnTo>
                    <a:lnTo>
                      <a:pt x="2964" y="4984"/>
                    </a:lnTo>
                    <a:lnTo>
                      <a:pt x="2928" y="4930"/>
                    </a:lnTo>
                    <a:lnTo>
                      <a:pt x="2886" y="4869"/>
                    </a:lnTo>
                    <a:lnTo>
                      <a:pt x="2842" y="4805"/>
                    </a:lnTo>
                    <a:lnTo>
                      <a:pt x="2797" y="4738"/>
                    </a:lnTo>
                    <a:lnTo>
                      <a:pt x="2750" y="4667"/>
                    </a:lnTo>
                    <a:lnTo>
                      <a:pt x="2705" y="4590"/>
                    </a:lnTo>
                    <a:lnTo>
                      <a:pt x="2660" y="4513"/>
                    </a:lnTo>
                    <a:lnTo>
                      <a:pt x="2619" y="4431"/>
                    </a:lnTo>
                    <a:lnTo>
                      <a:pt x="2582" y="4347"/>
                    </a:lnTo>
                    <a:lnTo>
                      <a:pt x="2552" y="4260"/>
                    </a:lnTo>
                    <a:lnTo>
                      <a:pt x="2530" y="4173"/>
                    </a:lnTo>
                    <a:lnTo>
                      <a:pt x="2513" y="4084"/>
                    </a:lnTo>
                    <a:lnTo>
                      <a:pt x="2493" y="4035"/>
                    </a:lnTo>
                    <a:lnTo>
                      <a:pt x="2460" y="3961"/>
                    </a:lnTo>
                    <a:lnTo>
                      <a:pt x="2410" y="3864"/>
                    </a:lnTo>
                    <a:lnTo>
                      <a:pt x="2348" y="3749"/>
                    </a:lnTo>
                    <a:lnTo>
                      <a:pt x="2276" y="3618"/>
                    </a:lnTo>
                    <a:lnTo>
                      <a:pt x="2192" y="3473"/>
                    </a:lnTo>
                    <a:lnTo>
                      <a:pt x="2101" y="3319"/>
                    </a:lnTo>
                    <a:lnTo>
                      <a:pt x="2003" y="3158"/>
                    </a:lnTo>
                    <a:lnTo>
                      <a:pt x="1900" y="2992"/>
                    </a:lnTo>
                    <a:lnTo>
                      <a:pt x="1794" y="2826"/>
                    </a:lnTo>
                    <a:lnTo>
                      <a:pt x="1685" y="2659"/>
                    </a:lnTo>
                    <a:lnTo>
                      <a:pt x="1574" y="2501"/>
                    </a:lnTo>
                    <a:lnTo>
                      <a:pt x="1465" y="2348"/>
                    </a:lnTo>
                    <a:lnTo>
                      <a:pt x="1359" y="2207"/>
                    </a:lnTo>
                    <a:lnTo>
                      <a:pt x="1256" y="2082"/>
                    </a:lnTo>
                    <a:lnTo>
                      <a:pt x="1159" y="1972"/>
                    </a:lnTo>
                    <a:lnTo>
                      <a:pt x="1131" y="1874"/>
                    </a:lnTo>
                    <a:lnTo>
                      <a:pt x="1086" y="1772"/>
                    </a:lnTo>
                    <a:lnTo>
                      <a:pt x="1031" y="1660"/>
                    </a:lnTo>
                    <a:lnTo>
                      <a:pt x="967" y="1545"/>
                    </a:lnTo>
                    <a:lnTo>
                      <a:pt x="891" y="1424"/>
                    </a:lnTo>
                    <a:lnTo>
                      <a:pt x="811" y="1299"/>
                    </a:lnTo>
                    <a:lnTo>
                      <a:pt x="724" y="1171"/>
                    </a:lnTo>
                    <a:lnTo>
                      <a:pt x="635" y="1043"/>
                    </a:lnTo>
                    <a:lnTo>
                      <a:pt x="543" y="916"/>
                    </a:lnTo>
                    <a:lnTo>
                      <a:pt x="451" y="790"/>
                    </a:lnTo>
                    <a:lnTo>
                      <a:pt x="362" y="665"/>
                    </a:lnTo>
                    <a:lnTo>
                      <a:pt x="276" y="542"/>
                    </a:lnTo>
                    <a:lnTo>
                      <a:pt x="195" y="425"/>
                    </a:lnTo>
                    <a:lnTo>
                      <a:pt x="120" y="312"/>
                    </a:lnTo>
                    <a:lnTo>
                      <a:pt x="56" y="207"/>
                    </a:lnTo>
                    <a:lnTo>
                      <a:pt x="0" y="108"/>
                    </a:lnTo>
                    <a:lnTo>
                      <a:pt x="3" y="74"/>
                    </a:lnTo>
                    <a:lnTo>
                      <a:pt x="19" y="44"/>
                    </a:lnTo>
                    <a:lnTo>
                      <a:pt x="47" y="21"/>
                    </a:lnTo>
                    <a:lnTo>
                      <a:pt x="84" y="5"/>
                    </a:lnTo>
                    <a:lnTo>
                      <a:pt x="125" y="0"/>
                    </a:lnTo>
                    <a:lnTo>
                      <a:pt x="167" y="13"/>
                    </a:lnTo>
                    <a:lnTo>
                      <a:pt x="206" y="41"/>
                    </a:lnTo>
                    <a:lnTo>
                      <a:pt x="240" y="90"/>
                    </a:lnTo>
                    <a:lnTo>
                      <a:pt x="273" y="151"/>
                    </a:lnTo>
                    <a:lnTo>
                      <a:pt x="309" y="215"/>
                    </a:lnTo>
                    <a:lnTo>
                      <a:pt x="351" y="282"/>
                    </a:lnTo>
                    <a:lnTo>
                      <a:pt x="396" y="351"/>
                    </a:lnTo>
                    <a:lnTo>
                      <a:pt x="443" y="420"/>
                    </a:lnTo>
                    <a:lnTo>
                      <a:pt x="490" y="491"/>
                    </a:lnTo>
                    <a:lnTo>
                      <a:pt x="540" y="565"/>
                    </a:lnTo>
                    <a:lnTo>
                      <a:pt x="591" y="634"/>
                    </a:lnTo>
                    <a:lnTo>
                      <a:pt x="644" y="706"/>
                    </a:lnTo>
                    <a:lnTo>
                      <a:pt x="694" y="775"/>
                    </a:lnTo>
                    <a:lnTo>
                      <a:pt x="744" y="841"/>
                    </a:lnTo>
                    <a:lnTo>
                      <a:pt x="794" y="905"/>
                    </a:lnTo>
                    <a:lnTo>
                      <a:pt x="841" y="967"/>
                    </a:lnTo>
                    <a:lnTo>
                      <a:pt x="886" y="1023"/>
                    </a:lnTo>
                    <a:lnTo>
                      <a:pt x="928" y="1074"/>
                    </a:lnTo>
                    <a:lnTo>
                      <a:pt x="967" y="1120"/>
                    </a:lnTo>
                    <a:lnTo>
                      <a:pt x="997" y="1187"/>
                    </a:lnTo>
                    <a:lnTo>
                      <a:pt x="1031" y="1251"/>
                    </a:lnTo>
                    <a:lnTo>
                      <a:pt x="1067" y="1307"/>
                    </a:lnTo>
                    <a:lnTo>
                      <a:pt x="1106" y="1361"/>
                    </a:lnTo>
                    <a:lnTo>
                      <a:pt x="1145" y="1412"/>
                    </a:lnTo>
                    <a:lnTo>
                      <a:pt x="1187" y="1455"/>
                    </a:lnTo>
                    <a:lnTo>
                      <a:pt x="1226" y="1499"/>
                    </a:lnTo>
                    <a:lnTo>
                      <a:pt x="1265" y="1537"/>
                    </a:lnTo>
                    <a:lnTo>
                      <a:pt x="1304" y="1570"/>
                    </a:lnTo>
                    <a:lnTo>
                      <a:pt x="1340" y="1603"/>
                    </a:lnTo>
                    <a:lnTo>
                      <a:pt x="1376" y="1634"/>
                    </a:lnTo>
                    <a:lnTo>
                      <a:pt x="1407" y="1660"/>
                    </a:lnTo>
                    <a:lnTo>
                      <a:pt x="1435" y="1685"/>
                    </a:lnTo>
                    <a:lnTo>
                      <a:pt x="1457" y="1708"/>
                    </a:lnTo>
                    <a:lnTo>
                      <a:pt x="1476" y="1729"/>
                    </a:lnTo>
                    <a:lnTo>
                      <a:pt x="1488" y="1749"/>
                    </a:lnTo>
                    <a:lnTo>
                      <a:pt x="1524" y="1813"/>
                    </a:lnTo>
                    <a:lnTo>
                      <a:pt x="1580" y="1905"/>
                    </a:lnTo>
                    <a:lnTo>
                      <a:pt x="1655" y="2025"/>
                    </a:lnTo>
                    <a:lnTo>
                      <a:pt x="1744" y="2166"/>
                    </a:lnTo>
                    <a:lnTo>
                      <a:pt x="1847" y="2324"/>
                    </a:lnTo>
                    <a:lnTo>
                      <a:pt x="1956" y="2496"/>
                    </a:lnTo>
                    <a:lnTo>
                      <a:pt x="2073" y="2677"/>
                    </a:lnTo>
                    <a:lnTo>
                      <a:pt x="2192" y="2859"/>
                    </a:lnTo>
                    <a:lnTo>
                      <a:pt x="2309" y="3040"/>
                    </a:lnTo>
                    <a:lnTo>
                      <a:pt x="2424" y="3219"/>
                    </a:lnTo>
                    <a:lnTo>
                      <a:pt x="2530" y="3386"/>
                    </a:lnTo>
                    <a:lnTo>
                      <a:pt x="2624" y="3539"/>
                    </a:lnTo>
                    <a:lnTo>
                      <a:pt x="2708" y="3675"/>
                    </a:lnTo>
                    <a:lnTo>
                      <a:pt x="2775" y="3787"/>
                    </a:lnTo>
                    <a:lnTo>
                      <a:pt x="2822" y="3871"/>
                    </a:lnTo>
                    <a:lnTo>
                      <a:pt x="2844" y="3925"/>
                    </a:lnTo>
                    <a:lnTo>
                      <a:pt x="2864" y="4012"/>
                    </a:lnTo>
                    <a:lnTo>
                      <a:pt x="2894" y="4104"/>
                    </a:lnTo>
                    <a:lnTo>
                      <a:pt x="2936" y="4194"/>
                    </a:lnTo>
                    <a:lnTo>
                      <a:pt x="2984" y="4286"/>
                    </a:lnTo>
                    <a:lnTo>
                      <a:pt x="3037" y="4378"/>
                    </a:lnTo>
                    <a:lnTo>
                      <a:pt x="3095" y="4470"/>
                    </a:lnTo>
                    <a:lnTo>
                      <a:pt x="3154" y="4557"/>
                    </a:lnTo>
                    <a:lnTo>
                      <a:pt x="3215" y="4644"/>
                    </a:lnTo>
                    <a:lnTo>
                      <a:pt x="3276" y="4725"/>
                    </a:lnTo>
                    <a:lnTo>
                      <a:pt x="3332" y="4802"/>
                    </a:lnTo>
                    <a:lnTo>
                      <a:pt x="3385" y="4876"/>
                    </a:lnTo>
                    <a:lnTo>
                      <a:pt x="3432" y="4943"/>
                    </a:lnTo>
                    <a:lnTo>
                      <a:pt x="3474" y="5002"/>
                    </a:lnTo>
                    <a:lnTo>
                      <a:pt x="3505" y="5053"/>
                    </a:lnTo>
                    <a:lnTo>
                      <a:pt x="3524" y="5096"/>
                    </a:lnTo>
                    <a:lnTo>
                      <a:pt x="3530" y="5132"/>
                    </a:lnTo>
                    <a:lnTo>
                      <a:pt x="3544" y="5183"/>
                    </a:lnTo>
                    <a:lnTo>
                      <a:pt x="3541" y="5224"/>
                    </a:lnTo>
                    <a:lnTo>
                      <a:pt x="3530" y="5257"/>
                    </a:lnTo>
                    <a:lnTo>
                      <a:pt x="3505" y="5283"/>
                    </a:lnTo>
                    <a:lnTo>
                      <a:pt x="3474" y="5298"/>
                    </a:lnTo>
                    <a:lnTo>
                      <a:pt x="3435" y="5308"/>
                    </a:lnTo>
                    <a:lnTo>
                      <a:pt x="3393" y="5311"/>
                    </a:lnTo>
                    <a:lnTo>
                      <a:pt x="3346" y="5308"/>
                    </a:lnTo>
                    <a:lnTo>
                      <a:pt x="3296" y="5301"/>
                    </a:lnTo>
                    <a:lnTo>
                      <a:pt x="3245" y="5288"/>
                    </a:lnTo>
                    <a:lnTo>
                      <a:pt x="3198" y="5270"/>
                    </a:lnTo>
                    <a:lnTo>
                      <a:pt x="3154" y="5250"/>
                    </a:lnTo>
                    <a:lnTo>
                      <a:pt x="3112" y="5227"/>
                    </a:lnTo>
                    <a:lnTo>
                      <a:pt x="3078" y="5204"/>
                    </a:lnTo>
                    <a:lnTo>
                      <a:pt x="3053" y="5175"/>
                    </a:lnTo>
                    <a:lnTo>
                      <a:pt x="3037" y="515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46" name="Freeform 34"/>
              <p:cNvSpPr>
                <a:spLocks/>
              </p:cNvSpPr>
              <p:nvPr/>
            </p:nvSpPr>
            <p:spPr bwMode="auto">
              <a:xfrm>
                <a:off x="3046" y="9604"/>
                <a:ext cx="3544" cy="5311"/>
              </a:xfrm>
              <a:custGeom>
                <a:avLst/>
                <a:gdLst>
                  <a:gd name="T0" fmla="*/ 3031 w 3544"/>
                  <a:gd name="T1" fmla="*/ 5117 h 5311"/>
                  <a:gd name="T2" fmla="*/ 2964 w 3544"/>
                  <a:gd name="T3" fmla="*/ 4984 h 5311"/>
                  <a:gd name="T4" fmla="*/ 2842 w 3544"/>
                  <a:gd name="T5" fmla="*/ 4805 h 5311"/>
                  <a:gd name="T6" fmla="*/ 2705 w 3544"/>
                  <a:gd name="T7" fmla="*/ 4590 h 5311"/>
                  <a:gd name="T8" fmla="*/ 2582 w 3544"/>
                  <a:gd name="T9" fmla="*/ 4347 h 5311"/>
                  <a:gd name="T10" fmla="*/ 2513 w 3544"/>
                  <a:gd name="T11" fmla="*/ 4084 h 5311"/>
                  <a:gd name="T12" fmla="*/ 2460 w 3544"/>
                  <a:gd name="T13" fmla="*/ 3961 h 5311"/>
                  <a:gd name="T14" fmla="*/ 2276 w 3544"/>
                  <a:gd name="T15" fmla="*/ 3618 h 5311"/>
                  <a:gd name="T16" fmla="*/ 2003 w 3544"/>
                  <a:gd name="T17" fmla="*/ 3158 h 5311"/>
                  <a:gd name="T18" fmla="*/ 1685 w 3544"/>
                  <a:gd name="T19" fmla="*/ 2659 h 5311"/>
                  <a:gd name="T20" fmla="*/ 1359 w 3544"/>
                  <a:gd name="T21" fmla="*/ 2207 h 5311"/>
                  <a:gd name="T22" fmla="*/ 1159 w 3544"/>
                  <a:gd name="T23" fmla="*/ 1972 h 5311"/>
                  <a:gd name="T24" fmla="*/ 1031 w 3544"/>
                  <a:gd name="T25" fmla="*/ 1660 h 5311"/>
                  <a:gd name="T26" fmla="*/ 811 w 3544"/>
                  <a:gd name="T27" fmla="*/ 1299 h 5311"/>
                  <a:gd name="T28" fmla="*/ 543 w 3544"/>
                  <a:gd name="T29" fmla="*/ 916 h 5311"/>
                  <a:gd name="T30" fmla="*/ 276 w 3544"/>
                  <a:gd name="T31" fmla="*/ 542 h 5311"/>
                  <a:gd name="T32" fmla="*/ 56 w 3544"/>
                  <a:gd name="T33" fmla="*/ 207 h 5311"/>
                  <a:gd name="T34" fmla="*/ 3 w 3544"/>
                  <a:gd name="T35" fmla="*/ 74 h 5311"/>
                  <a:gd name="T36" fmla="*/ 84 w 3544"/>
                  <a:gd name="T37" fmla="*/ 5 h 5311"/>
                  <a:gd name="T38" fmla="*/ 206 w 3544"/>
                  <a:gd name="T39" fmla="*/ 41 h 5311"/>
                  <a:gd name="T40" fmla="*/ 273 w 3544"/>
                  <a:gd name="T41" fmla="*/ 151 h 5311"/>
                  <a:gd name="T42" fmla="*/ 396 w 3544"/>
                  <a:gd name="T43" fmla="*/ 351 h 5311"/>
                  <a:gd name="T44" fmla="*/ 540 w 3544"/>
                  <a:gd name="T45" fmla="*/ 565 h 5311"/>
                  <a:gd name="T46" fmla="*/ 694 w 3544"/>
                  <a:gd name="T47" fmla="*/ 775 h 5311"/>
                  <a:gd name="T48" fmla="*/ 841 w 3544"/>
                  <a:gd name="T49" fmla="*/ 967 h 5311"/>
                  <a:gd name="T50" fmla="*/ 967 w 3544"/>
                  <a:gd name="T51" fmla="*/ 1120 h 5311"/>
                  <a:gd name="T52" fmla="*/ 1031 w 3544"/>
                  <a:gd name="T53" fmla="*/ 1251 h 5311"/>
                  <a:gd name="T54" fmla="*/ 1145 w 3544"/>
                  <a:gd name="T55" fmla="*/ 1412 h 5311"/>
                  <a:gd name="T56" fmla="*/ 1265 w 3544"/>
                  <a:gd name="T57" fmla="*/ 1537 h 5311"/>
                  <a:gd name="T58" fmla="*/ 1376 w 3544"/>
                  <a:gd name="T59" fmla="*/ 1634 h 5311"/>
                  <a:gd name="T60" fmla="*/ 1457 w 3544"/>
                  <a:gd name="T61" fmla="*/ 1708 h 5311"/>
                  <a:gd name="T62" fmla="*/ 1488 w 3544"/>
                  <a:gd name="T63" fmla="*/ 1749 h 5311"/>
                  <a:gd name="T64" fmla="*/ 1655 w 3544"/>
                  <a:gd name="T65" fmla="*/ 2025 h 5311"/>
                  <a:gd name="T66" fmla="*/ 1956 w 3544"/>
                  <a:gd name="T67" fmla="*/ 2496 h 5311"/>
                  <a:gd name="T68" fmla="*/ 2309 w 3544"/>
                  <a:gd name="T69" fmla="*/ 3040 h 5311"/>
                  <a:gd name="T70" fmla="*/ 2624 w 3544"/>
                  <a:gd name="T71" fmla="*/ 3539 h 5311"/>
                  <a:gd name="T72" fmla="*/ 2822 w 3544"/>
                  <a:gd name="T73" fmla="*/ 3871 h 5311"/>
                  <a:gd name="T74" fmla="*/ 2864 w 3544"/>
                  <a:gd name="T75" fmla="*/ 4012 h 5311"/>
                  <a:gd name="T76" fmla="*/ 2984 w 3544"/>
                  <a:gd name="T77" fmla="*/ 4286 h 5311"/>
                  <a:gd name="T78" fmla="*/ 3154 w 3544"/>
                  <a:gd name="T79" fmla="*/ 4557 h 5311"/>
                  <a:gd name="T80" fmla="*/ 3332 w 3544"/>
                  <a:gd name="T81" fmla="*/ 4802 h 5311"/>
                  <a:gd name="T82" fmla="*/ 3474 w 3544"/>
                  <a:gd name="T83" fmla="*/ 5002 h 5311"/>
                  <a:gd name="T84" fmla="*/ 3530 w 3544"/>
                  <a:gd name="T85" fmla="*/ 5132 h 5311"/>
                  <a:gd name="T86" fmla="*/ 3541 w 3544"/>
                  <a:gd name="T87" fmla="*/ 5224 h 5311"/>
                  <a:gd name="T88" fmla="*/ 3474 w 3544"/>
                  <a:gd name="T89" fmla="*/ 5298 h 5311"/>
                  <a:gd name="T90" fmla="*/ 3346 w 3544"/>
                  <a:gd name="T91" fmla="*/ 5308 h 5311"/>
                  <a:gd name="T92" fmla="*/ 3198 w 3544"/>
                  <a:gd name="T93" fmla="*/ 5270 h 5311"/>
                  <a:gd name="T94" fmla="*/ 3078 w 3544"/>
                  <a:gd name="T95" fmla="*/ 5204 h 53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544" h="5311">
                    <a:moveTo>
                      <a:pt x="3037" y="5150"/>
                    </a:moveTo>
                    <a:lnTo>
                      <a:pt x="3037" y="5150"/>
                    </a:lnTo>
                    <a:lnTo>
                      <a:pt x="3031" y="5117"/>
                    </a:lnTo>
                    <a:lnTo>
                      <a:pt x="3017" y="5078"/>
                    </a:lnTo>
                    <a:lnTo>
                      <a:pt x="2992" y="5035"/>
                    </a:lnTo>
                    <a:lnTo>
                      <a:pt x="2964" y="4984"/>
                    </a:lnTo>
                    <a:lnTo>
                      <a:pt x="2928" y="4930"/>
                    </a:lnTo>
                    <a:lnTo>
                      <a:pt x="2886" y="4869"/>
                    </a:lnTo>
                    <a:lnTo>
                      <a:pt x="2842" y="4805"/>
                    </a:lnTo>
                    <a:lnTo>
                      <a:pt x="2797" y="4738"/>
                    </a:lnTo>
                    <a:lnTo>
                      <a:pt x="2750" y="4667"/>
                    </a:lnTo>
                    <a:lnTo>
                      <a:pt x="2705" y="4590"/>
                    </a:lnTo>
                    <a:lnTo>
                      <a:pt x="2660" y="4513"/>
                    </a:lnTo>
                    <a:lnTo>
                      <a:pt x="2619" y="4431"/>
                    </a:lnTo>
                    <a:lnTo>
                      <a:pt x="2582" y="4347"/>
                    </a:lnTo>
                    <a:lnTo>
                      <a:pt x="2552" y="4260"/>
                    </a:lnTo>
                    <a:lnTo>
                      <a:pt x="2530" y="4173"/>
                    </a:lnTo>
                    <a:lnTo>
                      <a:pt x="2513" y="4084"/>
                    </a:lnTo>
                    <a:lnTo>
                      <a:pt x="2493" y="4035"/>
                    </a:lnTo>
                    <a:lnTo>
                      <a:pt x="2460" y="3961"/>
                    </a:lnTo>
                    <a:lnTo>
                      <a:pt x="2410" y="3864"/>
                    </a:lnTo>
                    <a:lnTo>
                      <a:pt x="2348" y="3749"/>
                    </a:lnTo>
                    <a:lnTo>
                      <a:pt x="2276" y="3618"/>
                    </a:lnTo>
                    <a:lnTo>
                      <a:pt x="2192" y="3473"/>
                    </a:lnTo>
                    <a:lnTo>
                      <a:pt x="2101" y="3319"/>
                    </a:lnTo>
                    <a:lnTo>
                      <a:pt x="2003" y="3158"/>
                    </a:lnTo>
                    <a:lnTo>
                      <a:pt x="1900" y="2992"/>
                    </a:lnTo>
                    <a:lnTo>
                      <a:pt x="1794" y="2826"/>
                    </a:lnTo>
                    <a:lnTo>
                      <a:pt x="1685" y="2659"/>
                    </a:lnTo>
                    <a:lnTo>
                      <a:pt x="1574" y="2501"/>
                    </a:lnTo>
                    <a:lnTo>
                      <a:pt x="1465" y="2348"/>
                    </a:lnTo>
                    <a:lnTo>
                      <a:pt x="1359" y="2207"/>
                    </a:lnTo>
                    <a:lnTo>
                      <a:pt x="1256" y="2082"/>
                    </a:lnTo>
                    <a:lnTo>
                      <a:pt x="1159" y="1972"/>
                    </a:lnTo>
                    <a:lnTo>
                      <a:pt x="1131" y="1874"/>
                    </a:lnTo>
                    <a:lnTo>
                      <a:pt x="1086" y="1772"/>
                    </a:lnTo>
                    <a:lnTo>
                      <a:pt x="1031" y="1660"/>
                    </a:lnTo>
                    <a:lnTo>
                      <a:pt x="967" y="1545"/>
                    </a:lnTo>
                    <a:lnTo>
                      <a:pt x="891" y="1424"/>
                    </a:lnTo>
                    <a:lnTo>
                      <a:pt x="811" y="1299"/>
                    </a:lnTo>
                    <a:lnTo>
                      <a:pt x="724" y="1171"/>
                    </a:lnTo>
                    <a:lnTo>
                      <a:pt x="635" y="1043"/>
                    </a:lnTo>
                    <a:lnTo>
                      <a:pt x="543" y="916"/>
                    </a:lnTo>
                    <a:lnTo>
                      <a:pt x="451" y="790"/>
                    </a:lnTo>
                    <a:lnTo>
                      <a:pt x="362" y="665"/>
                    </a:lnTo>
                    <a:lnTo>
                      <a:pt x="276" y="542"/>
                    </a:lnTo>
                    <a:lnTo>
                      <a:pt x="195" y="425"/>
                    </a:lnTo>
                    <a:lnTo>
                      <a:pt x="120" y="312"/>
                    </a:lnTo>
                    <a:lnTo>
                      <a:pt x="56" y="207"/>
                    </a:lnTo>
                    <a:lnTo>
                      <a:pt x="0" y="108"/>
                    </a:lnTo>
                    <a:lnTo>
                      <a:pt x="3" y="74"/>
                    </a:lnTo>
                    <a:lnTo>
                      <a:pt x="19" y="44"/>
                    </a:lnTo>
                    <a:lnTo>
                      <a:pt x="47" y="21"/>
                    </a:lnTo>
                    <a:lnTo>
                      <a:pt x="84" y="5"/>
                    </a:lnTo>
                    <a:lnTo>
                      <a:pt x="125" y="0"/>
                    </a:lnTo>
                    <a:lnTo>
                      <a:pt x="167" y="13"/>
                    </a:lnTo>
                    <a:lnTo>
                      <a:pt x="206" y="41"/>
                    </a:lnTo>
                    <a:lnTo>
                      <a:pt x="240" y="90"/>
                    </a:lnTo>
                    <a:lnTo>
                      <a:pt x="273" y="151"/>
                    </a:lnTo>
                    <a:lnTo>
                      <a:pt x="309" y="215"/>
                    </a:lnTo>
                    <a:lnTo>
                      <a:pt x="351" y="282"/>
                    </a:lnTo>
                    <a:lnTo>
                      <a:pt x="396" y="351"/>
                    </a:lnTo>
                    <a:lnTo>
                      <a:pt x="443" y="420"/>
                    </a:lnTo>
                    <a:lnTo>
                      <a:pt x="490" y="491"/>
                    </a:lnTo>
                    <a:lnTo>
                      <a:pt x="540" y="565"/>
                    </a:lnTo>
                    <a:lnTo>
                      <a:pt x="591" y="634"/>
                    </a:lnTo>
                    <a:lnTo>
                      <a:pt x="644" y="706"/>
                    </a:lnTo>
                    <a:lnTo>
                      <a:pt x="694" y="775"/>
                    </a:lnTo>
                    <a:lnTo>
                      <a:pt x="744" y="841"/>
                    </a:lnTo>
                    <a:lnTo>
                      <a:pt x="794" y="905"/>
                    </a:lnTo>
                    <a:lnTo>
                      <a:pt x="841" y="967"/>
                    </a:lnTo>
                    <a:lnTo>
                      <a:pt x="886" y="1023"/>
                    </a:lnTo>
                    <a:lnTo>
                      <a:pt x="928" y="1074"/>
                    </a:lnTo>
                    <a:lnTo>
                      <a:pt x="967" y="1120"/>
                    </a:lnTo>
                    <a:lnTo>
                      <a:pt x="997" y="1187"/>
                    </a:lnTo>
                    <a:lnTo>
                      <a:pt x="1031" y="1251"/>
                    </a:lnTo>
                    <a:lnTo>
                      <a:pt x="1067" y="1307"/>
                    </a:lnTo>
                    <a:lnTo>
                      <a:pt x="1106" y="1361"/>
                    </a:lnTo>
                    <a:lnTo>
                      <a:pt x="1145" y="1412"/>
                    </a:lnTo>
                    <a:lnTo>
                      <a:pt x="1187" y="1455"/>
                    </a:lnTo>
                    <a:lnTo>
                      <a:pt x="1226" y="1499"/>
                    </a:lnTo>
                    <a:lnTo>
                      <a:pt x="1265" y="1537"/>
                    </a:lnTo>
                    <a:lnTo>
                      <a:pt x="1304" y="1570"/>
                    </a:lnTo>
                    <a:lnTo>
                      <a:pt x="1340" y="1603"/>
                    </a:lnTo>
                    <a:lnTo>
                      <a:pt x="1376" y="1634"/>
                    </a:lnTo>
                    <a:lnTo>
                      <a:pt x="1407" y="1660"/>
                    </a:lnTo>
                    <a:lnTo>
                      <a:pt x="1435" y="1685"/>
                    </a:lnTo>
                    <a:lnTo>
                      <a:pt x="1457" y="1708"/>
                    </a:lnTo>
                    <a:lnTo>
                      <a:pt x="1476" y="1729"/>
                    </a:lnTo>
                    <a:lnTo>
                      <a:pt x="1488" y="1749"/>
                    </a:lnTo>
                    <a:lnTo>
                      <a:pt x="1524" y="1813"/>
                    </a:lnTo>
                    <a:lnTo>
                      <a:pt x="1580" y="1905"/>
                    </a:lnTo>
                    <a:lnTo>
                      <a:pt x="1655" y="2025"/>
                    </a:lnTo>
                    <a:lnTo>
                      <a:pt x="1744" y="2166"/>
                    </a:lnTo>
                    <a:lnTo>
                      <a:pt x="1847" y="2324"/>
                    </a:lnTo>
                    <a:lnTo>
                      <a:pt x="1956" y="2496"/>
                    </a:lnTo>
                    <a:lnTo>
                      <a:pt x="2073" y="2677"/>
                    </a:lnTo>
                    <a:lnTo>
                      <a:pt x="2192" y="2859"/>
                    </a:lnTo>
                    <a:lnTo>
                      <a:pt x="2309" y="3040"/>
                    </a:lnTo>
                    <a:lnTo>
                      <a:pt x="2424" y="3219"/>
                    </a:lnTo>
                    <a:lnTo>
                      <a:pt x="2530" y="3386"/>
                    </a:lnTo>
                    <a:lnTo>
                      <a:pt x="2624" y="3539"/>
                    </a:lnTo>
                    <a:lnTo>
                      <a:pt x="2708" y="3675"/>
                    </a:lnTo>
                    <a:lnTo>
                      <a:pt x="2775" y="3787"/>
                    </a:lnTo>
                    <a:lnTo>
                      <a:pt x="2822" y="3871"/>
                    </a:lnTo>
                    <a:lnTo>
                      <a:pt x="2844" y="3925"/>
                    </a:lnTo>
                    <a:lnTo>
                      <a:pt x="2864" y="4012"/>
                    </a:lnTo>
                    <a:lnTo>
                      <a:pt x="2894" y="4104"/>
                    </a:lnTo>
                    <a:lnTo>
                      <a:pt x="2936" y="4194"/>
                    </a:lnTo>
                    <a:lnTo>
                      <a:pt x="2984" y="4286"/>
                    </a:lnTo>
                    <a:lnTo>
                      <a:pt x="3037" y="4378"/>
                    </a:lnTo>
                    <a:lnTo>
                      <a:pt x="3095" y="4470"/>
                    </a:lnTo>
                    <a:lnTo>
                      <a:pt x="3154" y="4557"/>
                    </a:lnTo>
                    <a:lnTo>
                      <a:pt x="3215" y="4644"/>
                    </a:lnTo>
                    <a:lnTo>
                      <a:pt x="3276" y="4725"/>
                    </a:lnTo>
                    <a:lnTo>
                      <a:pt x="3332" y="4802"/>
                    </a:lnTo>
                    <a:lnTo>
                      <a:pt x="3385" y="4876"/>
                    </a:lnTo>
                    <a:lnTo>
                      <a:pt x="3432" y="4943"/>
                    </a:lnTo>
                    <a:lnTo>
                      <a:pt x="3474" y="5002"/>
                    </a:lnTo>
                    <a:lnTo>
                      <a:pt x="3505" y="5053"/>
                    </a:lnTo>
                    <a:lnTo>
                      <a:pt x="3524" y="5096"/>
                    </a:lnTo>
                    <a:lnTo>
                      <a:pt x="3530" y="5132"/>
                    </a:lnTo>
                    <a:lnTo>
                      <a:pt x="3544" y="5183"/>
                    </a:lnTo>
                    <a:lnTo>
                      <a:pt x="3541" y="5224"/>
                    </a:lnTo>
                    <a:lnTo>
                      <a:pt x="3530" y="5257"/>
                    </a:lnTo>
                    <a:lnTo>
                      <a:pt x="3505" y="5283"/>
                    </a:lnTo>
                    <a:lnTo>
                      <a:pt x="3474" y="5298"/>
                    </a:lnTo>
                    <a:lnTo>
                      <a:pt x="3435" y="5308"/>
                    </a:lnTo>
                    <a:lnTo>
                      <a:pt x="3393" y="5311"/>
                    </a:lnTo>
                    <a:lnTo>
                      <a:pt x="3346" y="5308"/>
                    </a:lnTo>
                    <a:lnTo>
                      <a:pt x="3296" y="5301"/>
                    </a:lnTo>
                    <a:lnTo>
                      <a:pt x="3245" y="5288"/>
                    </a:lnTo>
                    <a:lnTo>
                      <a:pt x="3198" y="5270"/>
                    </a:lnTo>
                    <a:lnTo>
                      <a:pt x="3154" y="5250"/>
                    </a:lnTo>
                    <a:lnTo>
                      <a:pt x="3112" y="5227"/>
                    </a:lnTo>
                    <a:lnTo>
                      <a:pt x="3078" y="5204"/>
                    </a:lnTo>
                    <a:lnTo>
                      <a:pt x="3053" y="5175"/>
                    </a:lnTo>
                    <a:lnTo>
                      <a:pt x="3037" y="5150"/>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47" name="Freeform 35"/>
              <p:cNvSpPr>
                <a:spLocks/>
              </p:cNvSpPr>
              <p:nvPr/>
            </p:nvSpPr>
            <p:spPr bwMode="auto">
              <a:xfrm>
                <a:off x="2194" y="9604"/>
                <a:ext cx="3543" cy="5311"/>
              </a:xfrm>
              <a:custGeom>
                <a:avLst/>
                <a:gdLst>
                  <a:gd name="T0" fmla="*/ 3017 w 3543"/>
                  <a:gd name="T1" fmla="*/ 5078 h 5311"/>
                  <a:gd name="T2" fmla="*/ 2927 w 3543"/>
                  <a:gd name="T3" fmla="*/ 4930 h 5311"/>
                  <a:gd name="T4" fmla="*/ 2797 w 3543"/>
                  <a:gd name="T5" fmla="*/ 4738 h 5311"/>
                  <a:gd name="T6" fmla="*/ 2663 w 3543"/>
                  <a:gd name="T7" fmla="*/ 4513 h 5311"/>
                  <a:gd name="T8" fmla="*/ 2554 w 3543"/>
                  <a:gd name="T9" fmla="*/ 4260 h 5311"/>
                  <a:gd name="T10" fmla="*/ 2496 w 3543"/>
                  <a:gd name="T11" fmla="*/ 4035 h 5311"/>
                  <a:gd name="T12" fmla="*/ 2351 w 3543"/>
                  <a:gd name="T13" fmla="*/ 3749 h 5311"/>
                  <a:gd name="T14" fmla="*/ 2103 w 3543"/>
                  <a:gd name="T15" fmla="*/ 3319 h 5311"/>
                  <a:gd name="T16" fmla="*/ 1794 w 3543"/>
                  <a:gd name="T17" fmla="*/ 2826 h 5311"/>
                  <a:gd name="T18" fmla="*/ 1468 w 3543"/>
                  <a:gd name="T19" fmla="*/ 2348 h 5311"/>
                  <a:gd name="T20" fmla="*/ 1161 w 3543"/>
                  <a:gd name="T21" fmla="*/ 1972 h 5311"/>
                  <a:gd name="T22" fmla="*/ 1033 w 3543"/>
                  <a:gd name="T23" fmla="*/ 1660 h 5311"/>
                  <a:gd name="T24" fmla="*/ 810 w 3543"/>
                  <a:gd name="T25" fmla="*/ 1299 h 5311"/>
                  <a:gd name="T26" fmla="*/ 543 w 3543"/>
                  <a:gd name="T27" fmla="*/ 916 h 5311"/>
                  <a:gd name="T28" fmla="*/ 275 w 3543"/>
                  <a:gd name="T29" fmla="*/ 542 h 5311"/>
                  <a:gd name="T30" fmla="*/ 55 w 3543"/>
                  <a:gd name="T31" fmla="*/ 207 h 5311"/>
                  <a:gd name="T32" fmla="*/ 19 w 3543"/>
                  <a:gd name="T33" fmla="*/ 44 h 5311"/>
                  <a:gd name="T34" fmla="*/ 125 w 3543"/>
                  <a:gd name="T35" fmla="*/ 0 h 5311"/>
                  <a:gd name="T36" fmla="*/ 242 w 3543"/>
                  <a:gd name="T37" fmla="*/ 90 h 5311"/>
                  <a:gd name="T38" fmla="*/ 353 w 3543"/>
                  <a:gd name="T39" fmla="*/ 282 h 5311"/>
                  <a:gd name="T40" fmla="*/ 493 w 3543"/>
                  <a:gd name="T41" fmla="*/ 491 h 5311"/>
                  <a:gd name="T42" fmla="*/ 643 w 3543"/>
                  <a:gd name="T43" fmla="*/ 706 h 5311"/>
                  <a:gd name="T44" fmla="*/ 793 w 3543"/>
                  <a:gd name="T45" fmla="*/ 905 h 5311"/>
                  <a:gd name="T46" fmla="*/ 927 w 3543"/>
                  <a:gd name="T47" fmla="*/ 1074 h 5311"/>
                  <a:gd name="T48" fmla="*/ 1030 w 3543"/>
                  <a:gd name="T49" fmla="*/ 1251 h 5311"/>
                  <a:gd name="T50" fmla="*/ 1147 w 3543"/>
                  <a:gd name="T51" fmla="*/ 1412 h 5311"/>
                  <a:gd name="T52" fmla="*/ 1267 w 3543"/>
                  <a:gd name="T53" fmla="*/ 1537 h 5311"/>
                  <a:gd name="T54" fmla="*/ 1376 w 3543"/>
                  <a:gd name="T55" fmla="*/ 1634 h 5311"/>
                  <a:gd name="T56" fmla="*/ 1459 w 3543"/>
                  <a:gd name="T57" fmla="*/ 1708 h 5311"/>
                  <a:gd name="T58" fmla="*/ 1526 w 3543"/>
                  <a:gd name="T59" fmla="*/ 1813 h 5311"/>
                  <a:gd name="T60" fmla="*/ 1746 w 3543"/>
                  <a:gd name="T61" fmla="*/ 2166 h 5311"/>
                  <a:gd name="T62" fmla="*/ 2075 w 3543"/>
                  <a:gd name="T63" fmla="*/ 2677 h 5311"/>
                  <a:gd name="T64" fmla="*/ 2423 w 3543"/>
                  <a:gd name="T65" fmla="*/ 3219 h 5311"/>
                  <a:gd name="T66" fmla="*/ 2707 w 3543"/>
                  <a:gd name="T67" fmla="*/ 3675 h 5311"/>
                  <a:gd name="T68" fmla="*/ 2844 w 3543"/>
                  <a:gd name="T69" fmla="*/ 3925 h 5311"/>
                  <a:gd name="T70" fmla="*/ 2936 w 3543"/>
                  <a:gd name="T71" fmla="*/ 4194 h 5311"/>
                  <a:gd name="T72" fmla="*/ 3095 w 3543"/>
                  <a:gd name="T73" fmla="*/ 4470 h 5311"/>
                  <a:gd name="T74" fmla="*/ 3276 w 3543"/>
                  <a:gd name="T75" fmla="*/ 4725 h 5311"/>
                  <a:gd name="T76" fmla="*/ 3434 w 3543"/>
                  <a:gd name="T77" fmla="*/ 4943 h 5311"/>
                  <a:gd name="T78" fmla="*/ 3524 w 3543"/>
                  <a:gd name="T79" fmla="*/ 5096 h 5311"/>
                  <a:gd name="T80" fmla="*/ 3540 w 3543"/>
                  <a:gd name="T81" fmla="*/ 5224 h 5311"/>
                  <a:gd name="T82" fmla="*/ 3473 w 3543"/>
                  <a:gd name="T83" fmla="*/ 5298 h 5311"/>
                  <a:gd name="T84" fmla="*/ 3345 w 3543"/>
                  <a:gd name="T85" fmla="*/ 5308 h 5311"/>
                  <a:gd name="T86" fmla="*/ 3198 w 3543"/>
                  <a:gd name="T87" fmla="*/ 5270 h 5311"/>
                  <a:gd name="T88" fmla="*/ 3078 w 3543"/>
                  <a:gd name="T89" fmla="*/ 5204 h 53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43" h="5311">
                    <a:moveTo>
                      <a:pt x="3036" y="5150"/>
                    </a:moveTo>
                    <a:lnTo>
                      <a:pt x="3031" y="5117"/>
                    </a:lnTo>
                    <a:lnTo>
                      <a:pt x="3017" y="5078"/>
                    </a:lnTo>
                    <a:lnTo>
                      <a:pt x="2994" y="5035"/>
                    </a:lnTo>
                    <a:lnTo>
                      <a:pt x="2964" y="4984"/>
                    </a:lnTo>
                    <a:lnTo>
                      <a:pt x="2927" y="4930"/>
                    </a:lnTo>
                    <a:lnTo>
                      <a:pt x="2886" y="4869"/>
                    </a:lnTo>
                    <a:lnTo>
                      <a:pt x="2844" y="4805"/>
                    </a:lnTo>
                    <a:lnTo>
                      <a:pt x="2797" y="4738"/>
                    </a:lnTo>
                    <a:lnTo>
                      <a:pt x="2752" y="4667"/>
                    </a:lnTo>
                    <a:lnTo>
                      <a:pt x="2705" y="4590"/>
                    </a:lnTo>
                    <a:lnTo>
                      <a:pt x="2663" y="4513"/>
                    </a:lnTo>
                    <a:lnTo>
                      <a:pt x="2621" y="4431"/>
                    </a:lnTo>
                    <a:lnTo>
                      <a:pt x="2585" y="4347"/>
                    </a:lnTo>
                    <a:lnTo>
                      <a:pt x="2554" y="4260"/>
                    </a:lnTo>
                    <a:lnTo>
                      <a:pt x="2532" y="4173"/>
                    </a:lnTo>
                    <a:lnTo>
                      <a:pt x="2515" y="4084"/>
                    </a:lnTo>
                    <a:lnTo>
                      <a:pt x="2496" y="4035"/>
                    </a:lnTo>
                    <a:lnTo>
                      <a:pt x="2459" y="3961"/>
                    </a:lnTo>
                    <a:lnTo>
                      <a:pt x="2412" y="3864"/>
                    </a:lnTo>
                    <a:lnTo>
                      <a:pt x="2351" y="3749"/>
                    </a:lnTo>
                    <a:lnTo>
                      <a:pt x="2276" y="3618"/>
                    </a:lnTo>
                    <a:lnTo>
                      <a:pt x="2192" y="3473"/>
                    </a:lnTo>
                    <a:lnTo>
                      <a:pt x="2103" y="3319"/>
                    </a:lnTo>
                    <a:lnTo>
                      <a:pt x="2005" y="3158"/>
                    </a:lnTo>
                    <a:lnTo>
                      <a:pt x="1902" y="2992"/>
                    </a:lnTo>
                    <a:lnTo>
                      <a:pt x="1794" y="2826"/>
                    </a:lnTo>
                    <a:lnTo>
                      <a:pt x="1685" y="2659"/>
                    </a:lnTo>
                    <a:lnTo>
                      <a:pt x="1576" y="2501"/>
                    </a:lnTo>
                    <a:lnTo>
                      <a:pt x="1468" y="2348"/>
                    </a:lnTo>
                    <a:lnTo>
                      <a:pt x="1362" y="2207"/>
                    </a:lnTo>
                    <a:lnTo>
                      <a:pt x="1259" y="2082"/>
                    </a:lnTo>
                    <a:lnTo>
                      <a:pt x="1161" y="1972"/>
                    </a:lnTo>
                    <a:lnTo>
                      <a:pt x="1131" y="1874"/>
                    </a:lnTo>
                    <a:lnTo>
                      <a:pt x="1089" y="1772"/>
                    </a:lnTo>
                    <a:lnTo>
                      <a:pt x="1033" y="1660"/>
                    </a:lnTo>
                    <a:lnTo>
                      <a:pt x="966" y="1545"/>
                    </a:lnTo>
                    <a:lnTo>
                      <a:pt x="894" y="1424"/>
                    </a:lnTo>
                    <a:lnTo>
                      <a:pt x="810" y="1299"/>
                    </a:lnTo>
                    <a:lnTo>
                      <a:pt x="724" y="1171"/>
                    </a:lnTo>
                    <a:lnTo>
                      <a:pt x="635" y="1043"/>
                    </a:lnTo>
                    <a:lnTo>
                      <a:pt x="543" y="916"/>
                    </a:lnTo>
                    <a:lnTo>
                      <a:pt x="451" y="790"/>
                    </a:lnTo>
                    <a:lnTo>
                      <a:pt x="362" y="665"/>
                    </a:lnTo>
                    <a:lnTo>
                      <a:pt x="275" y="542"/>
                    </a:lnTo>
                    <a:lnTo>
                      <a:pt x="195" y="425"/>
                    </a:lnTo>
                    <a:lnTo>
                      <a:pt x="119" y="312"/>
                    </a:lnTo>
                    <a:lnTo>
                      <a:pt x="55" y="207"/>
                    </a:lnTo>
                    <a:lnTo>
                      <a:pt x="0" y="108"/>
                    </a:lnTo>
                    <a:lnTo>
                      <a:pt x="2" y="74"/>
                    </a:lnTo>
                    <a:lnTo>
                      <a:pt x="19" y="44"/>
                    </a:lnTo>
                    <a:lnTo>
                      <a:pt x="47" y="21"/>
                    </a:lnTo>
                    <a:lnTo>
                      <a:pt x="83" y="5"/>
                    </a:lnTo>
                    <a:lnTo>
                      <a:pt x="125" y="0"/>
                    </a:lnTo>
                    <a:lnTo>
                      <a:pt x="169" y="13"/>
                    </a:lnTo>
                    <a:lnTo>
                      <a:pt x="208" y="41"/>
                    </a:lnTo>
                    <a:lnTo>
                      <a:pt x="242" y="90"/>
                    </a:lnTo>
                    <a:lnTo>
                      <a:pt x="275" y="151"/>
                    </a:lnTo>
                    <a:lnTo>
                      <a:pt x="312" y="215"/>
                    </a:lnTo>
                    <a:lnTo>
                      <a:pt x="353" y="282"/>
                    </a:lnTo>
                    <a:lnTo>
                      <a:pt x="395" y="351"/>
                    </a:lnTo>
                    <a:lnTo>
                      <a:pt x="442" y="420"/>
                    </a:lnTo>
                    <a:lnTo>
                      <a:pt x="493" y="491"/>
                    </a:lnTo>
                    <a:lnTo>
                      <a:pt x="543" y="565"/>
                    </a:lnTo>
                    <a:lnTo>
                      <a:pt x="593" y="634"/>
                    </a:lnTo>
                    <a:lnTo>
                      <a:pt x="643" y="706"/>
                    </a:lnTo>
                    <a:lnTo>
                      <a:pt x="696" y="775"/>
                    </a:lnTo>
                    <a:lnTo>
                      <a:pt x="746" y="841"/>
                    </a:lnTo>
                    <a:lnTo>
                      <a:pt x="793" y="905"/>
                    </a:lnTo>
                    <a:lnTo>
                      <a:pt x="841" y="967"/>
                    </a:lnTo>
                    <a:lnTo>
                      <a:pt x="885" y="1023"/>
                    </a:lnTo>
                    <a:lnTo>
                      <a:pt x="927" y="1074"/>
                    </a:lnTo>
                    <a:lnTo>
                      <a:pt x="966" y="1120"/>
                    </a:lnTo>
                    <a:lnTo>
                      <a:pt x="997" y="1187"/>
                    </a:lnTo>
                    <a:lnTo>
                      <a:pt x="1030" y="1251"/>
                    </a:lnTo>
                    <a:lnTo>
                      <a:pt x="1069" y="1307"/>
                    </a:lnTo>
                    <a:lnTo>
                      <a:pt x="1105" y="1361"/>
                    </a:lnTo>
                    <a:lnTo>
                      <a:pt x="1147" y="1412"/>
                    </a:lnTo>
                    <a:lnTo>
                      <a:pt x="1186" y="1455"/>
                    </a:lnTo>
                    <a:lnTo>
                      <a:pt x="1228" y="1499"/>
                    </a:lnTo>
                    <a:lnTo>
                      <a:pt x="1267" y="1537"/>
                    </a:lnTo>
                    <a:lnTo>
                      <a:pt x="1306" y="1570"/>
                    </a:lnTo>
                    <a:lnTo>
                      <a:pt x="1342" y="1603"/>
                    </a:lnTo>
                    <a:lnTo>
                      <a:pt x="1376" y="1634"/>
                    </a:lnTo>
                    <a:lnTo>
                      <a:pt x="1406" y="1660"/>
                    </a:lnTo>
                    <a:lnTo>
                      <a:pt x="1434" y="1685"/>
                    </a:lnTo>
                    <a:lnTo>
                      <a:pt x="1459" y="1708"/>
                    </a:lnTo>
                    <a:lnTo>
                      <a:pt x="1476" y="1729"/>
                    </a:lnTo>
                    <a:lnTo>
                      <a:pt x="1490" y="1749"/>
                    </a:lnTo>
                    <a:lnTo>
                      <a:pt x="1526" y="1813"/>
                    </a:lnTo>
                    <a:lnTo>
                      <a:pt x="1582" y="1905"/>
                    </a:lnTo>
                    <a:lnTo>
                      <a:pt x="1657" y="2025"/>
                    </a:lnTo>
                    <a:lnTo>
                      <a:pt x="1746" y="2166"/>
                    </a:lnTo>
                    <a:lnTo>
                      <a:pt x="1847" y="2324"/>
                    </a:lnTo>
                    <a:lnTo>
                      <a:pt x="1958" y="2496"/>
                    </a:lnTo>
                    <a:lnTo>
                      <a:pt x="2075" y="2677"/>
                    </a:lnTo>
                    <a:lnTo>
                      <a:pt x="2192" y="2859"/>
                    </a:lnTo>
                    <a:lnTo>
                      <a:pt x="2309" y="3040"/>
                    </a:lnTo>
                    <a:lnTo>
                      <a:pt x="2423" y="3219"/>
                    </a:lnTo>
                    <a:lnTo>
                      <a:pt x="2529" y="3386"/>
                    </a:lnTo>
                    <a:lnTo>
                      <a:pt x="2627" y="3539"/>
                    </a:lnTo>
                    <a:lnTo>
                      <a:pt x="2707" y="3675"/>
                    </a:lnTo>
                    <a:lnTo>
                      <a:pt x="2774" y="3787"/>
                    </a:lnTo>
                    <a:lnTo>
                      <a:pt x="2822" y="3871"/>
                    </a:lnTo>
                    <a:lnTo>
                      <a:pt x="2844" y="3925"/>
                    </a:lnTo>
                    <a:lnTo>
                      <a:pt x="2863" y="4012"/>
                    </a:lnTo>
                    <a:lnTo>
                      <a:pt x="2897" y="4104"/>
                    </a:lnTo>
                    <a:lnTo>
                      <a:pt x="2936" y="4194"/>
                    </a:lnTo>
                    <a:lnTo>
                      <a:pt x="2983" y="4286"/>
                    </a:lnTo>
                    <a:lnTo>
                      <a:pt x="3036" y="4378"/>
                    </a:lnTo>
                    <a:lnTo>
                      <a:pt x="3095" y="4470"/>
                    </a:lnTo>
                    <a:lnTo>
                      <a:pt x="3156" y="4557"/>
                    </a:lnTo>
                    <a:lnTo>
                      <a:pt x="3217" y="4644"/>
                    </a:lnTo>
                    <a:lnTo>
                      <a:pt x="3276" y="4725"/>
                    </a:lnTo>
                    <a:lnTo>
                      <a:pt x="3334" y="4802"/>
                    </a:lnTo>
                    <a:lnTo>
                      <a:pt x="3387" y="4876"/>
                    </a:lnTo>
                    <a:lnTo>
                      <a:pt x="3434" y="4943"/>
                    </a:lnTo>
                    <a:lnTo>
                      <a:pt x="3473" y="5002"/>
                    </a:lnTo>
                    <a:lnTo>
                      <a:pt x="3504" y="5053"/>
                    </a:lnTo>
                    <a:lnTo>
                      <a:pt x="3524" y="5096"/>
                    </a:lnTo>
                    <a:lnTo>
                      <a:pt x="3529" y="5132"/>
                    </a:lnTo>
                    <a:lnTo>
                      <a:pt x="3543" y="5183"/>
                    </a:lnTo>
                    <a:lnTo>
                      <a:pt x="3540" y="5224"/>
                    </a:lnTo>
                    <a:lnTo>
                      <a:pt x="3529" y="5257"/>
                    </a:lnTo>
                    <a:lnTo>
                      <a:pt x="3507" y="5283"/>
                    </a:lnTo>
                    <a:lnTo>
                      <a:pt x="3473" y="5298"/>
                    </a:lnTo>
                    <a:lnTo>
                      <a:pt x="3437" y="5308"/>
                    </a:lnTo>
                    <a:lnTo>
                      <a:pt x="3393" y="5311"/>
                    </a:lnTo>
                    <a:lnTo>
                      <a:pt x="3345" y="5308"/>
                    </a:lnTo>
                    <a:lnTo>
                      <a:pt x="3295" y="5301"/>
                    </a:lnTo>
                    <a:lnTo>
                      <a:pt x="3248" y="5288"/>
                    </a:lnTo>
                    <a:lnTo>
                      <a:pt x="3198" y="5270"/>
                    </a:lnTo>
                    <a:lnTo>
                      <a:pt x="3153" y="5250"/>
                    </a:lnTo>
                    <a:lnTo>
                      <a:pt x="3111" y="5227"/>
                    </a:lnTo>
                    <a:lnTo>
                      <a:pt x="3078" y="5204"/>
                    </a:lnTo>
                    <a:lnTo>
                      <a:pt x="3053" y="5175"/>
                    </a:lnTo>
                    <a:lnTo>
                      <a:pt x="3036" y="515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48" name="Freeform 36"/>
              <p:cNvSpPr>
                <a:spLocks/>
              </p:cNvSpPr>
              <p:nvPr/>
            </p:nvSpPr>
            <p:spPr bwMode="auto">
              <a:xfrm>
                <a:off x="2194" y="9604"/>
                <a:ext cx="3543" cy="5311"/>
              </a:xfrm>
              <a:custGeom>
                <a:avLst/>
                <a:gdLst>
                  <a:gd name="T0" fmla="*/ 3031 w 3543"/>
                  <a:gd name="T1" fmla="*/ 5117 h 5311"/>
                  <a:gd name="T2" fmla="*/ 2964 w 3543"/>
                  <a:gd name="T3" fmla="*/ 4984 h 5311"/>
                  <a:gd name="T4" fmla="*/ 2844 w 3543"/>
                  <a:gd name="T5" fmla="*/ 4805 h 5311"/>
                  <a:gd name="T6" fmla="*/ 2705 w 3543"/>
                  <a:gd name="T7" fmla="*/ 4590 h 5311"/>
                  <a:gd name="T8" fmla="*/ 2585 w 3543"/>
                  <a:gd name="T9" fmla="*/ 4347 h 5311"/>
                  <a:gd name="T10" fmla="*/ 2515 w 3543"/>
                  <a:gd name="T11" fmla="*/ 4084 h 5311"/>
                  <a:gd name="T12" fmla="*/ 2459 w 3543"/>
                  <a:gd name="T13" fmla="*/ 3961 h 5311"/>
                  <a:gd name="T14" fmla="*/ 2276 w 3543"/>
                  <a:gd name="T15" fmla="*/ 3618 h 5311"/>
                  <a:gd name="T16" fmla="*/ 2005 w 3543"/>
                  <a:gd name="T17" fmla="*/ 3158 h 5311"/>
                  <a:gd name="T18" fmla="*/ 1685 w 3543"/>
                  <a:gd name="T19" fmla="*/ 2659 h 5311"/>
                  <a:gd name="T20" fmla="*/ 1362 w 3543"/>
                  <a:gd name="T21" fmla="*/ 2207 h 5311"/>
                  <a:gd name="T22" fmla="*/ 1161 w 3543"/>
                  <a:gd name="T23" fmla="*/ 1972 h 5311"/>
                  <a:gd name="T24" fmla="*/ 1033 w 3543"/>
                  <a:gd name="T25" fmla="*/ 1660 h 5311"/>
                  <a:gd name="T26" fmla="*/ 810 w 3543"/>
                  <a:gd name="T27" fmla="*/ 1299 h 5311"/>
                  <a:gd name="T28" fmla="*/ 543 w 3543"/>
                  <a:gd name="T29" fmla="*/ 916 h 5311"/>
                  <a:gd name="T30" fmla="*/ 275 w 3543"/>
                  <a:gd name="T31" fmla="*/ 542 h 5311"/>
                  <a:gd name="T32" fmla="*/ 55 w 3543"/>
                  <a:gd name="T33" fmla="*/ 207 h 5311"/>
                  <a:gd name="T34" fmla="*/ 2 w 3543"/>
                  <a:gd name="T35" fmla="*/ 74 h 5311"/>
                  <a:gd name="T36" fmla="*/ 83 w 3543"/>
                  <a:gd name="T37" fmla="*/ 5 h 5311"/>
                  <a:gd name="T38" fmla="*/ 208 w 3543"/>
                  <a:gd name="T39" fmla="*/ 41 h 5311"/>
                  <a:gd name="T40" fmla="*/ 275 w 3543"/>
                  <a:gd name="T41" fmla="*/ 151 h 5311"/>
                  <a:gd name="T42" fmla="*/ 395 w 3543"/>
                  <a:gd name="T43" fmla="*/ 351 h 5311"/>
                  <a:gd name="T44" fmla="*/ 543 w 3543"/>
                  <a:gd name="T45" fmla="*/ 565 h 5311"/>
                  <a:gd name="T46" fmla="*/ 696 w 3543"/>
                  <a:gd name="T47" fmla="*/ 775 h 5311"/>
                  <a:gd name="T48" fmla="*/ 841 w 3543"/>
                  <a:gd name="T49" fmla="*/ 967 h 5311"/>
                  <a:gd name="T50" fmla="*/ 966 w 3543"/>
                  <a:gd name="T51" fmla="*/ 1120 h 5311"/>
                  <a:gd name="T52" fmla="*/ 1030 w 3543"/>
                  <a:gd name="T53" fmla="*/ 1251 h 5311"/>
                  <a:gd name="T54" fmla="*/ 1147 w 3543"/>
                  <a:gd name="T55" fmla="*/ 1412 h 5311"/>
                  <a:gd name="T56" fmla="*/ 1267 w 3543"/>
                  <a:gd name="T57" fmla="*/ 1537 h 5311"/>
                  <a:gd name="T58" fmla="*/ 1376 w 3543"/>
                  <a:gd name="T59" fmla="*/ 1634 h 5311"/>
                  <a:gd name="T60" fmla="*/ 1459 w 3543"/>
                  <a:gd name="T61" fmla="*/ 1708 h 5311"/>
                  <a:gd name="T62" fmla="*/ 1490 w 3543"/>
                  <a:gd name="T63" fmla="*/ 1749 h 5311"/>
                  <a:gd name="T64" fmla="*/ 1657 w 3543"/>
                  <a:gd name="T65" fmla="*/ 2025 h 5311"/>
                  <a:gd name="T66" fmla="*/ 1958 w 3543"/>
                  <a:gd name="T67" fmla="*/ 2496 h 5311"/>
                  <a:gd name="T68" fmla="*/ 2309 w 3543"/>
                  <a:gd name="T69" fmla="*/ 3040 h 5311"/>
                  <a:gd name="T70" fmla="*/ 2627 w 3543"/>
                  <a:gd name="T71" fmla="*/ 3539 h 5311"/>
                  <a:gd name="T72" fmla="*/ 2822 w 3543"/>
                  <a:gd name="T73" fmla="*/ 3871 h 5311"/>
                  <a:gd name="T74" fmla="*/ 2863 w 3543"/>
                  <a:gd name="T75" fmla="*/ 4012 h 5311"/>
                  <a:gd name="T76" fmla="*/ 2983 w 3543"/>
                  <a:gd name="T77" fmla="*/ 4286 h 5311"/>
                  <a:gd name="T78" fmla="*/ 3156 w 3543"/>
                  <a:gd name="T79" fmla="*/ 4557 h 5311"/>
                  <a:gd name="T80" fmla="*/ 3334 w 3543"/>
                  <a:gd name="T81" fmla="*/ 4802 h 5311"/>
                  <a:gd name="T82" fmla="*/ 3473 w 3543"/>
                  <a:gd name="T83" fmla="*/ 5002 h 5311"/>
                  <a:gd name="T84" fmla="*/ 3529 w 3543"/>
                  <a:gd name="T85" fmla="*/ 5132 h 5311"/>
                  <a:gd name="T86" fmla="*/ 3540 w 3543"/>
                  <a:gd name="T87" fmla="*/ 5224 h 5311"/>
                  <a:gd name="T88" fmla="*/ 3473 w 3543"/>
                  <a:gd name="T89" fmla="*/ 5298 h 5311"/>
                  <a:gd name="T90" fmla="*/ 3345 w 3543"/>
                  <a:gd name="T91" fmla="*/ 5308 h 5311"/>
                  <a:gd name="T92" fmla="*/ 3198 w 3543"/>
                  <a:gd name="T93" fmla="*/ 5270 h 5311"/>
                  <a:gd name="T94" fmla="*/ 3078 w 3543"/>
                  <a:gd name="T95" fmla="*/ 5204 h 53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543" h="5311">
                    <a:moveTo>
                      <a:pt x="3036" y="5150"/>
                    </a:moveTo>
                    <a:lnTo>
                      <a:pt x="3036" y="5150"/>
                    </a:lnTo>
                    <a:lnTo>
                      <a:pt x="3031" y="5117"/>
                    </a:lnTo>
                    <a:lnTo>
                      <a:pt x="3017" y="5078"/>
                    </a:lnTo>
                    <a:lnTo>
                      <a:pt x="2994" y="5035"/>
                    </a:lnTo>
                    <a:lnTo>
                      <a:pt x="2964" y="4984"/>
                    </a:lnTo>
                    <a:lnTo>
                      <a:pt x="2927" y="4930"/>
                    </a:lnTo>
                    <a:lnTo>
                      <a:pt x="2886" y="4869"/>
                    </a:lnTo>
                    <a:lnTo>
                      <a:pt x="2844" y="4805"/>
                    </a:lnTo>
                    <a:lnTo>
                      <a:pt x="2797" y="4738"/>
                    </a:lnTo>
                    <a:lnTo>
                      <a:pt x="2752" y="4667"/>
                    </a:lnTo>
                    <a:lnTo>
                      <a:pt x="2705" y="4590"/>
                    </a:lnTo>
                    <a:lnTo>
                      <a:pt x="2663" y="4513"/>
                    </a:lnTo>
                    <a:lnTo>
                      <a:pt x="2621" y="4431"/>
                    </a:lnTo>
                    <a:lnTo>
                      <a:pt x="2585" y="4347"/>
                    </a:lnTo>
                    <a:lnTo>
                      <a:pt x="2554" y="4260"/>
                    </a:lnTo>
                    <a:lnTo>
                      <a:pt x="2532" y="4173"/>
                    </a:lnTo>
                    <a:lnTo>
                      <a:pt x="2515" y="4084"/>
                    </a:lnTo>
                    <a:lnTo>
                      <a:pt x="2496" y="4035"/>
                    </a:lnTo>
                    <a:lnTo>
                      <a:pt x="2459" y="3961"/>
                    </a:lnTo>
                    <a:lnTo>
                      <a:pt x="2412" y="3864"/>
                    </a:lnTo>
                    <a:lnTo>
                      <a:pt x="2351" y="3749"/>
                    </a:lnTo>
                    <a:lnTo>
                      <a:pt x="2276" y="3618"/>
                    </a:lnTo>
                    <a:lnTo>
                      <a:pt x="2192" y="3473"/>
                    </a:lnTo>
                    <a:lnTo>
                      <a:pt x="2103" y="3319"/>
                    </a:lnTo>
                    <a:lnTo>
                      <a:pt x="2005" y="3158"/>
                    </a:lnTo>
                    <a:lnTo>
                      <a:pt x="1902" y="2992"/>
                    </a:lnTo>
                    <a:lnTo>
                      <a:pt x="1794" y="2826"/>
                    </a:lnTo>
                    <a:lnTo>
                      <a:pt x="1685" y="2659"/>
                    </a:lnTo>
                    <a:lnTo>
                      <a:pt x="1576" y="2501"/>
                    </a:lnTo>
                    <a:lnTo>
                      <a:pt x="1468" y="2348"/>
                    </a:lnTo>
                    <a:lnTo>
                      <a:pt x="1362" y="2207"/>
                    </a:lnTo>
                    <a:lnTo>
                      <a:pt x="1259" y="2082"/>
                    </a:lnTo>
                    <a:lnTo>
                      <a:pt x="1161" y="1972"/>
                    </a:lnTo>
                    <a:lnTo>
                      <a:pt x="1131" y="1874"/>
                    </a:lnTo>
                    <a:lnTo>
                      <a:pt x="1089" y="1772"/>
                    </a:lnTo>
                    <a:lnTo>
                      <a:pt x="1033" y="1660"/>
                    </a:lnTo>
                    <a:lnTo>
                      <a:pt x="966" y="1545"/>
                    </a:lnTo>
                    <a:lnTo>
                      <a:pt x="894" y="1424"/>
                    </a:lnTo>
                    <a:lnTo>
                      <a:pt x="810" y="1299"/>
                    </a:lnTo>
                    <a:lnTo>
                      <a:pt x="724" y="1171"/>
                    </a:lnTo>
                    <a:lnTo>
                      <a:pt x="635" y="1043"/>
                    </a:lnTo>
                    <a:lnTo>
                      <a:pt x="543" y="916"/>
                    </a:lnTo>
                    <a:lnTo>
                      <a:pt x="451" y="790"/>
                    </a:lnTo>
                    <a:lnTo>
                      <a:pt x="362" y="665"/>
                    </a:lnTo>
                    <a:lnTo>
                      <a:pt x="275" y="542"/>
                    </a:lnTo>
                    <a:lnTo>
                      <a:pt x="195" y="425"/>
                    </a:lnTo>
                    <a:lnTo>
                      <a:pt x="119" y="312"/>
                    </a:lnTo>
                    <a:lnTo>
                      <a:pt x="55" y="207"/>
                    </a:lnTo>
                    <a:lnTo>
                      <a:pt x="0" y="108"/>
                    </a:lnTo>
                    <a:lnTo>
                      <a:pt x="2" y="74"/>
                    </a:lnTo>
                    <a:lnTo>
                      <a:pt x="19" y="44"/>
                    </a:lnTo>
                    <a:lnTo>
                      <a:pt x="47" y="21"/>
                    </a:lnTo>
                    <a:lnTo>
                      <a:pt x="83" y="5"/>
                    </a:lnTo>
                    <a:lnTo>
                      <a:pt x="125" y="0"/>
                    </a:lnTo>
                    <a:lnTo>
                      <a:pt x="169" y="13"/>
                    </a:lnTo>
                    <a:lnTo>
                      <a:pt x="208" y="41"/>
                    </a:lnTo>
                    <a:lnTo>
                      <a:pt x="242" y="90"/>
                    </a:lnTo>
                    <a:lnTo>
                      <a:pt x="275" y="151"/>
                    </a:lnTo>
                    <a:lnTo>
                      <a:pt x="312" y="215"/>
                    </a:lnTo>
                    <a:lnTo>
                      <a:pt x="353" y="282"/>
                    </a:lnTo>
                    <a:lnTo>
                      <a:pt x="395" y="351"/>
                    </a:lnTo>
                    <a:lnTo>
                      <a:pt x="442" y="420"/>
                    </a:lnTo>
                    <a:lnTo>
                      <a:pt x="493" y="491"/>
                    </a:lnTo>
                    <a:lnTo>
                      <a:pt x="543" y="565"/>
                    </a:lnTo>
                    <a:lnTo>
                      <a:pt x="593" y="634"/>
                    </a:lnTo>
                    <a:lnTo>
                      <a:pt x="643" y="706"/>
                    </a:lnTo>
                    <a:lnTo>
                      <a:pt x="696" y="775"/>
                    </a:lnTo>
                    <a:lnTo>
                      <a:pt x="746" y="841"/>
                    </a:lnTo>
                    <a:lnTo>
                      <a:pt x="793" y="905"/>
                    </a:lnTo>
                    <a:lnTo>
                      <a:pt x="841" y="967"/>
                    </a:lnTo>
                    <a:lnTo>
                      <a:pt x="885" y="1023"/>
                    </a:lnTo>
                    <a:lnTo>
                      <a:pt x="927" y="1074"/>
                    </a:lnTo>
                    <a:lnTo>
                      <a:pt x="966" y="1120"/>
                    </a:lnTo>
                    <a:lnTo>
                      <a:pt x="997" y="1187"/>
                    </a:lnTo>
                    <a:lnTo>
                      <a:pt x="1030" y="1251"/>
                    </a:lnTo>
                    <a:lnTo>
                      <a:pt x="1069" y="1307"/>
                    </a:lnTo>
                    <a:lnTo>
                      <a:pt x="1105" y="1361"/>
                    </a:lnTo>
                    <a:lnTo>
                      <a:pt x="1147" y="1412"/>
                    </a:lnTo>
                    <a:lnTo>
                      <a:pt x="1186" y="1455"/>
                    </a:lnTo>
                    <a:lnTo>
                      <a:pt x="1228" y="1499"/>
                    </a:lnTo>
                    <a:lnTo>
                      <a:pt x="1267" y="1537"/>
                    </a:lnTo>
                    <a:lnTo>
                      <a:pt x="1306" y="1570"/>
                    </a:lnTo>
                    <a:lnTo>
                      <a:pt x="1342" y="1603"/>
                    </a:lnTo>
                    <a:lnTo>
                      <a:pt x="1376" y="1634"/>
                    </a:lnTo>
                    <a:lnTo>
                      <a:pt x="1406" y="1660"/>
                    </a:lnTo>
                    <a:lnTo>
                      <a:pt x="1434" y="1685"/>
                    </a:lnTo>
                    <a:lnTo>
                      <a:pt x="1459" y="1708"/>
                    </a:lnTo>
                    <a:lnTo>
                      <a:pt x="1476" y="1729"/>
                    </a:lnTo>
                    <a:lnTo>
                      <a:pt x="1490" y="1749"/>
                    </a:lnTo>
                    <a:lnTo>
                      <a:pt x="1526" y="1813"/>
                    </a:lnTo>
                    <a:lnTo>
                      <a:pt x="1582" y="1905"/>
                    </a:lnTo>
                    <a:lnTo>
                      <a:pt x="1657" y="2025"/>
                    </a:lnTo>
                    <a:lnTo>
                      <a:pt x="1746" y="2166"/>
                    </a:lnTo>
                    <a:lnTo>
                      <a:pt x="1847" y="2324"/>
                    </a:lnTo>
                    <a:lnTo>
                      <a:pt x="1958" y="2496"/>
                    </a:lnTo>
                    <a:lnTo>
                      <a:pt x="2075" y="2677"/>
                    </a:lnTo>
                    <a:lnTo>
                      <a:pt x="2192" y="2859"/>
                    </a:lnTo>
                    <a:lnTo>
                      <a:pt x="2309" y="3040"/>
                    </a:lnTo>
                    <a:lnTo>
                      <a:pt x="2423" y="3219"/>
                    </a:lnTo>
                    <a:lnTo>
                      <a:pt x="2529" y="3386"/>
                    </a:lnTo>
                    <a:lnTo>
                      <a:pt x="2627" y="3539"/>
                    </a:lnTo>
                    <a:lnTo>
                      <a:pt x="2707" y="3675"/>
                    </a:lnTo>
                    <a:lnTo>
                      <a:pt x="2774" y="3787"/>
                    </a:lnTo>
                    <a:lnTo>
                      <a:pt x="2822" y="3871"/>
                    </a:lnTo>
                    <a:lnTo>
                      <a:pt x="2844" y="3925"/>
                    </a:lnTo>
                    <a:lnTo>
                      <a:pt x="2863" y="4012"/>
                    </a:lnTo>
                    <a:lnTo>
                      <a:pt x="2897" y="4104"/>
                    </a:lnTo>
                    <a:lnTo>
                      <a:pt x="2936" y="4194"/>
                    </a:lnTo>
                    <a:lnTo>
                      <a:pt x="2983" y="4286"/>
                    </a:lnTo>
                    <a:lnTo>
                      <a:pt x="3036" y="4378"/>
                    </a:lnTo>
                    <a:lnTo>
                      <a:pt x="3095" y="4470"/>
                    </a:lnTo>
                    <a:lnTo>
                      <a:pt x="3156" y="4557"/>
                    </a:lnTo>
                    <a:lnTo>
                      <a:pt x="3217" y="4644"/>
                    </a:lnTo>
                    <a:lnTo>
                      <a:pt x="3276" y="4725"/>
                    </a:lnTo>
                    <a:lnTo>
                      <a:pt x="3334" y="4802"/>
                    </a:lnTo>
                    <a:lnTo>
                      <a:pt x="3387" y="4876"/>
                    </a:lnTo>
                    <a:lnTo>
                      <a:pt x="3434" y="4943"/>
                    </a:lnTo>
                    <a:lnTo>
                      <a:pt x="3473" y="5002"/>
                    </a:lnTo>
                    <a:lnTo>
                      <a:pt x="3504" y="5053"/>
                    </a:lnTo>
                    <a:lnTo>
                      <a:pt x="3524" y="5096"/>
                    </a:lnTo>
                    <a:lnTo>
                      <a:pt x="3529" y="5132"/>
                    </a:lnTo>
                    <a:lnTo>
                      <a:pt x="3543" y="5183"/>
                    </a:lnTo>
                    <a:lnTo>
                      <a:pt x="3540" y="5224"/>
                    </a:lnTo>
                    <a:lnTo>
                      <a:pt x="3529" y="5257"/>
                    </a:lnTo>
                    <a:lnTo>
                      <a:pt x="3507" y="5283"/>
                    </a:lnTo>
                    <a:lnTo>
                      <a:pt x="3473" y="5298"/>
                    </a:lnTo>
                    <a:lnTo>
                      <a:pt x="3437" y="5308"/>
                    </a:lnTo>
                    <a:lnTo>
                      <a:pt x="3393" y="5311"/>
                    </a:lnTo>
                    <a:lnTo>
                      <a:pt x="3345" y="5308"/>
                    </a:lnTo>
                    <a:lnTo>
                      <a:pt x="3295" y="5301"/>
                    </a:lnTo>
                    <a:lnTo>
                      <a:pt x="3248" y="5288"/>
                    </a:lnTo>
                    <a:lnTo>
                      <a:pt x="3198" y="5270"/>
                    </a:lnTo>
                    <a:lnTo>
                      <a:pt x="3153" y="5250"/>
                    </a:lnTo>
                    <a:lnTo>
                      <a:pt x="3111" y="5227"/>
                    </a:lnTo>
                    <a:lnTo>
                      <a:pt x="3078" y="5204"/>
                    </a:lnTo>
                    <a:lnTo>
                      <a:pt x="3053" y="5175"/>
                    </a:lnTo>
                    <a:lnTo>
                      <a:pt x="3036" y="5150"/>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49" name="Freeform 37"/>
              <p:cNvSpPr>
                <a:spLocks/>
              </p:cNvSpPr>
              <p:nvPr/>
            </p:nvSpPr>
            <p:spPr bwMode="auto">
              <a:xfrm>
                <a:off x="1344" y="9604"/>
                <a:ext cx="3543" cy="5311"/>
              </a:xfrm>
              <a:custGeom>
                <a:avLst/>
                <a:gdLst>
                  <a:gd name="T0" fmla="*/ 3017 w 3543"/>
                  <a:gd name="T1" fmla="*/ 5078 h 5311"/>
                  <a:gd name="T2" fmla="*/ 2928 w 3543"/>
                  <a:gd name="T3" fmla="*/ 4930 h 5311"/>
                  <a:gd name="T4" fmla="*/ 2797 w 3543"/>
                  <a:gd name="T5" fmla="*/ 4738 h 5311"/>
                  <a:gd name="T6" fmla="*/ 2660 w 3543"/>
                  <a:gd name="T7" fmla="*/ 4513 h 5311"/>
                  <a:gd name="T8" fmla="*/ 2552 w 3543"/>
                  <a:gd name="T9" fmla="*/ 4260 h 5311"/>
                  <a:gd name="T10" fmla="*/ 2493 w 3543"/>
                  <a:gd name="T11" fmla="*/ 4035 h 5311"/>
                  <a:gd name="T12" fmla="*/ 2348 w 3543"/>
                  <a:gd name="T13" fmla="*/ 3749 h 5311"/>
                  <a:gd name="T14" fmla="*/ 2100 w 3543"/>
                  <a:gd name="T15" fmla="*/ 3319 h 5311"/>
                  <a:gd name="T16" fmla="*/ 1794 w 3543"/>
                  <a:gd name="T17" fmla="*/ 2826 h 5311"/>
                  <a:gd name="T18" fmla="*/ 1465 w 3543"/>
                  <a:gd name="T19" fmla="*/ 2348 h 5311"/>
                  <a:gd name="T20" fmla="*/ 1159 w 3543"/>
                  <a:gd name="T21" fmla="*/ 1972 h 5311"/>
                  <a:gd name="T22" fmla="*/ 1031 w 3543"/>
                  <a:gd name="T23" fmla="*/ 1660 h 5311"/>
                  <a:gd name="T24" fmla="*/ 811 w 3543"/>
                  <a:gd name="T25" fmla="*/ 1299 h 5311"/>
                  <a:gd name="T26" fmla="*/ 543 w 3543"/>
                  <a:gd name="T27" fmla="*/ 916 h 5311"/>
                  <a:gd name="T28" fmla="*/ 273 w 3543"/>
                  <a:gd name="T29" fmla="*/ 542 h 5311"/>
                  <a:gd name="T30" fmla="*/ 56 w 3543"/>
                  <a:gd name="T31" fmla="*/ 207 h 5311"/>
                  <a:gd name="T32" fmla="*/ 19 w 3543"/>
                  <a:gd name="T33" fmla="*/ 44 h 5311"/>
                  <a:gd name="T34" fmla="*/ 125 w 3543"/>
                  <a:gd name="T35" fmla="*/ 0 h 5311"/>
                  <a:gd name="T36" fmla="*/ 239 w 3543"/>
                  <a:gd name="T37" fmla="*/ 90 h 5311"/>
                  <a:gd name="T38" fmla="*/ 351 w 3543"/>
                  <a:gd name="T39" fmla="*/ 282 h 5311"/>
                  <a:gd name="T40" fmla="*/ 490 w 3543"/>
                  <a:gd name="T41" fmla="*/ 491 h 5311"/>
                  <a:gd name="T42" fmla="*/ 643 w 3543"/>
                  <a:gd name="T43" fmla="*/ 706 h 5311"/>
                  <a:gd name="T44" fmla="*/ 794 w 3543"/>
                  <a:gd name="T45" fmla="*/ 905 h 5311"/>
                  <a:gd name="T46" fmla="*/ 928 w 3543"/>
                  <a:gd name="T47" fmla="*/ 1074 h 5311"/>
                  <a:gd name="T48" fmla="*/ 1031 w 3543"/>
                  <a:gd name="T49" fmla="*/ 1251 h 5311"/>
                  <a:gd name="T50" fmla="*/ 1145 w 3543"/>
                  <a:gd name="T51" fmla="*/ 1412 h 5311"/>
                  <a:gd name="T52" fmla="*/ 1265 w 3543"/>
                  <a:gd name="T53" fmla="*/ 1537 h 5311"/>
                  <a:gd name="T54" fmla="*/ 1376 w 3543"/>
                  <a:gd name="T55" fmla="*/ 1634 h 5311"/>
                  <a:gd name="T56" fmla="*/ 1457 w 3543"/>
                  <a:gd name="T57" fmla="*/ 1708 h 5311"/>
                  <a:gd name="T58" fmla="*/ 1524 w 3543"/>
                  <a:gd name="T59" fmla="*/ 1813 h 5311"/>
                  <a:gd name="T60" fmla="*/ 1744 w 3543"/>
                  <a:gd name="T61" fmla="*/ 2166 h 5311"/>
                  <a:gd name="T62" fmla="*/ 2073 w 3543"/>
                  <a:gd name="T63" fmla="*/ 2677 h 5311"/>
                  <a:gd name="T64" fmla="*/ 2421 w 3543"/>
                  <a:gd name="T65" fmla="*/ 3219 h 5311"/>
                  <a:gd name="T66" fmla="*/ 2708 w 3543"/>
                  <a:gd name="T67" fmla="*/ 3675 h 5311"/>
                  <a:gd name="T68" fmla="*/ 2841 w 3543"/>
                  <a:gd name="T69" fmla="*/ 3925 h 5311"/>
                  <a:gd name="T70" fmla="*/ 2933 w 3543"/>
                  <a:gd name="T71" fmla="*/ 4194 h 5311"/>
                  <a:gd name="T72" fmla="*/ 3092 w 3543"/>
                  <a:gd name="T73" fmla="*/ 4470 h 5311"/>
                  <a:gd name="T74" fmla="*/ 3276 w 3543"/>
                  <a:gd name="T75" fmla="*/ 4725 h 5311"/>
                  <a:gd name="T76" fmla="*/ 3432 w 3543"/>
                  <a:gd name="T77" fmla="*/ 4943 h 5311"/>
                  <a:gd name="T78" fmla="*/ 3524 w 3543"/>
                  <a:gd name="T79" fmla="*/ 5096 h 5311"/>
                  <a:gd name="T80" fmla="*/ 3541 w 3543"/>
                  <a:gd name="T81" fmla="*/ 5224 h 5311"/>
                  <a:gd name="T82" fmla="*/ 3474 w 3543"/>
                  <a:gd name="T83" fmla="*/ 5298 h 5311"/>
                  <a:gd name="T84" fmla="*/ 3346 w 3543"/>
                  <a:gd name="T85" fmla="*/ 5308 h 5311"/>
                  <a:gd name="T86" fmla="*/ 3198 w 3543"/>
                  <a:gd name="T87" fmla="*/ 5270 h 5311"/>
                  <a:gd name="T88" fmla="*/ 3078 w 3543"/>
                  <a:gd name="T89" fmla="*/ 5204 h 53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43" h="5311">
                    <a:moveTo>
                      <a:pt x="3036" y="5150"/>
                    </a:moveTo>
                    <a:lnTo>
                      <a:pt x="3031" y="5117"/>
                    </a:lnTo>
                    <a:lnTo>
                      <a:pt x="3017" y="5078"/>
                    </a:lnTo>
                    <a:lnTo>
                      <a:pt x="2992" y="5035"/>
                    </a:lnTo>
                    <a:lnTo>
                      <a:pt x="2964" y="4984"/>
                    </a:lnTo>
                    <a:lnTo>
                      <a:pt x="2928" y="4930"/>
                    </a:lnTo>
                    <a:lnTo>
                      <a:pt x="2886" y="4869"/>
                    </a:lnTo>
                    <a:lnTo>
                      <a:pt x="2841" y="4805"/>
                    </a:lnTo>
                    <a:lnTo>
                      <a:pt x="2797" y="4738"/>
                    </a:lnTo>
                    <a:lnTo>
                      <a:pt x="2749" y="4667"/>
                    </a:lnTo>
                    <a:lnTo>
                      <a:pt x="2705" y="4590"/>
                    </a:lnTo>
                    <a:lnTo>
                      <a:pt x="2660" y="4513"/>
                    </a:lnTo>
                    <a:lnTo>
                      <a:pt x="2619" y="4431"/>
                    </a:lnTo>
                    <a:lnTo>
                      <a:pt x="2582" y="4347"/>
                    </a:lnTo>
                    <a:lnTo>
                      <a:pt x="2552" y="4260"/>
                    </a:lnTo>
                    <a:lnTo>
                      <a:pt x="2529" y="4173"/>
                    </a:lnTo>
                    <a:lnTo>
                      <a:pt x="2513" y="4084"/>
                    </a:lnTo>
                    <a:lnTo>
                      <a:pt x="2493" y="4035"/>
                    </a:lnTo>
                    <a:lnTo>
                      <a:pt x="2460" y="3961"/>
                    </a:lnTo>
                    <a:lnTo>
                      <a:pt x="2410" y="3864"/>
                    </a:lnTo>
                    <a:lnTo>
                      <a:pt x="2348" y="3749"/>
                    </a:lnTo>
                    <a:lnTo>
                      <a:pt x="2276" y="3618"/>
                    </a:lnTo>
                    <a:lnTo>
                      <a:pt x="2192" y="3473"/>
                    </a:lnTo>
                    <a:lnTo>
                      <a:pt x="2100" y="3319"/>
                    </a:lnTo>
                    <a:lnTo>
                      <a:pt x="2003" y="3158"/>
                    </a:lnTo>
                    <a:lnTo>
                      <a:pt x="1900" y="2992"/>
                    </a:lnTo>
                    <a:lnTo>
                      <a:pt x="1794" y="2826"/>
                    </a:lnTo>
                    <a:lnTo>
                      <a:pt x="1685" y="2659"/>
                    </a:lnTo>
                    <a:lnTo>
                      <a:pt x="1574" y="2501"/>
                    </a:lnTo>
                    <a:lnTo>
                      <a:pt x="1465" y="2348"/>
                    </a:lnTo>
                    <a:lnTo>
                      <a:pt x="1359" y="2207"/>
                    </a:lnTo>
                    <a:lnTo>
                      <a:pt x="1256" y="2082"/>
                    </a:lnTo>
                    <a:lnTo>
                      <a:pt x="1159" y="1972"/>
                    </a:lnTo>
                    <a:lnTo>
                      <a:pt x="1131" y="1874"/>
                    </a:lnTo>
                    <a:lnTo>
                      <a:pt x="1086" y="1772"/>
                    </a:lnTo>
                    <a:lnTo>
                      <a:pt x="1031" y="1660"/>
                    </a:lnTo>
                    <a:lnTo>
                      <a:pt x="967" y="1545"/>
                    </a:lnTo>
                    <a:lnTo>
                      <a:pt x="891" y="1424"/>
                    </a:lnTo>
                    <a:lnTo>
                      <a:pt x="811" y="1299"/>
                    </a:lnTo>
                    <a:lnTo>
                      <a:pt x="724" y="1171"/>
                    </a:lnTo>
                    <a:lnTo>
                      <a:pt x="635" y="1043"/>
                    </a:lnTo>
                    <a:lnTo>
                      <a:pt x="543" y="916"/>
                    </a:lnTo>
                    <a:lnTo>
                      <a:pt x="451" y="790"/>
                    </a:lnTo>
                    <a:lnTo>
                      <a:pt x="359" y="665"/>
                    </a:lnTo>
                    <a:lnTo>
                      <a:pt x="273" y="542"/>
                    </a:lnTo>
                    <a:lnTo>
                      <a:pt x="192" y="425"/>
                    </a:lnTo>
                    <a:lnTo>
                      <a:pt x="120" y="312"/>
                    </a:lnTo>
                    <a:lnTo>
                      <a:pt x="56" y="207"/>
                    </a:lnTo>
                    <a:lnTo>
                      <a:pt x="0" y="108"/>
                    </a:lnTo>
                    <a:lnTo>
                      <a:pt x="3" y="74"/>
                    </a:lnTo>
                    <a:lnTo>
                      <a:pt x="19" y="44"/>
                    </a:lnTo>
                    <a:lnTo>
                      <a:pt x="47" y="21"/>
                    </a:lnTo>
                    <a:lnTo>
                      <a:pt x="83" y="5"/>
                    </a:lnTo>
                    <a:lnTo>
                      <a:pt x="125" y="0"/>
                    </a:lnTo>
                    <a:lnTo>
                      <a:pt x="167" y="13"/>
                    </a:lnTo>
                    <a:lnTo>
                      <a:pt x="206" y="41"/>
                    </a:lnTo>
                    <a:lnTo>
                      <a:pt x="239" y="90"/>
                    </a:lnTo>
                    <a:lnTo>
                      <a:pt x="273" y="151"/>
                    </a:lnTo>
                    <a:lnTo>
                      <a:pt x="309" y="215"/>
                    </a:lnTo>
                    <a:lnTo>
                      <a:pt x="351" y="282"/>
                    </a:lnTo>
                    <a:lnTo>
                      <a:pt x="395" y="351"/>
                    </a:lnTo>
                    <a:lnTo>
                      <a:pt x="443" y="420"/>
                    </a:lnTo>
                    <a:lnTo>
                      <a:pt x="490" y="491"/>
                    </a:lnTo>
                    <a:lnTo>
                      <a:pt x="540" y="565"/>
                    </a:lnTo>
                    <a:lnTo>
                      <a:pt x="590" y="634"/>
                    </a:lnTo>
                    <a:lnTo>
                      <a:pt x="643" y="706"/>
                    </a:lnTo>
                    <a:lnTo>
                      <a:pt x="694" y="775"/>
                    </a:lnTo>
                    <a:lnTo>
                      <a:pt x="744" y="841"/>
                    </a:lnTo>
                    <a:lnTo>
                      <a:pt x="794" y="905"/>
                    </a:lnTo>
                    <a:lnTo>
                      <a:pt x="841" y="967"/>
                    </a:lnTo>
                    <a:lnTo>
                      <a:pt x="886" y="1023"/>
                    </a:lnTo>
                    <a:lnTo>
                      <a:pt x="928" y="1074"/>
                    </a:lnTo>
                    <a:lnTo>
                      <a:pt x="967" y="1120"/>
                    </a:lnTo>
                    <a:lnTo>
                      <a:pt x="997" y="1187"/>
                    </a:lnTo>
                    <a:lnTo>
                      <a:pt x="1031" y="1251"/>
                    </a:lnTo>
                    <a:lnTo>
                      <a:pt x="1067" y="1307"/>
                    </a:lnTo>
                    <a:lnTo>
                      <a:pt x="1106" y="1361"/>
                    </a:lnTo>
                    <a:lnTo>
                      <a:pt x="1145" y="1412"/>
                    </a:lnTo>
                    <a:lnTo>
                      <a:pt x="1187" y="1455"/>
                    </a:lnTo>
                    <a:lnTo>
                      <a:pt x="1226" y="1499"/>
                    </a:lnTo>
                    <a:lnTo>
                      <a:pt x="1265" y="1537"/>
                    </a:lnTo>
                    <a:lnTo>
                      <a:pt x="1304" y="1570"/>
                    </a:lnTo>
                    <a:lnTo>
                      <a:pt x="1340" y="1603"/>
                    </a:lnTo>
                    <a:lnTo>
                      <a:pt x="1376" y="1634"/>
                    </a:lnTo>
                    <a:lnTo>
                      <a:pt x="1407" y="1660"/>
                    </a:lnTo>
                    <a:lnTo>
                      <a:pt x="1435" y="1685"/>
                    </a:lnTo>
                    <a:lnTo>
                      <a:pt x="1457" y="1708"/>
                    </a:lnTo>
                    <a:lnTo>
                      <a:pt x="1476" y="1729"/>
                    </a:lnTo>
                    <a:lnTo>
                      <a:pt x="1487" y="1749"/>
                    </a:lnTo>
                    <a:lnTo>
                      <a:pt x="1524" y="1813"/>
                    </a:lnTo>
                    <a:lnTo>
                      <a:pt x="1579" y="1905"/>
                    </a:lnTo>
                    <a:lnTo>
                      <a:pt x="1655" y="2025"/>
                    </a:lnTo>
                    <a:lnTo>
                      <a:pt x="1744" y="2166"/>
                    </a:lnTo>
                    <a:lnTo>
                      <a:pt x="1847" y="2324"/>
                    </a:lnTo>
                    <a:lnTo>
                      <a:pt x="1955" y="2496"/>
                    </a:lnTo>
                    <a:lnTo>
                      <a:pt x="2073" y="2677"/>
                    </a:lnTo>
                    <a:lnTo>
                      <a:pt x="2190" y="2859"/>
                    </a:lnTo>
                    <a:lnTo>
                      <a:pt x="2309" y="3040"/>
                    </a:lnTo>
                    <a:lnTo>
                      <a:pt x="2421" y="3219"/>
                    </a:lnTo>
                    <a:lnTo>
                      <a:pt x="2527" y="3386"/>
                    </a:lnTo>
                    <a:lnTo>
                      <a:pt x="2624" y="3539"/>
                    </a:lnTo>
                    <a:lnTo>
                      <a:pt x="2708" y="3675"/>
                    </a:lnTo>
                    <a:lnTo>
                      <a:pt x="2772" y="3787"/>
                    </a:lnTo>
                    <a:lnTo>
                      <a:pt x="2819" y="3871"/>
                    </a:lnTo>
                    <a:lnTo>
                      <a:pt x="2841" y="3925"/>
                    </a:lnTo>
                    <a:lnTo>
                      <a:pt x="2861" y="4012"/>
                    </a:lnTo>
                    <a:lnTo>
                      <a:pt x="2894" y="4104"/>
                    </a:lnTo>
                    <a:lnTo>
                      <a:pt x="2933" y="4194"/>
                    </a:lnTo>
                    <a:lnTo>
                      <a:pt x="2981" y="4286"/>
                    </a:lnTo>
                    <a:lnTo>
                      <a:pt x="3036" y="4378"/>
                    </a:lnTo>
                    <a:lnTo>
                      <a:pt x="3092" y="4470"/>
                    </a:lnTo>
                    <a:lnTo>
                      <a:pt x="3153" y="4557"/>
                    </a:lnTo>
                    <a:lnTo>
                      <a:pt x="3215" y="4644"/>
                    </a:lnTo>
                    <a:lnTo>
                      <a:pt x="3276" y="4725"/>
                    </a:lnTo>
                    <a:lnTo>
                      <a:pt x="3332" y="4802"/>
                    </a:lnTo>
                    <a:lnTo>
                      <a:pt x="3385" y="4876"/>
                    </a:lnTo>
                    <a:lnTo>
                      <a:pt x="3432" y="4943"/>
                    </a:lnTo>
                    <a:lnTo>
                      <a:pt x="3474" y="5002"/>
                    </a:lnTo>
                    <a:lnTo>
                      <a:pt x="3504" y="5053"/>
                    </a:lnTo>
                    <a:lnTo>
                      <a:pt x="3524" y="5096"/>
                    </a:lnTo>
                    <a:lnTo>
                      <a:pt x="3530" y="5132"/>
                    </a:lnTo>
                    <a:lnTo>
                      <a:pt x="3543" y="5183"/>
                    </a:lnTo>
                    <a:lnTo>
                      <a:pt x="3541" y="5224"/>
                    </a:lnTo>
                    <a:lnTo>
                      <a:pt x="3530" y="5257"/>
                    </a:lnTo>
                    <a:lnTo>
                      <a:pt x="3504" y="5283"/>
                    </a:lnTo>
                    <a:lnTo>
                      <a:pt x="3474" y="5298"/>
                    </a:lnTo>
                    <a:lnTo>
                      <a:pt x="3435" y="5308"/>
                    </a:lnTo>
                    <a:lnTo>
                      <a:pt x="3393" y="5311"/>
                    </a:lnTo>
                    <a:lnTo>
                      <a:pt x="3346" y="5308"/>
                    </a:lnTo>
                    <a:lnTo>
                      <a:pt x="3295" y="5301"/>
                    </a:lnTo>
                    <a:lnTo>
                      <a:pt x="3245" y="5288"/>
                    </a:lnTo>
                    <a:lnTo>
                      <a:pt x="3198" y="5270"/>
                    </a:lnTo>
                    <a:lnTo>
                      <a:pt x="3153" y="5250"/>
                    </a:lnTo>
                    <a:lnTo>
                      <a:pt x="3112" y="5227"/>
                    </a:lnTo>
                    <a:lnTo>
                      <a:pt x="3078" y="5204"/>
                    </a:lnTo>
                    <a:lnTo>
                      <a:pt x="3053" y="5175"/>
                    </a:lnTo>
                    <a:lnTo>
                      <a:pt x="3036" y="515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50" name="Freeform 38"/>
              <p:cNvSpPr>
                <a:spLocks/>
              </p:cNvSpPr>
              <p:nvPr/>
            </p:nvSpPr>
            <p:spPr bwMode="auto">
              <a:xfrm>
                <a:off x="1344" y="9604"/>
                <a:ext cx="3543" cy="5311"/>
              </a:xfrm>
              <a:custGeom>
                <a:avLst/>
                <a:gdLst>
                  <a:gd name="T0" fmla="*/ 3031 w 3543"/>
                  <a:gd name="T1" fmla="*/ 5117 h 5311"/>
                  <a:gd name="T2" fmla="*/ 2964 w 3543"/>
                  <a:gd name="T3" fmla="*/ 4984 h 5311"/>
                  <a:gd name="T4" fmla="*/ 2841 w 3543"/>
                  <a:gd name="T5" fmla="*/ 4805 h 5311"/>
                  <a:gd name="T6" fmla="*/ 2705 w 3543"/>
                  <a:gd name="T7" fmla="*/ 4590 h 5311"/>
                  <a:gd name="T8" fmla="*/ 2582 w 3543"/>
                  <a:gd name="T9" fmla="*/ 4347 h 5311"/>
                  <a:gd name="T10" fmla="*/ 2513 w 3543"/>
                  <a:gd name="T11" fmla="*/ 4084 h 5311"/>
                  <a:gd name="T12" fmla="*/ 2460 w 3543"/>
                  <a:gd name="T13" fmla="*/ 3961 h 5311"/>
                  <a:gd name="T14" fmla="*/ 2276 w 3543"/>
                  <a:gd name="T15" fmla="*/ 3618 h 5311"/>
                  <a:gd name="T16" fmla="*/ 2003 w 3543"/>
                  <a:gd name="T17" fmla="*/ 3158 h 5311"/>
                  <a:gd name="T18" fmla="*/ 1685 w 3543"/>
                  <a:gd name="T19" fmla="*/ 2659 h 5311"/>
                  <a:gd name="T20" fmla="*/ 1359 w 3543"/>
                  <a:gd name="T21" fmla="*/ 2207 h 5311"/>
                  <a:gd name="T22" fmla="*/ 1159 w 3543"/>
                  <a:gd name="T23" fmla="*/ 1972 h 5311"/>
                  <a:gd name="T24" fmla="*/ 1031 w 3543"/>
                  <a:gd name="T25" fmla="*/ 1660 h 5311"/>
                  <a:gd name="T26" fmla="*/ 811 w 3543"/>
                  <a:gd name="T27" fmla="*/ 1299 h 5311"/>
                  <a:gd name="T28" fmla="*/ 543 w 3543"/>
                  <a:gd name="T29" fmla="*/ 916 h 5311"/>
                  <a:gd name="T30" fmla="*/ 273 w 3543"/>
                  <a:gd name="T31" fmla="*/ 542 h 5311"/>
                  <a:gd name="T32" fmla="*/ 56 w 3543"/>
                  <a:gd name="T33" fmla="*/ 207 h 5311"/>
                  <a:gd name="T34" fmla="*/ 3 w 3543"/>
                  <a:gd name="T35" fmla="*/ 74 h 5311"/>
                  <a:gd name="T36" fmla="*/ 83 w 3543"/>
                  <a:gd name="T37" fmla="*/ 5 h 5311"/>
                  <a:gd name="T38" fmla="*/ 206 w 3543"/>
                  <a:gd name="T39" fmla="*/ 41 h 5311"/>
                  <a:gd name="T40" fmla="*/ 273 w 3543"/>
                  <a:gd name="T41" fmla="*/ 151 h 5311"/>
                  <a:gd name="T42" fmla="*/ 395 w 3543"/>
                  <a:gd name="T43" fmla="*/ 351 h 5311"/>
                  <a:gd name="T44" fmla="*/ 540 w 3543"/>
                  <a:gd name="T45" fmla="*/ 565 h 5311"/>
                  <a:gd name="T46" fmla="*/ 694 w 3543"/>
                  <a:gd name="T47" fmla="*/ 775 h 5311"/>
                  <a:gd name="T48" fmla="*/ 841 w 3543"/>
                  <a:gd name="T49" fmla="*/ 967 h 5311"/>
                  <a:gd name="T50" fmla="*/ 967 w 3543"/>
                  <a:gd name="T51" fmla="*/ 1120 h 5311"/>
                  <a:gd name="T52" fmla="*/ 1031 w 3543"/>
                  <a:gd name="T53" fmla="*/ 1251 h 5311"/>
                  <a:gd name="T54" fmla="*/ 1145 w 3543"/>
                  <a:gd name="T55" fmla="*/ 1412 h 5311"/>
                  <a:gd name="T56" fmla="*/ 1265 w 3543"/>
                  <a:gd name="T57" fmla="*/ 1537 h 5311"/>
                  <a:gd name="T58" fmla="*/ 1376 w 3543"/>
                  <a:gd name="T59" fmla="*/ 1634 h 5311"/>
                  <a:gd name="T60" fmla="*/ 1457 w 3543"/>
                  <a:gd name="T61" fmla="*/ 1708 h 5311"/>
                  <a:gd name="T62" fmla="*/ 1487 w 3543"/>
                  <a:gd name="T63" fmla="*/ 1749 h 5311"/>
                  <a:gd name="T64" fmla="*/ 1655 w 3543"/>
                  <a:gd name="T65" fmla="*/ 2025 h 5311"/>
                  <a:gd name="T66" fmla="*/ 1955 w 3543"/>
                  <a:gd name="T67" fmla="*/ 2496 h 5311"/>
                  <a:gd name="T68" fmla="*/ 2309 w 3543"/>
                  <a:gd name="T69" fmla="*/ 3040 h 5311"/>
                  <a:gd name="T70" fmla="*/ 2624 w 3543"/>
                  <a:gd name="T71" fmla="*/ 3539 h 5311"/>
                  <a:gd name="T72" fmla="*/ 2819 w 3543"/>
                  <a:gd name="T73" fmla="*/ 3871 h 5311"/>
                  <a:gd name="T74" fmla="*/ 2861 w 3543"/>
                  <a:gd name="T75" fmla="*/ 4012 h 5311"/>
                  <a:gd name="T76" fmla="*/ 2981 w 3543"/>
                  <a:gd name="T77" fmla="*/ 4286 h 5311"/>
                  <a:gd name="T78" fmla="*/ 3153 w 3543"/>
                  <a:gd name="T79" fmla="*/ 4557 h 5311"/>
                  <a:gd name="T80" fmla="*/ 3332 w 3543"/>
                  <a:gd name="T81" fmla="*/ 4802 h 5311"/>
                  <a:gd name="T82" fmla="*/ 3474 w 3543"/>
                  <a:gd name="T83" fmla="*/ 5002 h 5311"/>
                  <a:gd name="T84" fmla="*/ 3530 w 3543"/>
                  <a:gd name="T85" fmla="*/ 5132 h 5311"/>
                  <a:gd name="T86" fmla="*/ 3541 w 3543"/>
                  <a:gd name="T87" fmla="*/ 5224 h 5311"/>
                  <a:gd name="T88" fmla="*/ 3474 w 3543"/>
                  <a:gd name="T89" fmla="*/ 5298 h 5311"/>
                  <a:gd name="T90" fmla="*/ 3346 w 3543"/>
                  <a:gd name="T91" fmla="*/ 5308 h 5311"/>
                  <a:gd name="T92" fmla="*/ 3198 w 3543"/>
                  <a:gd name="T93" fmla="*/ 5270 h 5311"/>
                  <a:gd name="T94" fmla="*/ 3078 w 3543"/>
                  <a:gd name="T95" fmla="*/ 5204 h 53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543" h="5311">
                    <a:moveTo>
                      <a:pt x="3036" y="5150"/>
                    </a:moveTo>
                    <a:lnTo>
                      <a:pt x="3036" y="5150"/>
                    </a:lnTo>
                    <a:lnTo>
                      <a:pt x="3031" y="5117"/>
                    </a:lnTo>
                    <a:lnTo>
                      <a:pt x="3017" y="5078"/>
                    </a:lnTo>
                    <a:lnTo>
                      <a:pt x="2992" y="5035"/>
                    </a:lnTo>
                    <a:lnTo>
                      <a:pt x="2964" y="4984"/>
                    </a:lnTo>
                    <a:lnTo>
                      <a:pt x="2928" y="4930"/>
                    </a:lnTo>
                    <a:lnTo>
                      <a:pt x="2886" y="4869"/>
                    </a:lnTo>
                    <a:lnTo>
                      <a:pt x="2841" y="4805"/>
                    </a:lnTo>
                    <a:lnTo>
                      <a:pt x="2797" y="4738"/>
                    </a:lnTo>
                    <a:lnTo>
                      <a:pt x="2749" y="4667"/>
                    </a:lnTo>
                    <a:lnTo>
                      <a:pt x="2705" y="4590"/>
                    </a:lnTo>
                    <a:lnTo>
                      <a:pt x="2660" y="4513"/>
                    </a:lnTo>
                    <a:lnTo>
                      <a:pt x="2619" y="4431"/>
                    </a:lnTo>
                    <a:lnTo>
                      <a:pt x="2582" y="4347"/>
                    </a:lnTo>
                    <a:lnTo>
                      <a:pt x="2552" y="4260"/>
                    </a:lnTo>
                    <a:lnTo>
                      <a:pt x="2529" y="4173"/>
                    </a:lnTo>
                    <a:lnTo>
                      <a:pt x="2513" y="4084"/>
                    </a:lnTo>
                    <a:lnTo>
                      <a:pt x="2493" y="4035"/>
                    </a:lnTo>
                    <a:lnTo>
                      <a:pt x="2460" y="3961"/>
                    </a:lnTo>
                    <a:lnTo>
                      <a:pt x="2410" y="3864"/>
                    </a:lnTo>
                    <a:lnTo>
                      <a:pt x="2348" y="3749"/>
                    </a:lnTo>
                    <a:lnTo>
                      <a:pt x="2276" y="3618"/>
                    </a:lnTo>
                    <a:lnTo>
                      <a:pt x="2192" y="3473"/>
                    </a:lnTo>
                    <a:lnTo>
                      <a:pt x="2100" y="3319"/>
                    </a:lnTo>
                    <a:lnTo>
                      <a:pt x="2003" y="3158"/>
                    </a:lnTo>
                    <a:lnTo>
                      <a:pt x="1900" y="2992"/>
                    </a:lnTo>
                    <a:lnTo>
                      <a:pt x="1794" y="2826"/>
                    </a:lnTo>
                    <a:lnTo>
                      <a:pt x="1685" y="2659"/>
                    </a:lnTo>
                    <a:lnTo>
                      <a:pt x="1574" y="2501"/>
                    </a:lnTo>
                    <a:lnTo>
                      <a:pt x="1465" y="2348"/>
                    </a:lnTo>
                    <a:lnTo>
                      <a:pt x="1359" y="2207"/>
                    </a:lnTo>
                    <a:lnTo>
                      <a:pt x="1256" y="2082"/>
                    </a:lnTo>
                    <a:lnTo>
                      <a:pt x="1159" y="1972"/>
                    </a:lnTo>
                    <a:lnTo>
                      <a:pt x="1131" y="1874"/>
                    </a:lnTo>
                    <a:lnTo>
                      <a:pt x="1086" y="1772"/>
                    </a:lnTo>
                    <a:lnTo>
                      <a:pt x="1031" y="1660"/>
                    </a:lnTo>
                    <a:lnTo>
                      <a:pt x="967" y="1545"/>
                    </a:lnTo>
                    <a:lnTo>
                      <a:pt x="891" y="1424"/>
                    </a:lnTo>
                    <a:lnTo>
                      <a:pt x="811" y="1299"/>
                    </a:lnTo>
                    <a:lnTo>
                      <a:pt x="724" y="1171"/>
                    </a:lnTo>
                    <a:lnTo>
                      <a:pt x="635" y="1043"/>
                    </a:lnTo>
                    <a:lnTo>
                      <a:pt x="543" y="916"/>
                    </a:lnTo>
                    <a:lnTo>
                      <a:pt x="451" y="790"/>
                    </a:lnTo>
                    <a:lnTo>
                      <a:pt x="359" y="665"/>
                    </a:lnTo>
                    <a:lnTo>
                      <a:pt x="273" y="542"/>
                    </a:lnTo>
                    <a:lnTo>
                      <a:pt x="192" y="425"/>
                    </a:lnTo>
                    <a:lnTo>
                      <a:pt x="120" y="312"/>
                    </a:lnTo>
                    <a:lnTo>
                      <a:pt x="56" y="207"/>
                    </a:lnTo>
                    <a:lnTo>
                      <a:pt x="0" y="108"/>
                    </a:lnTo>
                    <a:lnTo>
                      <a:pt x="3" y="74"/>
                    </a:lnTo>
                    <a:lnTo>
                      <a:pt x="19" y="44"/>
                    </a:lnTo>
                    <a:lnTo>
                      <a:pt x="47" y="21"/>
                    </a:lnTo>
                    <a:lnTo>
                      <a:pt x="83" y="5"/>
                    </a:lnTo>
                    <a:lnTo>
                      <a:pt x="125" y="0"/>
                    </a:lnTo>
                    <a:lnTo>
                      <a:pt x="167" y="13"/>
                    </a:lnTo>
                    <a:lnTo>
                      <a:pt x="206" y="41"/>
                    </a:lnTo>
                    <a:lnTo>
                      <a:pt x="239" y="90"/>
                    </a:lnTo>
                    <a:lnTo>
                      <a:pt x="273" y="151"/>
                    </a:lnTo>
                    <a:lnTo>
                      <a:pt x="309" y="215"/>
                    </a:lnTo>
                    <a:lnTo>
                      <a:pt x="351" y="282"/>
                    </a:lnTo>
                    <a:lnTo>
                      <a:pt x="395" y="351"/>
                    </a:lnTo>
                    <a:lnTo>
                      <a:pt x="443" y="420"/>
                    </a:lnTo>
                    <a:lnTo>
                      <a:pt x="490" y="491"/>
                    </a:lnTo>
                    <a:lnTo>
                      <a:pt x="540" y="565"/>
                    </a:lnTo>
                    <a:lnTo>
                      <a:pt x="590" y="634"/>
                    </a:lnTo>
                    <a:lnTo>
                      <a:pt x="643" y="706"/>
                    </a:lnTo>
                    <a:lnTo>
                      <a:pt x="694" y="775"/>
                    </a:lnTo>
                    <a:lnTo>
                      <a:pt x="744" y="841"/>
                    </a:lnTo>
                    <a:lnTo>
                      <a:pt x="794" y="905"/>
                    </a:lnTo>
                    <a:lnTo>
                      <a:pt x="841" y="967"/>
                    </a:lnTo>
                    <a:lnTo>
                      <a:pt x="886" y="1023"/>
                    </a:lnTo>
                    <a:lnTo>
                      <a:pt x="928" y="1074"/>
                    </a:lnTo>
                    <a:lnTo>
                      <a:pt x="967" y="1120"/>
                    </a:lnTo>
                    <a:lnTo>
                      <a:pt x="997" y="1187"/>
                    </a:lnTo>
                    <a:lnTo>
                      <a:pt x="1031" y="1251"/>
                    </a:lnTo>
                    <a:lnTo>
                      <a:pt x="1067" y="1307"/>
                    </a:lnTo>
                    <a:lnTo>
                      <a:pt x="1106" y="1361"/>
                    </a:lnTo>
                    <a:lnTo>
                      <a:pt x="1145" y="1412"/>
                    </a:lnTo>
                    <a:lnTo>
                      <a:pt x="1187" y="1455"/>
                    </a:lnTo>
                    <a:lnTo>
                      <a:pt x="1226" y="1499"/>
                    </a:lnTo>
                    <a:lnTo>
                      <a:pt x="1265" y="1537"/>
                    </a:lnTo>
                    <a:lnTo>
                      <a:pt x="1304" y="1570"/>
                    </a:lnTo>
                    <a:lnTo>
                      <a:pt x="1340" y="1603"/>
                    </a:lnTo>
                    <a:lnTo>
                      <a:pt x="1376" y="1634"/>
                    </a:lnTo>
                    <a:lnTo>
                      <a:pt x="1407" y="1660"/>
                    </a:lnTo>
                    <a:lnTo>
                      <a:pt x="1435" y="1685"/>
                    </a:lnTo>
                    <a:lnTo>
                      <a:pt x="1457" y="1708"/>
                    </a:lnTo>
                    <a:lnTo>
                      <a:pt x="1476" y="1729"/>
                    </a:lnTo>
                    <a:lnTo>
                      <a:pt x="1487" y="1749"/>
                    </a:lnTo>
                    <a:lnTo>
                      <a:pt x="1524" y="1813"/>
                    </a:lnTo>
                    <a:lnTo>
                      <a:pt x="1579" y="1905"/>
                    </a:lnTo>
                    <a:lnTo>
                      <a:pt x="1655" y="2025"/>
                    </a:lnTo>
                    <a:lnTo>
                      <a:pt x="1744" y="2166"/>
                    </a:lnTo>
                    <a:lnTo>
                      <a:pt x="1847" y="2324"/>
                    </a:lnTo>
                    <a:lnTo>
                      <a:pt x="1955" y="2496"/>
                    </a:lnTo>
                    <a:lnTo>
                      <a:pt x="2073" y="2677"/>
                    </a:lnTo>
                    <a:lnTo>
                      <a:pt x="2190" y="2859"/>
                    </a:lnTo>
                    <a:lnTo>
                      <a:pt x="2309" y="3040"/>
                    </a:lnTo>
                    <a:lnTo>
                      <a:pt x="2421" y="3219"/>
                    </a:lnTo>
                    <a:lnTo>
                      <a:pt x="2527" y="3386"/>
                    </a:lnTo>
                    <a:lnTo>
                      <a:pt x="2624" y="3539"/>
                    </a:lnTo>
                    <a:lnTo>
                      <a:pt x="2708" y="3675"/>
                    </a:lnTo>
                    <a:lnTo>
                      <a:pt x="2772" y="3787"/>
                    </a:lnTo>
                    <a:lnTo>
                      <a:pt x="2819" y="3871"/>
                    </a:lnTo>
                    <a:lnTo>
                      <a:pt x="2841" y="3925"/>
                    </a:lnTo>
                    <a:lnTo>
                      <a:pt x="2861" y="4012"/>
                    </a:lnTo>
                    <a:lnTo>
                      <a:pt x="2894" y="4104"/>
                    </a:lnTo>
                    <a:lnTo>
                      <a:pt x="2933" y="4194"/>
                    </a:lnTo>
                    <a:lnTo>
                      <a:pt x="2981" y="4286"/>
                    </a:lnTo>
                    <a:lnTo>
                      <a:pt x="3036" y="4378"/>
                    </a:lnTo>
                    <a:lnTo>
                      <a:pt x="3092" y="4470"/>
                    </a:lnTo>
                    <a:lnTo>
                      <a:pt x="3153" y="4557"/>
                    </a:lnTo>
                    <a:lnTo>
                      <a:pt x="3215" y="4644"/>
                    </a:lnTo>
                    <a:lnTo>
                      <a:pt x="3276" y="4725"/>
                    </a:lnTo>
                    <a:lnTo>
                      <a:pt x="3332" y="4802"/>
                    </a:lnTo>
                    <a:lnTo>
                      <a:pt x="3385" y="4876"/>
                    </a:lnTo>
                    <a:lnTo>
                      <a:pt x="3432" y="4943"/>
                    </a:lnTo>
                    <a:lnTo>
                      <a:pt x="3474" y="5002"/>
                    </a:lnTo>
                    <a:lnTo>
                      <a:pt x="3504" y="5053"/>
                    </a:lnTo>
                    <a:lnTo>
                      <a:pt x="3524" y="5096"/>
                    </a:lnTo>
                    <a:lnTo>
                      <a:pt x="3530" y="5132"/>
                    </a:lnTo>
                    <a:lnTo>
                      <a:pt x="3543" y="5183"/>
                    </a:lnTo>
                    <a:lnTo>
                      <a:pt x="3541" y="5224"/>
                    </a:lnTo>
                    <a:lnTo>
                      <a:pt x="3530" y="5257"/>
                    </a:lnTo>
                    <a:lnTo>
                      <a:pt x="3504" y="5283"/>
                    </a:lnTo>
                    <a:lnTo>
                      <a:pt x="3474" y="5298"/>
                    </a:lnTo>
                    <a:lnTo>
                      <a:pt x="3435" y="5308"/>
                    </a:lnTo>
                    <a:lnTo>
                      <a:pt x="3393" y="5311"/>
                    </a:lnTo>
                    <a:lnTo>
                      <a:pt x="3346" y="5308"/>
                    </a:lnTo>
                    <a:lnTo>
                      <a:pt x="3295" y="5301"/>
                    </a:lnTo>
                    <a:lnTo>
                      <a:pt x="3245" y="5288"/>
                    </a:lnTo>
                    <a:lnTo>
                      <a:pt x="3198" y="5270"/>
                    </a:lnTo>
                    <a:lnTo>
                      <a:pt x="3153" y="5250"/>
                    </a:lnTo>
                    <a:lnTo>
                      <a:pt x="3112" y="5227"/>
                    </a:lnTo>
                    <a:lnTo>
                      <a:pt x="3078" y="5204"/>
                    </a:lnTo>
                    <a:lnTo>
                      <a:pt x="3053" y="5175"/>
                    </a:lnTo>
                    <a:lnTo>
                      <a:pt x="3036" y="5150"/>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51" name="Freeform 39"/>
              <p:cNvSpPr>
                <a:spLocks/>
              </p:cNvSpPr>
              <p:nvPr/>
            </p:nvSpPr>
            <p:spPr bwMode="auto">
              <a:xfrm>
                <a:off x="592" y="9678"/>
                <a:ext cx="3443" cy="5237"/>
              </a:xfrm>
              <a:custGeom>
                <a:avLst/>
                <a:gdLst>
                  <a:gd name="T0" fmla="*/ 2916 w 3443"/>
                  <a:gd name="T1" fmla="*/ 5004 h 5237"/>
                  <a:gd name="T2" fmla="*/ 2827 w 3443"/>
                  <a:gd name="T3" fmla="*/ 4856 h 5237"/>
                  <a:gd name="T4" fmla="*/ 2696 w 3443"/>
                  <a:gd name="T5" fmla="*/ 4664 h 5237"/>
                  <a:gd name="T6" fmla="*/ 2563 w 3443"/>
                  <a:gd name="T7" fmla="*/ 4439 h 5237"/>
                  <a:gd name="T8" fmla="*/ 2454 w 3443"/>
                  <a:gd name="T9" fmla="*/ 4186 h 5237"/>
                  <a:gd name="T10" fmla="*/ 2395 w 3443"/>
                  <a:gd name="T11" fmla="*/ 3961 h 5237"/>
                  <a:gd name="T12" fmla="*/ 2251 w 3443"/>
                  <a:gd name="T13" fmla="*/ 3675 h 5237"/>
                  <a:gd name="T14" fmla="*/ 2003 w 3443"/>
                  <a:gd name="T15" fmla="*/ 3245 h 5237"/>
                  <a:gd name="T16" fmla="*/ 1693 w 3443"/>
                  <a:gd name="T17" fmla="*/ 2752 h 5237"/>
                  <a:gd name="T18" fmla="*/ 1368 w 3443"/>
                  <a:gd name="T19" fmla="*/ 2274 h 5237"/>
                  <a:gd name="T20" fmla="*/ 1061 w 3443"/>
                  <a:gd name="T21" fmla="*/ 1898 h 5237"/>
                  <a:gd name="T22" fmla="*/ 941 w 3443"/>
                  <a:gd name="T23" fmla="*/ 1609 h 5237"/>
                  <a:gd name="T24" fmla="*/ 743 w 3443"/>
                  <a:gd name="T25" fmla="*/ 1304 h 5237"/>
                  <a:gd name="T26" fmla="*/ 507 w 3443"/>
                  <a:gd name="T27" fmla="*/ 990 h 5237"/>
                  <a:gd name="T28" fmla="*/ 264 w 3443"/>
                  <a:gd name="T29" fmla="*/ 678 h 5237"/>
                  <a:gd name="T30" fmla="*/ 58 w 3443"/>
                  <a:gd name="T31" fmla="*/ 376 h 5237"/>
                  <a:gd name="T32" fmla="*/ 0 w 3443"/>
                  <a:gd name="T33" fmla="*/ 141 h 5237"/>
                  <a:gd name="T34" fmla="*/ 33 w 3443"/>
                  <a:gd name="T35" fmla="*/ 16 h 5237"/>
                  <a:gd name="T36" fmla="*/ 142 w 3443"/>
                  <a:gd name="T37" fmla="*/ 16 h 5237"/>
                  <a:gd name="T38" fmla="*/ 253 w 3443"/>
                  <a:gd name="T39" fmla="*/ 208 h 5237"/>
                  <a:gd name="T40" fmla="*/ 392 w 3443"/>
                  <a:gd name="T41" fmla="*/ 417 h 5237"/>
                  <a:gd name="T42" fmla="*/ 543 w 3443"/>
                  <a:gd name="T43" fmla="*/ 632 h 5237"/>
                  <a:gd name="T44" fmla="*/ 693 w 3443"/>
                  <a:gd name="T45" fmla="*/ 831 h 5237"/>
                  <a:gd name="T46" fmla="*/ 827 w 3443"/>
                  <a:gd name="T47" fmla="*/ 1000 h 5237"/>
                  <a:gd name="T48" fmla="*/ 930 w 3443"/>
                  <a:gd name="T49" fmla="*/ 1177 h 5237"/>
                  <a:gd name="T50" fmla="*/ 1047 w 3443"/>
                  <a:gd name="T51" fmla="*/ 1338 h 5237"/>
                  <a:gd name="T52" fmla="*/ 1167 w 3443"/>
                  <a:gd name="T53" fmla="*/ 1463 h 5237"/>
                  <a:gd name="T54" fmla="*/ 1276 w 3443"/>
                  <a:gd name="T55" fmla="*/ 1560 h 5237"/>
                  <a:gd name="T56" fmla="*/ 1359 w 3443"/>
                  <a:gd name="T57" fmla="*/ 1634 h 5237"/>
                  <a:gd name="T58" fmla="*/ 1423 w 3443"/>
                  <a:gd name="T59" fmla="*/ 1739 h 5237"/>
                  <a:gd name="T60" fmla="*/ 1646 w 3443"/>
                  <a:gd name="T61" fmla="*/ 2092 h 5237"/>
                  <a:gd name="T62" fmla="*/ 1972 w 3443"/>
                  <a:gd name="T63" fmla="*/ 2603 h 5237"/>
                  <a:gd name="T64" fmla="*/ 2323 w 3443"/>
                  <a:gd name="T65" fmla="*/ 3145 h 5237"/>
                  <a:gd name="T66" fmla="*/ 2607 w 3443"/>
                  <a:gd name="T67" fmla="*/ 3601 h 5237"/>
                  <a:gd name="T68" fmla="*/ 2744 w 3443"/>
                  <a:gd name="T69" fmla="*/ 3851 h 5237"/>
                  <a:gd name="T70" fmla="*/ 2836 w 3443"/>
                  <a:gd name="T71" fmla="*/ 4120 h 5237"/>
                  <a:gd name="T72" fmla="*/ 2994 w 3443"/>
                  <a:gd name="T73" fmla="*/ 4396 h 5237"/>
                  <a:gd name="T74" fmla="*/ 3176 w 3443"/>
                  <a:gd name="T75" fmla="*/ 4651 h 5237"/>
                  <a:gd name="T76" fmla="*/ 3334 w 3443"/>
                  <a:gd name="T77" fmla="*/ 4869 h 5237"/>
                  <a:gd name="T78" fmla="*/ 3423 w 3443"/>
                  <a:gd name="T79" fmla="*/ 5022 h 5237"/>
                  <a:gd name="T80" fmla="*/ 3440 w 3443"/>
                  <a:gd name="T81" fmla="*/ 5150 h 5237"/>
                  <a:gd name="T82" fmla="*/ 3373 w 3443"/>
                  <a:gd name="T83" fmla="*/ 5224 h 5237"/>
                  <a:gd name="T84" fmla="*/ 3245 w 3443"/>
                  <a:gd name="T85" fmla="*/ 5234 h 5237"/>
                  <a:gd name="T86" fmla="*/ 3098 w 3443"/>
                  <a:gd name="T87" fmla="*/ 5196 h 5237"/>
                  <a:gd name="T88" fmla="*/ 2978 w 3443"/>
                  <a:gd name="T89" fmla="*/ 5130 h 52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43" h="5237">
                    <a:moveTo>
                      <a:pt x="2936" y="5076"/>
                    </a:moveTo>
                    <a:lnTo>
                      <a:pt x="2930" y="5043"/>
                    </a:lnTo>
                    <a:lnTo>
                      <a:pt x="2916" y="5004"/>
                    </a:lnTo>
                    <a:lnTo>
                      <a:pt x="2894" y="4961"/>
                    </a:lnTo>
                    <a:lnTo>
                      <a:pt x="2864" y="4910"/>
                    </a:lnTo>
                    <a:lnTo>
                      <a:pt x="2827" y="4856"/>
                    </a:lnTo>
                    <a:lnTo>
                      <a:pt x="2786" y="4795"/>
                    </a:lnTo>
                    <a:lnTo>
                      <a:pt x="2744" y="4731"/>
                    </a:lnTo>
                    <a:lnTo>
                      <a:pt x="2696" y="4664"/>
                    </a:lnTo>
                    <a:lnTo>
                      <a:pt x="2652" y="4593"/>
                    </a:lnTo>
                    <a:lnTo>
                      <a:pt x="2604" y="4516"/>
                    </a:lnTo>
                    <a:lnTo>
                      <a:pt x="2563" y="4439"/>
                    </a:lnTo>
                    <a:lnTo>
                      <a:pt x="2521" y="4357"/>
                    </a:lnTo>
                    <a:lnTo>
                      <a:pt x="2485" y="4273"/>
                    </a:lnTo>
                    <a:lnTo>
                      <a:pt x="2454" y="4186"/>
                    </a:lnTo>
                    <a:lnTo>
                      <a:pt x="2432" y="4099"/>
                    </a:lnTo>
                    <a:lnTo>
                      <a:pt x="2415" y="4010"/>
                    </a:lnTo>
                    <a:lnTo>
                      <a:pt x="2395" y="3961"/>
                    </a:lnTo>
                    <a:lnTo>
                      <a:pt x="2359" y="3887"/>
                    </a:lnTo>
                    <a:lnTo>
                      <a:pt x="2312" y="3790"/>
                    </a:lnTo>
                    <a:lnTo>
                      <a:pt x="2251" y="3675"/>
                    </a:lnTo>
                    <a:lnTo>
                      <a:pt x="2175" y="3544"/>
                    </a:lnTo>
                    <a:lnTo>
                      <a:pt x="2092" y="3399"/>
                    </a:lnTo>
                    <a:lnTo>
                      <a:pt x="2003" y="3245"/>
                    </a:lnTo>
                    <a:lnTo>
                      <a:pt x="1905" y="3084"/>
                    </a:lnTo>
                    <a:lnTo>
                      <a:pt x="1802" y="2918"/>
                    </a:lnTo>
                    <a:lnTo>
                      <a:pt x="1693" y="2752"/>
                    </a:lnTo>
                    <a:lnTo>
                      <a:pt x="1585" y="2585"/>
                    </a:lnTo>
                    <a:lnTo>
                      <a:pt x="1476" y="2427"/>
                    </a:lnTo>
                    <a:lnTo>
                      <a:pt x="1368" y="2274"/>
                    </a:lnTo>
                    <a:lnTo>
                      <a:pt x="1262" y="2133"/>
                    </a:lnTo>
                    <a:lnTo>
                      <a:pt x="1159" y="2008"/>
                    </a:lnTo>
                    <a:lnTo>
                      <a:pt x="1061" y="1898"/>
                    </a:lnTo>
                    <a:lnTo>
                      <a:pt x="1033" y="1803"/>
                    </a:lnTo>
                    <a:lnTo>
                      <a:pt x="994" y="1708"/>
                    </a:lnTo>
                    <a:lnTo>
                      <a:pt x="941" y="1609"/>
                    </a:lnTo>
                    <a:lnTo>
                      <a:pt x="883" y="1509"/>
                    </a:lnTo>
                    <a:lnTo>
                      <a:pt x="816" y="1407"/>
                    </a:lnTo>
                    <a:lnTo>
                      <a:pt x="743" y="1304"/>
                    </a:lnTo>
                    <a:lnTo>
                      <a:pt x="668" y="1200"/>
                    </a:lnTo>
                    <a:lnTo>
                      <a:pt x="587" y="1095"/>
                    </a:lnTo>
                    <a:lnTo>
                      <a:pt x="507" y="990"/>
                    </a:lnTo>
                    <a:lnTo>
                      <a:pt x="423" y="885"/>
                    </a:lnTo>
                    <a:lnTo>
                      <a:pt x="342" y="780"/>
                    </a:lnTo>
                    <a:lnTo>
                      <a:pt x="264" y="678"/>
                    </a:lnTo>
                    <a:lnTo>
                      <a:pt x="189" y="576"/>
                    </a:lnTo>
                    <a:lnTo>
                      <a:pt x="122" y="476"/>
                    </a:lnTo>
                    <a:lnTo>
                      <a:pt x="58" y="376"/>
                    </a:lnTo>
                    <a:lnTo>
                      <a:pt x="5" y="282"/>
                    </a:lnTo>
                    <a:lnTo>
                      <a:pt x="0" y="208"/>
                    </a:lnTo>
                    <a:lnTo>
                      <a:pt x="0" y="141"/>
                    </a:lnTo>
                    <a:lnTo>
                      <a:pt x="5" y="87"/>
                    </a:lnTo>
                    <a:lnTo>
                      <a:pt x="16" y="46"/>
                    </a:lnTo>
                    <a:lnTo>
                      <a:pt x="33" y="16"/>
                    </a:lnTo>
                    <a:lnTo>
                      <a:pt x="61" y="0"/>
                    </a:lnTo>
                    <a:lnTo>
                      <a:pt x="97" y="0"/>
                    </a:lnTo>
                    <a:lnTo>
                      <a:pt x="142" y="16"/>
                    </a:lnTo>
                    <a:lnTo>
                      <a:pt x="175" y="77"/>
                    </a:lnTo>
                    <a:lnTo>
                      <a:pt x="211" y="141"/>
                    </a:lnTo>
                    <a:lnTo>
                      <a:pt x="253" y="208"/>
                    </a:lnTo>
                    <a:lnTo>
                      <a:pt x="295" y="277"/>
                    </a:lnTo>
                    <a:lnTo>
                      <a:pt x="342" y="346"/>
                    </a:lnTo>
                    <a:lnTo>
                      <a:pt x="392" y="417"/>
                    </a:lnTo>
                    <a:lnTo>
                      <a:pt x="443" y="491"/>
                    </a:lnTo>
                    <a:lnTo>
                      <a:pt x="493" y="560"/>
                    </a:lnTo>
                    <a:lnTo>
                      <a:pt x="543" y="632"/>
                    </a:lnTo>
                    <a:lnTo>
                      <a:pt x="596" y="701"/>
                    </a:lnTo>
                    <a:lnTo>
                      <a:pt x="646" y="767"/>
                    </a:lnTo>
                    <a:lnTo>
                      <a:pt x="693" y="831"/>
                    </a:lnTo>
                    <a:lnTo>
                      <a:pt x="741" y="893"/>
                    </a:lnTo>
                    <a:lnTo>
                      <a:pt x="785" y="949"/>
                    </a:lnTo>
                    <a:lnTo>
                      <a:pt x="827" y="1000"/>
                    </a:lnTo>
                    <a:lnTo>
                      <a:pt x="866" y="1046"/>
                    </a:lnTo>
                    <a:lnTo>
                      <a:pt x="897" y="1113"/>
                    </a:lnTo>
                    <a:lnTo>
                      <a:pt x="930" y="1177"/>
                    </a:lnTo>
                    <a:lnTo>
                      <a:pt x="969" y="1233"/>
                    </a:lnTo>
                    <a:lnTo>
                      <a:pt x="1005" y="1287"/>
                    </a:lnTo>
                    <a:lnTo>
                      <a:pt x="1047" y="1338"/>
                    </a:lnTo>
                    <a:lnTo>
                      <a:pt x="1086" y="1381"/>
                    </a:lnTo>
                    <a:lnTo>
                      <a:pt x="1128" y="1425"/>
                    </a:lnTo>
                    <a:lnTo>
                      <a:pt x="1167" y="1463"/>
                    </a:lnTo>
                    <a:lnTo>
                      <a:pt x="1206" y="1496"/>
                    </a:lnTo>
                    <a:lnTo>
                      <a:pt x="1242" y="1529"/>
                    </a:lnTo>
                    <a:lnTo>
                      <a:pt x="1276" y="1560"/>
                    </a:lnTo>
                    <a:lnTo>
                      <a:pt x="1306" y="1586"/>
                    </a:lnTo>
                    <a:lnTo>
                      <a:pt x="1334" y="1611"/>
                    </a:lnTo>
                    <a:lnTo>
                      <a:pt x="1359" y="1634"/>
                    </a:lnTo>
                    <a:lnTo>
                      <a:pt x="1376" y="1655"/>
                    </a:lnTo>
                    <a:lnTo>
                      <a:pt x="1390" y="1675"/>
                    </a:lnTo>
                    <a:lnTo>
                      <a:pt x="1423" y="1739"/>
                    </a:lnTo>
                    <a:lnTo>
                      <a:pt x="1482" y="1831"/>
                    </a:lnTo>
                    <a:lnTo>
                      <a:pt x="1554" y="1951"/>
                    </a:lnTo>
                    <a:lnTo>
                      <a:pt x="1646" y="2092"/>
                    </a:lnTo>
                    <a:lnTo>
                      <a:pt x="1746" y="2250"/>
                    </a:lnTo>
                    <a:lnTo>
                      <a:pt x="1858" y="2422"/>
                    </a:lnTo>
                    <a:lnTo>
                      <a:pt x="1972" y="2603"/>
                    </a:lnTo>
                    <a:lnTo>
                      <a:pt x="2092" y="2785"/>
                    </a:lnTo>
                    <a:lnTo>
                      <a:pt x="2209" y="2966"/>
                    </a:lnTo>
                    <a:lnTo>
                      <a:pt x="2323" y="3145"/>
                    </a:lnTo>
                    <a:lnTo>
                      <a:pt x="2429" y="3312"/>
                    </a:lnTo>
                    <a:lnTo>
                      <a:pt x="2524" y="3465"/>
                    </a:lnTo>
                    <a:lnTo>
                      <a:pt x="2607" y="3601"/>
                    </a:lnTo>
                    <a:lnTo>
                      <a:pt x="2674" y="3713"/>
                    </a:lnTo>
                    <a:lnTo>
                      <a:pt x="2721" y="3797"/>
                    </a:lnTo>
                    <a:lnTo>
                      <a:pt x="2744" y="3851"/>
                    </a:lnTo>
                    <a:lnTo>
                      <a:pt x="2763" y="3938"/>
                    </a:lnTo>
                    <a:lnTo>
                      <a:pt x="2797" y="4030"/>
                    </a:lnTo>
                    <a:lnTo>
                      <a:pt x="2836" y="4120"/>
                    </a:lnTo>
                    <a:lnTo>
                      <a:pt x="2883" y="4212"/>
                    </a:lnTo>
                    <a:lnTo>
                      <a:pt x="2936" y="4304"/>
                    </a:lnTo>
                    <a:lnTo>
                      <a:pt x="2994" y="4396"/>
                    </a:lnTo>
                    <a:lnTo>
                      <a:pt x="3056" y="4483"/>
                    </a:lnTo>
                    <a:lnTo>
                      <a:pt x="3117" y="4570"/>
                    </a:lnTo>
                    <a:lnTo>
                      <a:pt x="3176" y="4651"/>
                    </a:lnTo>
                    <a:lnTo>
                      <a:pt x="3234" y="4728"/>
                    </a:lnTo>
                    <a:lnTo>
                      <a:pt x="3287" y="4802"/>
                    </a:lnTo>
                    <a:lnTo>
                      <a:pt x="3334" y="4869"/>
                    </a:lnTo>
                    <a:lnTo>
                      <a:pt x="3373" y="4928"/>
                    </a:lnTo>
                    <a:lnTo>
                      <a:pt x="3404" y="4979"/>
                    </a:lnTo>
                    <a:lnTo>
                      <a:pt x="3423" y="5022"/>
                    </a:lnTo>
                    <a:lnTo>
                      <a:pt x="3429" y="5058"/>
                    </a:lnTo>
                    <a:lnTo>
                      <a:pt x="3443" y="5109"/>
                    </a:lnTo>
                    <a:lnTo>
                      <a:pt x="3440" y="5150"/>
                    </a:lnTo>
                    <a:lnTo>
                      <a:pt x="3429" y="5183"/>
                    </a:lnTo>
                    <a:lnTo>
                      <a:pt x="3407" y="5209"/>
                    </a:lnTo>
                    <a:lnTo>
                      <a:pt x="3373" y="5224"/>
                    </a:lnTo>
                    <a:lnTo>
                      <a:pt x="3337" y="5234"/>
                    </a:lnTo>
                    <a:lnTo>
                      <a:pt x="3293" y="5237"/>
                    </a:lnTo>
                    <a:lnTo>
                      <a:pt x="3245" y="5234"/>
                    </a:lnTo>
                    <a:lnTo>
                      <a:pt x="3195" y="5227"/>
                    </a:lnTo>
                    <a:lnTo>
                      <a:pt x="3148" y="5214"/>
                    </a:lnTo>
                    <a:lnTo>
                      <a:pt x="3098" y="5196"/>
                    </a:lnTo>
                    <a:lnTo>
                      <a:pt x="3053" y="5176"/>
                    </a:lnTo>
                    <a:lnTo>
                      <a:pt x="3011" y="5153"/>
                    </a:lnTo>
                    <a:lnTo>
                      <a:pt x="2978" y="5130"/>
                    </a:lnTo>
                    <a:lnTo>
                      <a:pt x="2953" y="5101"/>
                    </a:lnTo>
                    <a:lnTo>
                      <a:pt x="2936" y="5076"/>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52" name="Freeform 40"/>
              <p:cNvSpPr>
                <a:spLocks/>
              </p:cNvSpPr>
              <p:nvPr/>
            </p:nvSpPr>
            <p:spPr bwMode="auto">
              <a:xfrm>
                <a:off x="592" y="9678"/>
                <a:ext cx="3443" cy="5237"/>
              </a:xfrm>
              <a:custGeom>
                <a:avLst/>
                <a:gdLst>
                  <a:gd name="T0" fmla="*/ 2930 w 3443"/>
                  <a:gd name="T1" fmla="*/ 5043 h 5237"/>
                  <a:gd name="T2" fmla="*/ 2864 w 3443"/>
                  <a:gd name="T3" fmla="*/ 4910 h 5237"/>
                  <a:gd name="T4" fmla="*/ 2744 w 3443"/>
                  <a:gd name="T5" fmla="*/ 4731 h 5237"/>
                  <a:gd name="T6" fmla="*/ 2604 w 3443"/>
                  <a:gd name="T7" fmla="*/ 4516 h 5237"/>
                  <a:gd name="T8" fmla="*/ 2485 w 3443"/>
                  <a:gd name="T9" fmla="*/ 4273 h 5237"/>
                  <a:gd name="T10" fmla="*/ 2415 w 3443"/>
                  <a:gd name="T11" fmla="*/ 4010 h 5237"/>
                  <a:gd name="T12" fmla="*/ 2359 w 3443"/>
                  <a:gd name="T13" fmla="*/ 3887 h 5237"/>
                  <a:gd name="T14" fmla="*/ 2175 w 3443"/>
                  <a:gd name="T15" fmla="*/ 3544 h 5237"/>
                  <a:gd name="T16" fmla="*/ 1905 w 3443"/>
                  <a:gd name="T17" fmla="*/ 3084 h 5237"/>
                  <a:gd name="T18" fmla="*/ 1585 w 3443"/>
                  <a:gd name="T19" fmla="*/ 2585 h 5237"/>
                  <a:gd name="T20" fmla="*/ 1262 w 3443"/>
                  <a:gd name="T21" fmla="*/ 2133 h 5237"/>
                  <a:gd name="T22" fmla="*/ 1061 w 3443"/>
                  <a:gd name="T23" fmla="*/ 1898 h 5237"/>
                  <a:gd name="T24" fmla="*/ 941 w 3443"/>
                  <a:gd name="T25" fmla="*/ 1609 h 5237"/>
                  <a:gd name="T26" fmla="*/ 743 w 3443"/>
                  <a:gd name="T27" fmla="*/ 1304 h 5237"/>
                  <a:gd name="T28" fmla="*/ 507 w 3443"/>
                  <a:gd name="T29" fmla="*/ 990 h 5237"/>
                  <a:gd name="T30" fmla="*/ 264 w 3443"/>
                  <a:gd name="T31" fmla="*/ 678 h 5237"/>
                  <a:gd name="T32" fmla="*/ 58 w 3443"/>
                  <a:gd name="T33" fmla="*/ 376 h 5237"/>
                  <a:gd name="T34" fmla="*/ 0 w 3443"/>
                  <a:gd name="T35" fmla="*/ 208 h 5237"/>
                  <a:gd name="T36" fmla="*/ 16 w 3443"/>
                  <a:gd name="T37" fmla="*/ 46 h 5237"/>
                  <a:gd name="T38" fmla="*/ 97 w 3443"/>
                  <a:gd name="T39" fmla="*/ 0 h 5237"/>
                  <a:gd name="T40" fmla="*/ 175 w 3443"/>
                  <a:gd name="T41" fmla="*/ 77 h 5237"/>
                  <a:gd name="T42" fmla="*/ 295 w 3443"/>
                  <a:gd name="T43" fmla="*/ 277 h 5237"/>
                  <a:gd name="T44" fmla="*/ 443 w 3443"/>
                  <a:gd name="T45" fmla="*/ 491 h 5237"/>
                  <a:gd name="T46" fmla="*/ 596 w 3443"/>
                  <a:gd name="T47" fmla="*/ 701 h 5237"/>
                  <a:gd name="T48" fmla="*/ 741 w 3443"/>
                  <a:gd name="T49" fmla="*/ 893 h 5237"/>
                  <a:gd name="T50" fmla="*/ 866 w 3443"/>
                  <a:gd name="T51" fmla="*/ 1046 h 5237"/>
                  <a:gd name="T52" fmla="*/ 930 w 3443"/>
                  <a:gd name="T53" fmla="*/ 1177 h 5237"/>
                  <a:gd name="T54" fmla="*/ 1047 w 3443"/>
                  <a:gd name="T55" fmla="*/ 1338 h 5237"/>
                  <a:gd name="T56" fmla="*/ 1167 w 3443"/>
                  <a:gd name="T57" fmla="*/ 1463 h 5237"/>
                  <a:gd name="T58" fmla="*/ 1276 w 3443"/>
                  <a:gd name="T59" fmla="*/ 1560 h 5237"/>
                  <a:gd name="T60" fmla="*/ 1359 w 3443"/>
                  <a:gd name="T61" fmla="*/ 1634 h 5237"/>
                  <a:gd name="T62" fmla="*/ 1390 w 3443"/>
                  <a:gd name="T63" fmla="*/ 1675 h 5237"/>
                  <a:gd name="T64" fmla="*/ 1554 w 3443"/>
                  <a:gd name="T65" fmla="*/ 1951 h 5237"/>
                  <a:gd name="T66" fmla="*/ 1858 w 3443"/>
                  <a:gd name="T67" fmla="*/ 2422 h 5237"/>
                  <a:gd name="T68" fmla="*/ 2209 w 3443"/>
                  <a:gd name="T69" fmla="*/ 2966 h 5237"/>
                  <a:gd name="T70" fmla="*/ 2524 w 3443"/>
                  <a:gd name="T71" fmla="*/ 3465 h 5237"/>
                  <a:gd name="T72" fmla="*/ 2721 w 3443"/>
                  <a:gd name="T73" fmla="*/ 3797 h 5237"/>
                  <a:gd name="T74" fmla="*/ 2763 w 3443"/>
                  <a:gd name="T75" fmla="*/ 3938 h 5237"/>
                  <a:gd name="T76" fmla="*/ 2883 w 3443"/>
                  <a:gd name="T77" fmla="*/ 4212 h 5237"/>
                  <a:gd name="T78" fmla="*/ 3056 w 3443"/>
                  <a:gd name="T79" fmla="*/ 4483 h 5237"/>
                  <a:gd name="T80" fmla="*/ 3234 w 3443"/>
                  <a:gd name="T81" fmla="*/ 4728 h 5237"/>
                  <a:gd name="T82" fmla="*/ 3373 w 3443"/>
                  <a:gd name="T83" fmla="*/ 4928 h 5237"/>
                  <a:gd name="T84" fmla="*/ 3429 w 3443"/>
                  <a:gd name="T85" fmla="*/ 5058 h 5237"/>
                  <a:gd name="T86" fmla="*/ 3440 w 3443"/>
                  <a:gd name="T87" fmla="*/ 5150 h 5237"/>
                  <a:gd name="T88" fmla="*/ 3373 w 3443"/>
                  <a:gd name="T89" fmla="*/ 5224 h 5237"/>
                  <a:gd name="T90" fmla="*/ 3245 w 3443"/>
                  <a:gd name="T91" fmla="*/ 5234 h 5237"/>
                  <a:gd name="T92" fmla="*/ 3098 w 3443"/>
                  <a:gd name="T93" fmla="*/ 5196 h 5237"/>
                  <a:gd name="T94" fmla="*/ 2978 w 3443"/>
                  <a:gd name="T95" fmla="*/ 5130 h 52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43" h="5237">
                    <a:moveTo>
                      <a:pt x="2936" y="5076"/>
                    </a:moveTo>
                    <a:lnTo>
                      <a:pt x="2936" y="5076"/>
                    </a:lnTo>
                    <a:lnTo>
                      <a:pt x="2930" y="5043"/>
                    </a:lnTo>
                    <a:lnTo>
                      <a:pt x="2916" y="5004"/>
                    </a:lnTo>
                    <a:lnTo>
                      <a:pt x="2894" y="4961"/>
                    </a:lnTo>
                    <a:lnTo>
                      <a:pt x="2864" y="4910"/>
                    </a:lnTo>
                    <a:lnTo>
                      <a:pt x="2827" y="4856"/>
                    </a:lnTo>
                    <a:lnTo>
                      <a:pt x="2786" y="4795"/>
                    </a:lnTo>
                    <a:lnTo>
                      <a:pt x="2744" y="4731"/>
                    </a:lnTo>
                    <a:lnTo>
                      <a:pt x="2696" y="4664"/>
                    </a:lnTo>
                    <a:lnTo>
                      <a:pt x="2652" y="4593"/>
                    </a:lnTo>
                    <a:lnTo>
                      <a:pt x="2604" y="4516"/>
                    </a:lnTo>
                    <a:lnTo>
                      <a:pt x="2563" y="4439"/>
                    </a:lnTo>
                    <a:lnTo>
                      <a:pt x="2521" y="4357"/>
                    </a:lnTo>
                    <a:lnTo>
                      <a:pt x="2485" y="4273"/>
                    </a:lnTo>
                    <a:lnTo>
                      <a:pt x="2454" y="4186"/>
                    </a:lnTo>
                    <a:lnTo>
                      <a:pt x="2432" y="4099"/>
                    </a:lnTo>
                    <a:lnTo>
                      <a:pt x="2415" y="4010"/>
                    </a:lnTo>
                    <a:lnTo>
                      <a:pt x="2395" y="3961"/>
                    </a:lnTo>
                    <a:lnTo>
                      <a:pt x="2359" y="3887"/>
                    </a:lnTo>
                    <a:lnTo>
                      <a:pt x="2312" y="3790"/>
                    </a:lnTo>
                    <a:lnTo>
                      <a:pt x="2251" y="3675"/>
                    </a:lnTo>
                    <a:lnTo>
                      <a:pt x="2175" y="3544"/>
                    </a:lnTo>
                    <a:lnTo>
                      <a:pt x="2092" y="3399"/>
                    </a:lnTo>
                    <a:lnTo>
                      <a:pt x="2003" y="3245"/>
                    </a:lnTo>
                    <a:lnTo>
                      <a:pt x="1905" y="3084"/>
                    </a:lnTo>
                    <a:lnTo>
                      <a:pt x="1802" y="2918"/>
                    </a:lnTo>
                    <a:lnTo>
                      <a:pt x="1693" y="2752"/>
                    </a:lnTo>
                    <a:lnTo>
                      <a:pt x="1585" y="2585"/>
                    </a:lnTo>
                    <a:lnTo>
                      <a:pt x="1476" y="2427"/>
                    </a:lnTo>
                    <a:lnTo>
                      <a:pt x="1368" y="2274"/>
                    </a:lnTo>
                    <a:lnTo>
                      <a:pt x="1262" y="2133"/>
                    </a:lnTo>
                    <a:lnTo>
                      <a:pt x="1159" y="2008"/>
                    </a:lnTo>
                    <a:lnTo>
                      <a:pt x="1061" y="1898"/>
                    </a:lnTo>
                    <a:lnTo>
                      <a:pt x="1033" y="1803"/>
                    </a:lnTo>
                    <a:lnTo>
                      <a:pt x="994" y="1708"/>
                    </a:lnTo>
                    <a:lnTo>
                      <a:pt x="941" y="1609"/>
                    </a:lnTo>
                    <a:lnTo>
                      <a:pt x="883" y="1509"/>
                    </a:lnTo>
                    <a:lnTo>
                      <a:pt x="816" y="1407"/>
                    </a:lnTo>
                    <a:lnTo>
                      <a:pt x="743" y="1304"/>
                    </a:lnTo>
                    <a:lnTo>
                      <a:pt x="668" y="1200"/>
                    </a:lnTo>
                    <a:lnTo>
                      <a:pt x="587" y="1095"/>
                    </a:lnTo>
                    <a:lnTo>
                      <a:pt x="507" y="990"/>
                    </a:lnTo>
                    <a:lnTo>
                      <a:pt x="423" y="885"/>
                    </a:lnTo>
                    <a:lnTo>
                      <a:pt x="342" y="780"/>
                    </a:lnTo>
                    <a:lnTo>
                      <a:pt x="264" y="678"/>
                    </a:lnTo>
                    <a:lnTo>
                      <a:pt x="189" y="576"/>
                    </a:lnTo>
                    <a:lnTo>
                      <a:pt x="122" y="476"/>
                    </a:lnTo>
                    <a:lnTo>
                      <a:pt x="58" y="376"/>
                    </a:lnTo>
                    <a:lnTo>
                      <a:pt x="5" y="282"/>
                    </a:lnTo>
                    <a:lnTo>
                      <a:pt x="0" y="208"/>
                    </a:lnTo>
                    <a:lnTo>
                      <a:pt x="0" y="141"/>
                    </a:lnTo>
                    <a:lnTo>
                      <a:pt x="5" y="87"/>
                    </a:lnTo>
                    <a:lnTo>
                      <a:pt x="16" y="46"/>
                    </a:lnTo>
                    <a:lnTo>
                      <a:pt x="33" y="16"/>
                    </a:lnTo>
                    <a:lnTo>
                      <a:pt x="61" y="0"/>
                    </a:lnTo>
                    <a:lnTo>
                      <a:pt x="97" y="0"/>
                    </a:lnTo>
                    <a:lnTo>
                      <a:pt x="142" y="16"/>
                    </a:lnTo>
                    <a:lnTo>
                      <a:pt x="175" y="77"/>
                    </a:lnTo>
                    <a:lnTo>
                      <a:pt x="211" y="141"/>
                    </a:lnTo>
                    <a:lnTo>
                      <a:pt x="253" y="208"/>
                    </a:lnTo>
                    <a:lnTo>
                      <a:pt x="295" y="277"/>
                    </a:lnTo>
                    <a:lnTo>
                      <a:pt x="342" y="346"/>
                    </a:lnTo>
                    <a:lnTo>
                      <a:pt x="392" y="417"/>
                    </a:lnTo>
                    <a:lnTo>
                      <a:pt x="443" y="491"/>
                    </a:lnTo>
                    <a:lnTo>
                      <a:pt x="493" y="560"/>
                    </a:lnTo>
                    <a:lnTo>
                      <a:pt x="543" y="632"/>
                    </a:lnTo>
                    <a:lnTo>
                      <a:pt x="596" y="701"/>
                    </a:lnTo>
                    <a:lnTo>
                      <a:pt x="646" y="767"/>
                    </a:lnTo>
                    <a:lnTo>
                      <a:pt x="693" y="831"/>
                    </a:lnTo>
                    <a:lnTo>
                      <a:pt x="741" y="893"/>
                    </a:lnTo>
                    <a:lnTo>
                      <a:pt x="785" y="949"/>
                    </a:lnTo>
                    <a:lnTo>
                      <a:pt x="827" y="1000"/>
                    </a:lnTo>
                    <a:lnTo>
                      <a:pt x="866" y="1046"/>
                    </a:lnTo>
                    <a:lnTo>
                      <a:pt x="897" y="1113"/>
                    </a:lnTo>
                    <a:lnTo>
                      <a:pt x="930" y="1177"/>
                    </a:lnTo>
                    <a:lnTo>
                      <a:pt x="969" y="1233"/>
                    </a:lnTo>
                    <a:lnTo>
                      <a:pt x="1005" y="1287"/>
                    </a:lnTo>
                    <a:lnTo>
                      <a:pt x="1047" y="1338"/>
                    </a:lnTo>
                    <a:lnTo>
                      <a:pt x="1086" y="1381"/>
                    </a:lnTo>
                    <a:lnTo>
                      <a:pt x="1128" y="1425"/>
                    </a:lnTo>
                    <a:lnTo>
                      <a:pt x="1167" y="1463"/>
                    </a:lnTo>
                    <a:lnTo>
                      <a:pt x="1206" y="1496"/>
                    </a:lnTo>
                    <a:lnTo>
                      <a:pt x="1242" y="1529"/>
                    </a:lnTo>
                    <a:lnTo>
                      <a:pt x="1276" y="1560"/>
                    </a:lnTo>
                    <a:lnTo>
                      <a:pt x="1306" y="1586"/>
                    </a:lnTo>
                    <a:lnTo>
                      <a:pt x="1334" y="1611"/>
                    </a:lnTo>
                    <a:lnTo>
                      <a:pt x="1359" y="1634"/>
                    </a:lnTo>
                    <a:lnTo>
                      <a:pt x="1376" y="1655"/>
                    </a:lnTo>
                    <a:lnTo>
                      <a:pt x="1390" y="1675"/>
                    </a:lnTo>
                    <a:lnTo>
                      <a:pt x="1423" y="1739"/>
                    </a:lnTo>
                    <a:lnTo>
                      <a:pt x="1482" y="1831"/>
                    </a:lnTo>
                    <a:lnTo>
                      <a:pt x="1554" y="1951"/>
                    </a:lnTo>
                    <a:lnTo>
                      <a:pt x="1646" y="2092"/>
                    </a:lnTo>
                    <a:lnTo>
                      <a:pt x="1746" y="2250"/>
                    </a:lnTo>
                    <a:lnTo>
                      <a:pt x="1858" y="2422"/>
                    </a:lnTo>
                    <a:lnTo>
                      <a:pt x="1972" y="2603"/>
                    </a:lnTo>
                    <a:lnTo>
                      <a:pt x="2092" y="2785"/>
                    </a:lnTo>
                    <a:lnTo>
                      <a:pt x="2209" y="2966"/>
                    </a:lnTo>
                    <a:lnTo>
                      <a:pt x="2323" y="3145"/>
                    </a:lnTo>
                    <a:lnTo>
                      <a:pt x="2429" y="3312"/>
                    </a:lnTo>
                    <a:lnTo>
                      <a:pt x="2524" y="3465"/>
                    </a:lnTo>
                    <a:lnTo>
                      <a:pt x="2607" y="3601"/>
                    </a:lnTo>
                    <a:lnTo>
                      <a:pt x="2674" y="3713"/>
                    </a:lnTo>
                    <a:lnTo>
                      <a:pt x="2721" y="3797"/>
                    </a:lnTo>
                    <a:lnTo>
                      <a:pt x="2744" y="3851"/>
                    </a:lnTo>
                    <a:lnTo>
                      <a:pt x="2763" y="3938"/>
                    </a:lnTo>
                    <a:lnTo>
                      <a:pt x="2797" y="4030"/>
                    </a:lnTo>
                    <a:lnTo>
                      <a:pt x="2836" y="4120"/>
                    </a:lnTo>
                    <a:lnTo>
                      <a:pt x="2883" y="4212"/>
                    </a:lnTo>
                    <a:lnTo>
                      <a:pt x="2936" y="4304"/>
                    </a:lnTo>
                    <a:lnTo>
                      <a:pt x="2994" y="4396"/>
                    </a:lnTo>
                    <a:lnTo>
                      <a:pt x="3056" y="4483"/>
                    </a:lnTo>
                    <a:lnTo>
                      <a:pt x="3117" y="4570"/>
                    </a:lnTo>
                    <a:lnTo>
                      <a:pt x="3176" y="4651"/>
                    </a:lnTo>
                    <a:lnTo>
                      <a:pt x="3234" y="4728"/>
                    </a:lnTo>
                    <a:lnTo>
                      <a:pt x="3287" y="4802"/>
                    </a:lnTo>
                    <a:lnTo>
                      <a:pt x="3334" y="4869"/>
                    </a:lnTo>
                    <a:lnTo>
                      <a:pt x="3373" y="4928"/>
                    </a:lnTo>
                    <a:lnTo>
                      <a:pt x="3404" y="4979"/>
                    </a:lnTo>
                    <a:lnTo>
                      <a:pt x="3423" y="5022"/>
                    </a:lnTo>
                    <a:lnTo>
                      <a:pt x="3429" y="5058"/>
                    </a:lnTo>
                    <a:lnTo>
                      <a:pt x="3443" y="5109"/>
                    </a:lnTo>
                    <a:lnTo>
                      <a:pt x="3440" y="5150"/>
                    </a:lnTo>
                    <a:lnTo>
                      <a:pt x="3429" y="5183"/>
                    </a:lnTo>
                    <a:lnTo>
                      <a:pt x="3407" y="5209"/>
                    </a:lnTo>
                    <a:lnTo>
                      <a:pt x="3373" y="5224"/>
                    </a:lnTo>
                    <a:lnTo>
                      <a:pt x="3337" y="5234"/>
                    </a:lnTo>
                    <a:lnTo>
                      <a:pt x="3293" y="5237"/>
                    </a:lnTo>
                    <a:lnTo>
                      <a:pt x="3245" y="5234"/>
                    </a:lnTo>
                    <a:lnTo>
                      <a:pt x="3195" y="5227"/>
                    </a:lnTo>
                    <a:lnTo>
                      <a:pt x="3148" y="5214"/>
                    </a:lnTo>
                    <a:lnTo>
                      <a:pt x="3098" y="5196"/>
                    </a:lnTo>
                    <a:lnTo>
                      <a:pt x="3053" y="5176"/>
                    </a:lnTo>
                    <a:lnTo>
                      <a:pt x="3011" y="5153"/>
                    </a:lnTo>
                    <a:lnTo>
                      <a:pt x="2978" y="5130"/>
                    </a:lnTo>
                    <a:lnTo>
                      <a:pt x="2953" y="5101"/>
                    </a:lnTo>
                    <a:lnTo>
                      <a:pt x="2936" y="5076"/>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53" name="Freeform 41"/>
              <p:cNvSpPr>
                <a:spLocks/>
              </p:cNvSpPr>
              <p:nvPr/>
            </p:nvSpPr>
            <p:spPr bwMode="auto">
              <a:xfrm>
                <a:off x="597" y="10724"/>
                <a:ext cx="2588" cy="4191"/>
              </a:xfrm>
              <a:custGeom>
                <a:avLst/>
                <a:gdLst>
                  <a:gd name="T0" fmla="*/ 34 w 2588"/>
                  <a:gd name="T1" fmla="*/ 67 h 4191"/>
                  <a:gd name="T2" fmla="*/ 106 w 2588"/>
                  <a:gd name="T3" fmla="*/ 187 h 4191"/>
                  <a:gd name="T4" fmla="*/ 184 w 2588"/>
                  <a:gd name="T5" fmla="*/ 292 h 4191"/>
                  <a:gd name="T6" fmla="*/ 268 w 2588"/>
                  <a:gd name="T7" fmla="*/ 379 h 4191"/>
                  <a:gd name="T8" fmla="*/ 346 w 2588"/>
                  <a:gd name="T9" fmla="*/ 450 h 4191"/>
                  <a:gd name="T10" fmla="*/ 418 w 2588"/>
                  <a:gd name="T11" fmla="*/ 514 h 4191"/>
                  <a:gd name="T12" fmla="*/ 479 w 2588"/>
                  <a:gd name="T13" fmla="*/ 565 h 4191"/>
                  <a:gd name="T14" fmla="*/ 521 w 2588"/>
                  <a:gd name="T15" fmla="*/ 609 h 4191"/>
                  <a:gd name="T16" fmla="*/ 569 w 2588"/>
                  <a:gd name="T17" fmla="*/ 693 h 4191"/>
                  <a:gd name="T18" fmla="*/ 699 w 2588"/>
                  <a:gd name="T19" fmla="*/ 905 h 4191"/>
                  <a:gd name="T20" fmla="*/ 892 w 2588"/>
                  <a:gd name="T21" fmla="*/ 1204 h 4191"/>
                  <a:gd name="T22" fmla="*/ 1117 w 2588"/>
                  <a:gd name="T23" fmla="*/ 1557 h 4191"/>
                  <a:gd name="T24" fmla="*/ 1354 w 2588"/>
                  <a:gd name="T25" fmla="*/ 1920 h 4191"/>
                  <a:gd name="T26" fmla="*/ 1571 w 2588"/>
                  <a:gd name="T27" fmla="*/ 2266 h 4191"/>
                  <a:gd name="T28" fmla="*/ 1753 w 2588"/>
                  <a:gd name="T29" fmla="*/ 2555 h 4191"/>
                  <a:gd name="T30" fmla="*/ 1864 w 2588"/>
                  <a:gd name="T31" fmla="*/ 2751 h 4191"/>
                  <a:gd name="T32" fmla="*/ 1906 w 2588"/>
                  <a:gd name="T33" fmla="*/ 2892 h 4191"/>
                  <a:gd name="T34" fmla="*/ 1978 w 2588"/>
                  <a:gd name="T35" fmla="*/ 3074 h 4191"/>
                  <a:gd name="T36" fmla="*/ 2081 w 2588"/>
                  <a:gd name="T37" fmla="*/ 3258 h 4191"/>
                  <a:gd name="T38" fmla="*/ 2198 w 2588"/>
                  <a:gd name="T39" fmla="*/ 3437 h 4191"/>
                  <a:gd name="T40" fmla="*/ 2321 w 2588"/>
                  <a:gd name="T41" fmla="*/ 3605 h 4191"/>
                  <a:gd name="T42" fmla="*/ 2429 w 2588"/>
                  <a:gd name="T43" fmla="*/ 3756 h 4191"/>
                  <a:gd name="T44" fmla="*/ 2519 w 2588"/>
                  <a:gd name="T45" fmla="*/ 3882 h 4191"/>
                  <a:gd name="T46" fmla="*/ 2569 w 2588"/>
                  <a:gd name="T47" fmla="*/ 3976 h 4191"/>
                  <a:gd name="T48" fmla="*/ 2588 w 2588"/>
                  <a:gd name="T49" fmla="*/ 4063 h 4191"/>
                  <a:gd name="T50" fmla="*/ 2574 w 2588"/>
                  <a:gd name="T51" fmla="*/ 4137 h 4191"/>
                  <a:gd name="T52" fmla="*/ 2519 w 2588"/>
                  <a:gd name="T53" fmla="*/ 4178 h 4191"/>
                  <a:gd name="T54" fmla="*/ 2438 w 2588"/>
                  <a:gd name="T55" fmla="*/ 4191 h 4191"/>
                  <a:gd name="T56" fmla="*/ 2340 w 2588"/>
                  <a:gd name="T57" fmla="*/ 4181 h 4191"/>
                  <a:gd name="T58" fmla="*/ 2243 w 2588"/>
                  <a:gd name="T59" fmla="*/ 4150 h 4191"/>
                  <a:gd name="T60" fmla="*/ 2156 w 2588"/>
                  <a:gd name="T61" fmla="*/ 4107 h 4191"/>
                  <a:gd name="T62" fmla="*/ 2098 w 2588"/>
                  <a:gd name="T63" fmla="*/ 4055 h 4191"/>
                  <a:gd name="T64" fmla="*/ 2076 w 2588"/>
                  <a:gd name="T65" fmla="*/ 3997 h 4191"/>
                  <a:gd name="T66" fmla="*/ 2037 w 2588"/>
                  <a:gd name="T67" fmla="*/ 3915 h 4191"/>
                  <a:gd name="T68" fmla="*/ 1973 w 2588"/>
                  <a:gd name="T69" fmla="*/ 3810 h 4191"/>
                  <a:gd name="T70" fmla="*/ 1886 w 2588"/>
                  <a:gd name="T71" fmla="*/ 3685 h 4191"/>
                  <a:gd name="T72" fmla="*/ 1794 w 2588"/>
                  <a:gd name="T73" fmla="*/ 3547 h 4191"/>
                  <a:gd name="T74" fmla="*/ 1705 w 2588"/>
                  <a:gd name="T75" fmla="*/ 3393 h 4191"/>
                  <a:gd name="T76" fmla="*/ 1627 w 2588"/>
                  <a:gd name="T77" fmla="*/ 3227 h 4191"/>
                  <a:gd name="T78" fmla="*/ 1574 w 2588"/>
                  <a:gd name="T79" fmla="*/ 3053 h 4191"/>
                  <a:gd name="T80" fmla="*/ 1535 w 2588"/>
                  <a:gd name="T81" fmla="*/ 2915 h 4191"/>
                  <a:gd name="T82" fmla="*/ 1435 w 2588"/>
                  <a:gd name="T83" fmla="*/ 2736 h 4191"/>
                  <a:gd name="T84" fmla="*/ 1273 w 2588"/>
                  <a:gd name="T85" fmla="*/ 2473 h 4191"/>
                  <a:gd name="T86" fmla="*/ 1064 w 2588"/>
                  <a:gd name="T87" fmla="*/ 2156 h 4191"/>
                  <a:gd name="T88" fmla="*/ 825 w 2588"/>
                  <a:gd name="T89" fmla="*/ 1808 h 4191"/>
                  <a:gd name="T90" fmla="*/ 574 w 2588"/>
                  <a:gd name="T91" fmla="*/ 1458 h 4191"/>
                  <a:gd name="T92" fmla="*/ 326 w 2588"/>
                  <a:gd name="T93" fmla="*/ 1130 h 4191"/>
                  <a:gd name="T94" fmla="*/ 101 w 2588"/>
                  <a:gd name="T95" fmla="*/ 854 h 4191"/>
                  <a:gd name="T96" fmla="*/ 3 w 2588"/>
                  <a:gd name="T97" fmla="*/ 0 h 419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88" h="4191">
                    <a:moveTo>
                      <a:pt x="3" y="0"/>
                    </a:moveTo>
                    <a:lnTo>
                      <a:pt x="34" y="67"/>
                    </a:lnTo>
                    <a:lnTo>
                      <a:pt x="70" y="131"/>
                    </a:lnTo>
                    <a:lnTo>
                      <a:pt x="106" y="187"/>
                    </a:lnTo>
                    <a:lnTo>
                      <a:pt x="145" y="241"/>
                    </a:lnTo>
                    <a:lnTo>
                      <a:pt x="184" y="292"/>
                    </a:lnTo>
                    <a:lnTo>
                      <a:pt x="226" y="335"/>
                    </a:lnTo>
                    <a:lnTo>
                      <a:pt x="268" y="379"/>
                    </a:lnTo>
                    <a:lnTo>
                      <a:pt x="307" y="417"/>
                    </a:lnTo>
                    <a:lnTo>
                      <a:pt x="346" y="450"/>
                    </a:lnTo>
                    <a:lnTo>
                      <a:pt x="385" y="483"/>
                    </a:lnTo>
                    <a:lnTo>
                      <a:pt x="418" y="514"/>
                    </a:lnTo>
                    <a:lnTo>
                      <a:pt x="452" y="540"/>
                    </a:lnTo>
                    <a:lnTo>
                      <a:pt x="479" y="565"/>
                    </a:lnTo>
                    <a:lnTo>
                      <a:pt x="502" y="588"/>
                    </a:lnTo>
                    <a:lnTo>
                      <a:pt x="521" y="609"/>
                    </a:lnTo>
                    <a:lnTo>
                      <a:pt x="532" y="629"/>
                    </a:lnTo>
                    <a:lnTo>
                      <a:pt x="569" y="693"/>
                    </a:lnTo>
                    <a:lnTo>
                      <a:pt x="624" y="785"/>
                    </a:lnTo>
                    <a:lnTo>
                      <a:pt x="699" y="905"/>
                    </a:lnTo>
                    <a:lnTo>
                      <a:pt x="789" y="1046"/>
                    </a:lnTo>
                    <a:lnTo>
                      <a:pt x="892" y="1204"/>
                    </a:lnTo>
                    <a:lnTo>
                      <a:pt x="1000" y="1376"/>
                    </a:lnTo>
                    <a:lnTo>
                      <a:pt x="1117" y="1557"/>
                    </a:lnTo>
                    <a:lnTo>
                      <a:pt x="1234" y="1739"/>
                    </a:lnTo>
                    <a:lnTo>
                      <a:pt x="1354" y="1920"/>
                    </a:lnTo>
                    <a:lnTo>
                      <a:pt x="1466" y="2099"/>
                    </a:lnTo>
                    <a:lnTo>
                      <a:pt x="1571" y="2266"/>
                    </a:lnTo>
                    <a:lnTo>
                      <a:pt x="1669" y="2419"/>
                    </a:lnTo>
                    <a:lnTo>
                      <a:pt x="1753" y="2555"/>
                    </a:lnTo>
                    <a:lnTo>
                      <a:pt x="1817" y="2667"/>
                    </a:lnTo>
                    <a:lnTo>
                      <a:pt x="1864" y="2751"/>
                    </a:lnTo>
                    <a:lnTo>
                      <a:pt x="1886" y="2805"/>
                    </a:lnTo>
                    <a:lnTo>
                      <a:pt x="1906" y="2892"/>
                    </a:lnTo>
                    <a:lnTo>
                      <a:pt x="1939" y="2984"/>
                    </a:lnTo>
                    <a:lnTo>
                      <a:pt x="1978" y="3074"/>
                    </a:lnTo>
                    <a:lnTo>
                      <a:pt x="2026" y="3166"/>
                    </a:lnTo>
                    <a:lnTo>
                      <a:pt x="2081" y="3258"/>
                    </a:lnTo>
                    <a:lnTo>
                      <a:pt x="2137" y="3350"/>
                    </a:lnTo>
                    <a:lnTo>
                      <a:pt x="2198" y="3437"/>
                    </a:lnTo>
                    <a:lnTo>
                      <a:pt x="2260" y="3524"/>
                    </a:lnTo>
                    <a:lnTo>
                      <a:pt x="2321" y="3605"/>
                    </a:lnTo>
                    <a:lnTo>
                      <a:pt x="2377" y="3682"/>
                    </a:lnTo>
                    <a:lnTo>
                      <a:pt x="2429" y="3756"/>
                    </a:lnTo>
                    <a:lnTo>
                      <a:pt x="2477" y="3823"/>
                    </a:lnTo>
                    <a:lnTo>
                      <a:pt x="2519" y="3882"/>
                    </a:lnTo>
                    <a:lnTo>
                      <a:pt x="2549" y="3933"/>
                    </a:lnTo>
                    <a:lnTo>
                      <a:pt x="2569" y="3976"/>
                    </a:lnTo>
                    <a:lnTo>
                      <a:pt x="2574" y="4012"/>
                    </a:lnTo>
                    <a:lnTo>
                      <a:pt x="2588" y="4063"/>
                    </a:lnTo>
                    <a:lnTo>
                      <a:pt x="2585" y="4104"/>
                    </a:lnTo>
                    <a:lnTo>
                      <a:pt x="2574" y="4137"/>
                    </a:lnTo>
                    <a:lnTo>
                      <a:pt x="2549" y="4163"/>
                    </a:lnTo>
                    <a:lnTo>
                      <a:pt x="2519" y="4178"/>
                    </a:lnTo>
                    <a:lnTo>
                      <a:pt x="2480" y="4188"/>
                    </a:lnTo>
                    <a:lnTo>
                      <a:pt x="2438" y="4191"/>
                    </a:lnTo>
                    <a:lnTo>
                      <a:pt x="2390" y="4188"/>
                    </a:lnTo>
                    <a:lnTo>
                      <a:pt x="2340" y="4181"/>
                    </a:lnTo>
                    <a:lnTo>
                      <a:pt x="2290" y="4168"/>
                    </a:lnTo>
                    <a:lnTo>
                      <a:pt x="2243" y="4150"/>
                    </a:lnTo>
                    <a:lnTo>
                      <a:pt x="2198" y="4130"/>
                    </a:lnTo>
                    <a:lnTo>
                      <a:pt x="2156" y="4107"/>
                    </a:lnTo>
                    <a:lnTo>
                      <a:pt x="2123" y="4084"/>
                    </a:lnTo>
                    <a:lnTo>
                      <a:pt x="2098" y="4055"/>
                    </a:lnTo>
                    <a:lnTo>
                      <a:pt x="2081" y="4030"/>
                    </a:lnTo>
                    <a:lnTo>
                      <a:pt x="2076" y="3997"/>
                    </a:lnTo>
                    <a:lnTo>
                      <a:pt x="2062" y="3958"/>
                    </a:lnTo>
                    <a:lnTo>
                      <a:pt x="2037" y="3915"/>
                    </a:lnTo>
                    <a:lnTo>
                      <a:pt x="2009" y="3864"/>
                    </a:lnTo>
                    <a:lnTo>
                      <a:pt x="1973" y="3810"/>
                    </a:lnTo>
                    <a:lnTo>
                      <a:pt x="1931" y="3749"/>
                    </a:lnTo>
                    <a:lnTo>
                      <a:pt x="1886" y="3685"/>
                    </a:lnTo>
                    <a:lnTo>
                      <a:pt x="1842" y="3618"/>
                    </a:lnTo>
                    <a:lnTo>
                      <a:pt x="1794" y="3547"/>
                    </a:lnTo>
                    <a:lnTo>
                      <a:pt x="1750" y="3470"/>
                    </a:lnTo>
                    <a:lnTo>
                      <a:pt x="1705" y="3393"/>
                    </a:lnTo>
                    <a:lnTo>
                      <a:pt x="1663" y="3311"/>
                    </a:lnTo>
                    <a:lnTo>
                      <a:pt x="1627" y="3227"/>
                    </a:lnTo>
                    <a:lnTo>
                      <a:pt x="1597" y="3140"/>
                    </a:lnTo>
                    <a:lnTo>
                      <a:pt x="1574" y="3053"/>
                    </a:lnTo>
                    <a:lnTo>
                      <a:pt x="1558" y="2964"/>
                    </a:lnTo>
                    <a:lnTo>
                      <a:pt x="1535" y="2915"/>
                    </a:lnTo>
                    <a:lnTo>
                      <a:pt x="1496" y="2836"/>
                    </a:lnTo>
                    <a:lnTo>
                      <a:pt x="1435" y="2736"/>
                    </a:lnTo>
                    <a:lnTo>
                      <a:pt x="1363" y="2613"/>
                    </a:lnTo>
                    <a:lnTo>
                      <a:pt x="1273" y="2473"/>
                    </a:lnTo>
                    <a:lnTo>
                      <a:pt x="1173" y="2319"/>
                    </a:lnTo>
                    <a:lnTo>
                      <a:pt x="1064" y="2156"/>
                    </a:lnTo>
                    <a:lnTo>
                      <a:pt x="947" y="1984"/>
                    </a:lnTo>
                    <a:lnTo>
                      <a:pt x="825" y="1808"/>
                    </a:lnTo>
                    <a:lnTo>
                      <a:pt x="699" y="1631"/>
                    </a:lnTo>
                    <a:lnTo>
                      <a:pt x="574" y="1458"/>
                    </a:lnTo>
                    <a:lnTo>
                      <a:pt x="449" y="1291"/>
                    </a:lnTo>
                    <a:lnTo>
                      <a:pt x="326" y="1130"/>
                    </a:lnTo>
                    <a:lnTo>
                      <a:pt x="209" y="985"/>
                    </a:lnTo>
                    <a:lnTo>
                      <a:pt x="101" y="854"/>
                    </a:lnTo>
                    <a:lnTo>
                      <a:pt x="0" y="744"/>
                    </a:lnTo>
                    <a:lnTo>
                      <a:pt x="3"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54" name="Freeform 42"/>
              <p:cNvSpPr>
                <a:spLocks/>
              </p:cNvSpPr>
              <p:nvPr/>
            </p:nvSpPr>
            <p:spPr bwMode="auto">
              <a:xfrm>
                <a:off x="597" y="10724"/>
                <a:ext cx="2588" cy="4191"/>
              </a:xfrm>
              <a:custGeom>
                <a:avLst/>
                <a:gdLst>
                  <a:gd name="T0" fmla="*/ 3 w 2588"/>
                  <a:gd name="T1" fmla="*/ 0 h 4191"/>
                  <a:gd name="T2" fmla="*/ 70 w 2588"/>
                  <a:gd name="T3" fmla="*/ 131 h 4191"/>
                  <a:gd name="T4" fmla="*/ 145 w 2588"/>
                  <a:gd name="T5" fmla="*/ 241 h 4191"/>
                  <a:gd name="T6" fmla="*/ 226 w 2588"/>
                  <a:gd name="T7" fmla="*/ 335 h 4191"/>
                  <a:gd name="T8" fmla="*/ 307 w 2588"/>
                  <a:gd name="T9" fmla="*/ 417 h 4191"/>
                  <a:gd name="T10" fmla="*/ 385 w 2588"/>
                  <a:gd name="T11" fmla="*/ 483 h 4191"/>
                  <a:gd name="T12" fmla="*/ 452 w 2588"/>
                  <a:gd name="T13" fmla="*/ 540 h 4191"/>
                  <a:gd name="T14" fmla="*/ 502 w 2588"/>
                  <a:gd name="T15" fmla="*/ 588 h 4191"/>
                  <a:gd name="T16" fmla="*/ 532 w 2588"/>
                  <a:gd name="T17" fmla="*/ 629 h 4191"/>
                  <a:gd name="T18" fmla="*/ 569 w 2588"/>
                  <a:gd name="T19" fmla="*/ 693 h 4191"/>
                  <a:gd name="T20" fmla="*/ 699 w 2588"/>
                  <a:gd name="T21" fmla="*/ 905 h 4191"/>
                  <a:gd name="T22" fmla="*/ 892 w 2588"/>
                  <a:gd name="T23" fmla="*/ 1204 h 4191"/>
                  <a:gd name="T24" fmla="*/ 1117 w 2588"/>
                  <a:gd name="T25" fmla="*/ 1557 h 4191"/>
                  <a:gd name="T26" fmla="*/ 1354 w 2588"/>
                  <a:gd name="T27" fmla="*/ 1920 h 4191"/>
                  <a:gd name="T28" fmla="*/ 1571 w 2588"/>
                  <a:gd name="T29" fmla="*/ 2266 h 4191"/>
                  <a:gd name="T30" fmla="*/ 1753 w 2588"/>
                  <a:gd name="T31" fmla="*/ 2555 h 4191"/>
                  <a:gd name="T32" fmla="*/ 1864 w 2588"/>
                  <a:gd name="T33" fmla="*/ 2751 h 4191"/>
                  <a:gd name="T34" fmla="*/ 1886 w 2588"/>
                  <a:gd name="T35" fmla="*/ 2805 h 4191"/>
                  <a:gd name="T36" fmla="*/ 1939 w 2588"/>
                  <a:gd name="T37" fmla="*/ 2984 h 4191"/>
                  <a:gd name="T38" fmla="*/ 2026 w 2588"/>
                  <a:gd name="T39" fmla="*/ 3166 h 4191"/>
                  <a:gd name="T40" fmla="*/ 2137 w 2588"/>
                  <a:gd name="T41" fmla="*/ 3350 h 4191"/>
                  <a:gd name="T42" fmla="*/ 2260 w 2588"/>
                  <a:gd name="T43" fmla="*/ 3524 h 4191"/>
                  <a:gd name="T44" fmla="*/ 2377 w 2588"/>
                  <a:gd name="T45" fmla="*/ 3682 h 4191"/>
                  <a:gd name="T46" fmla="*/ 2477 w 2588"/>
                  <a:gd name="T47" fmla="*/ 3823 h 4191"/>
                  <a:gd name="T48" fmla="*/ 2549 w 2588"/>
                  <a:gd name="T49" fmla="*/ 3933 h 4191"/>
                  <a:gd name="T50" fmla="*/ 2574 w 2588"/>
                  <a:gd name="T51" fmla="*/ 4012 h 4191"/>
                  <a:gd name="T52" fmla="*/ 2588 w 2588"/>
                  <a:gd name="T53" fmla="*/ 4063 h 4191"/>
                  <a:gd name="T54" fmla="*/ 2574 w 2588"/>
                  <a:gd name="T55" fmla="*/ 4137 h 4191"/>
                  <a:gd name="T56" fmla="*/ 2519 w 2588"/>
                  <a:gd name="T57" fmla="*/ 4178 h 4191"/>
                  <a:gd name="T58" fmla="*/ 2438 w 2588"/>
                  <a:gd name="T59" fmla="*/ 4191 h 4191"/>
                  <a:gd name="T60" fmla="*/ 2340 w 2588"/>
                  <a:gd name="T61" fmla="*/ 4181 h 4191"/>
                  <a:gd name="T62" fmla="*/ 2243 w 2588"/>
                  <a:gd name="T63" fmla="*/ 4150 h 4191"/>
                  <a:gd name="T64" fmla="*/ 2156 w 2588"/>
                  <a:gd name="T65" fmla="*/ 4107 h 4191"/>
                  <a:gd name="T66" fmla="*/ 2098 w 2588"/>
                  <a:gd name="T67" fmla="*/ 4055 h 4191"/>
                  <a:gd name="T68" fmla="*/ 2081 w 2588"/>
                  <a:gd name="T69" fmla="*/ 4030 h 4191"/>
                  <a:gd name="T70" fmla="*/ 2062 w 2588"/>
                  <a:gd name="T71" fmla="*/ 3958 h 4191"/>
                  <a:gd name="T72" fmla="*/ 2009 w 2588"/>
                  <a:gd name="T73" fmla="*/ 3864 h 4191"/>
                  <a:gd name="T74" fmla="*/ 1931 w 2588"/>
                  <a:gd name="T75" fmla="*/ 3749 h 4191"/>
                  <a:gd name="T76" fmla="*/ 1842 w 2588"/>
                  <a:gd name="T77" fmla="*/ 3618 h 4191"/>
                  <a:gd name="T78" fmla="*/ 1750 w 2588"/>
                  <a:gd name="T79" fmla="*/ 3470 h 4191"/>
                  <a:gd name="T80" fmla="*/ 1663 w 2588"/>
                  <a:gd name="T81" fmla="*/ 3311 h 4191"/>
                  <a:gd name="T82" fmla="*/ 1597 w 2588"/>
                  <a:gd name="T83" fmla="*/ 3140 h 4191"/>
                  <a:gd name="T84" fmla="*/ 1558 w 2588"/>
                  <a:gd name="T85" fmla="*/ 2964 h 4191"/>
                  <a:gd name="T86" fmla="*/ 1535 w 2588"/>
                  <a:gd name="T87" fmla="*/ 2915 h 4191"/>
                  <a:gd name="T88" fmla="*/ 1435 w 2588"/>
                  <a:gd name="T89" fmla="*/ 2736 h 4191"/>
                  <a:gd name="T90" fmla="*/ 1273 w 2588"/>
                  <a:gd name="T91" fmla="*/ 2473 h 4191"/>
                  <a:gd name="T92" fmla="*/ 1064 w 2588"/>
                  <a:gd name="T93" fmla="*/ 2156 h 4191"/>
                  <a:gd name="T94" fmla="*/ 825 w 2588"/>
                  <a:gd name="T95" fmla="*/ 1808 h 4191"/>
                  <a:gd name="T96" fmla="*/ 574 w 2588"/>
                  <a:gd name="T97" fmla="*/ 1458 h 4191"/>
                  <a:gd name="T98" fmla="*/ 326 w 2588"/>
                  <a:gd name="T99" fmla="*/ 1130 h 4191"/>
                  <a:gd name="T100" fmla="*/ 101 w 2588"/>
                  <a:gd name="T101" fmla="*/ 854 h 4191"/>
                  <a:gd name="T102" fmla="*/ 3 w 2588"/>
                  <a:gd name="T103" fmla="*/ 0 h 41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88" h="4191">
                    <a:moveTo>
                      <a:pt x="3" y="0"/>
                    </a:moveTo>
                    <a:lnTo>
                      <a:pt x="3" y="0"/>
                    </a:lnTo>
                    <a:lnTo>
                      <a:pt x="34" y="67"/>
                    </a:lnTo>
                    <a:lnTo>
                      <a:pt x="70" y="131"/>
                    </a:lnTo>
                    <a:lnTo>
                      <a:pt x="106" y="187"/>
                    </a:lnTo>
                    <a:lnTo>
                      <a:pt x="145" y="241"/>
                    </a:lnTo>
                    <a:lnTo>
                      <a:pt x="184" y="292"/>
                    </a:lnTo>
                    <a:lnTo>
                      <a:pt x="226" y="335"/>
                    </a:lnTo>
                    <a:lnTo>
                      <a:pt x="268" y="379"/>
                    </a:lnTo>
                    <a:lnTo>
                      <a:pt x="307" y="417"/>
                    </a:lnTo>
                    <a:lnTo>
                      <a:pt x="346" y="450"/>
                    </a:lnTo>
                    <a:lnTo>
                      <a:pt x="385" y="483"/>
                    </a:lnTo>
                    <a:lnTo>
                      <a:pt x="418" y="514"/>
                    </a:lnTo>
                    <a:lnTo>
                      <a:pt x="452" y="540"/>
                    </a:lnTo>
                    <a:lnTo>
                      <a:pt x="479" y="565"/>
                    </a:lnTo>
                    <a:lnTo>
                      <a:pt x="502" y="588"/>
                    </a:lnTo>
                    <a:lnTo>
                      <a:pt x="521" y="609"/>
                    </a:lnTo>
                    <a:lnTo>
                      <a:pt x="532" y="629"/>
                    </a:lnTo>
                    <a:lnTo>
                      <a:pt x="569" y="693"/>
                    </a:lnTo>
                    <a:lnTo>
                      <a:pt x="624" y="785"/>
                    </a:lnTo>
                    <a:lnTo>
                      <a:pt x="699" y="905"/>
                    </a:lnTo>
                    <a:lnTo>
                      <a:pt x="789" y="1046"/>
                    </a:lnTo>
                    <a:lnTo>
                      <a:pt x="892" y="1204"/>
                    </a:lnTo>
                    <a:lnTo>
                      <a:pt x="1000" y="1376"/>
                    </a:lnTo>
                    <a:lnTo>
                      <a:pt x="1117" y="1557"/>
                    </a:lnTo>
                    <a:lnTo>
                      <a:pt x="1234" y="1739"/>
                    </a:lnTo>
                    <a:lnTo>
                      <a:pt x="1354" y="1920"/>
                    </a:lnTo>
                    <a:lnTo>
                      <a:pt x="1466" y="2099"/>
                    </a:lnTo>
                    <a:lnTo>
                      <a:pt x="1571" y="2266"/>
                    </a:lnTo>
                    <a:lnTo>
                      <a:pt x="1669" y="2419"/>
                    </a:lnTo>
                    <a:lnTo>
                      <a:pt x="1753" y="2555"/>
                    </a:lnTo>
                    <a:lnTo>
                      <a:pt x="1817" y="2667"/>
                    </a:lnTo>
                    <a:lnTo>
                      <a:pt x="1864" y="2751"/>
                    </a:lnTo>
                    <a:lnTo>
                      <a:pt x="1886" y="2805"/>
                    </a:lnTo>
                    <a:lnTo>
                      <a:pt x="1906" y="2892"/>
                    </a:lnTo>
                    <a:lnTo>
                      <a:pt x="1939" y="2984"/>
                    </a:lnTo>
                    <a:lnTo>
                      <a:pt x="1978" y="3074"/>
                    </a:lnTo>
                    <a:lnTo>
                      <a:pt x="2026" y="3166"/>
                    </a:lnTo>
                    <a:lnTo>
                      <a:pt x="2081" y="3258"/>
                    </a:lnTo>
                    <a:lnTo>
                      <a:pt x="2137" y="3350"/>
                    </a:lnTo>
                    <a:lnTo>
                      <a:pt x="2198" y="3437"/>
                    </a:lnTo>
                    <a:lnTo>
                      <a:pt x="2260" y="3524"/>
                    </a:lnTo>
                    <a:lnTo>
                      <a:pt x="2321" y="3605"/>
                    </a:lnTo>
                    <a:lnTo>
                      <a:pt x="2377" y="3682"/>
                    </a:lnTo>
                    <a:lnTo>
                      <a:pt x="2429" y="3756"/>
                    </a:lnTo>
                    <a:lnTo>
                      <a:pt x="2477" y="3823"/>
                    </a:lnTo>
                    <a:lnTo>
                      <a:pt x="2519" y="3882"/>
                    </a:lnTo>
                    <a:lnTo>
                      <a:pt x="2549" y="3933"/>
                    </a:lnTo>
                    <a:lnTo>
                      <a:pt x="2569" y="3976"/>
                    </a:lnTo>
                    <a:lnTo>
                      <a:pt x="2574" y="4012"/>
                    </a:lnTo>
                    <a:lnTo>
                      <a:pt x="2588" y="4063"/>
                    </a:lnTo>
                    <a:lnTo>
                      <a:pt x="2585" y="4104"/>
                    </a:lnTo>
                    <a:lnTo>
                      <a:pt x="2574" y="4137"/>
                    </a:lnTo>
                    <a:lnTo>
                      <a:pt x="2549" y="4163"/>
                    </a:lnTo>
                    <a:lnTo>
                      <a:pt x="2519" y="4178"/>
                    </a:lnTo>
                    <a:lnTo>
                      <a:pt x="2480" y="4188"/>
                    </a:lnTo>
                    <a:lnTo>
                      <a:pt x="2438" y="4191"/>
                    </a:lnTo>
                    <a:lnTo>
                      <a:pt x="2390" y="4188"/>
                    </a:lnTo>
                    <a:lnTo>
                      <a:pt x="2340" y="4181"/>
                    </a:lnTo>
                    <a:lnTo>
                      <a:pt x="2290" y="4168"/>
                    </a:lnTo>
                    <a:lnTo>
                      <a:pt x="2243" y="4150"/>
                    </a:lnTo>
                    <a:lnTo>
                      <a:pt x="2198" y="4130"/>
                    </a:lnTo>
                    <a:lnTo>
                      <a:pt x="2156" y="4107"/>
                    </a:lnTo>
                    <a:lnTo>
                      <a:pt x="2123" y="4084"/>
                    </a:lnTo>
                    <a:lnTo>
                      <a:pt x="2098" y="4055"/>
                    </a:lnTo>
                    <a:lnTo>
                      <a:pt x="2081" y="4030"/>
                    </a:lnTo>
                    <a:lnTo>
                      <a:pt x="2076" y="3997"/>
                    </a:lnTo>
                    <a:lnTo>
                      <a:pt x="2062" y="3958"/>
                    </a:lnTo>
                    <a:lnTo>
                      <a:pt x="2037" y="3915"/>
                    </a:lnTo>
                    <a:lnTo>
                      <a:pt x="2009" y="3864"/>
                    </a:lnTo>
                    <a:lnTo>
                      <a:pt x="1973" y="3810"/>
                    </a:lnTo>
                    <a:lnTo>
                      <a:pt x="1931" y="3749"/>
                    </a:lnTo>
                    <a:lnTo>
                      <a:pt x="1886" y="3685"/>
                    </a:lnTo>
                    <a:lnTo>
                      <a:pt x="1842" y="3618"/>
                    </a:lnTo>
                    <a:lnTo>
                      <a:pt x="1794" y="3547"/>
                    </a:lnTo>
                    <a:lnTo>
                      <a:pt x="1750" y="3470"/>
                    </a:lnTo>
                    <a:lnTo>
                      <a:pt x="1705" y="3393"/>
                    </a:lnTo>
                    <a:lnTo>
                      <a:pt x="1663" y="3311"/>
                    </a:lnTo>
                    <a:lnTo>
                      <a:pt x="1627" y="3227"/>
                    </a:lnTo>
                    <a:lnTo>
                      <a:pt x="1597" y="3140"/>
                    </a:lnTo>
                    <a:lnTo>
                      <a:pt x="1574" y="3053"/>
                    </a:lnTo>
                    <a:lnTo>
                      <a:pt x="1558" y="2964"/>
                    </a:lnTo>
                    <a:lnTo>
                      <a:pt x="1535" y="2915"/>
                    </a:lnTo>
                    <a:lnTo>
                      <a:pt x="1496" y="2836"/>
                    </a:lnTo>
                    <a:lnTo>
                      <a:pt x="1435" y="2736"/>
                    </a:lnTo>
                    <a:lnTo>
                      <a:pt x="1363" y="2613"/>
                    </a:lnTo>
                    <a:lnTo>
                      <a:pt x="1273" y="2473"/>
                    </a:lnTo>
                    <a:lnTo>
                      <a:pt x="1173" y="2319"/>
                    </a:lnTo>
                    <a:lnTo>
                      <a:pt x="1064" y="2156"/>
                    </a:lnTo>
                    <a:lnTo>
                      <a:pt x="947" y="1984"/>
                    </a:lnTo>
                    <a:lnTo>
                      <a:pt x="825" y="1808"/>
                    </a:lnTo>
                    <a:lnTo>
                      <a:pt x="699" y="1631"/>
                    </a:lnTo>
                    <a:lnTo>
                      <a:pt x="574" y="1458"/>
                    </a:lnTo>
                    <a:lnTo>
                      <a:pt x="449" y="1291"/>
                    </a:lnTo>
                    <a:lnTo>
                      <a:pt x="326" y="1130"/>
                    </a:lnTo>
                    <a:lnTo>
                      <a:pt x="209" y="985"/>
                    </a:lnTo>
                    <a:lnTo>
                      <a:pt x="101" y="854"/>
                    </a:lnTo>
                    <a:lnTo>
                      <a:pt x="0" y="744"/>
                    </a:lnTo>
                    <a:lnTo>
                      <a:pt x="3" y="0"/>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55" name="Freeform 43"/>
              <p:cNvSpPr>
                <a:spLocks/>
              </p:cNvSpPr>
              <p:nvPr/>
            </p:nvSpPr>
            <p:spPr bwMode="auto">
              <a:xfrm>
                <a:off x="608" y="11806"/>
                <a:ext cx="1725" cy="3109"/>
              </a:xfrm>
              <a:custGeom>
                <a:avLst/>
                <a:gdLst>
                  <a:gd name="T0" fmla="*/ 37 w 1725"/>
                  <a:gd name="T1" fmla="*/ 69 h 3109"/>
                  <a:gd name="T2" fmla="*/ 148 w 1725"/>
                  <a:gd name="T3" fmla="*/ 261 h 3109"/>
                  <a:gd name="T4" fmla="*/ 298 w 1725"/>
                  <a:gd name="T5" fmla="*/ 509 h 3109"/>
                  <a:gd name="T6" fmla="*/ 468 w 1725"/>
                  <a:gd name="T7" fmla="*/ 785 h 3109"/>
                  <a:gd name="T8" fmla="*/ 641 w 1725"/>
                  <a:gd name="T9" fmla="*/ 1066 h 3109"/>
                  <a:gd name="T10" fmla="*/ 800 w 1725"/>
                  <a:gd name="T11" fmla="*/ 1327 h 3109"/>
                  <a:gd name="T12" fmla="*/ 928 w 1725"/>
                  <a:gd name="T13" fmla="*/ 1542 h 3109"/>
                  <a:gd name="T14" fmla="*/ 1009 w 1725"/>
                  <a:gd name="T15" fmla="*/ 1685 h 3109"/>
                  <a:gd name="T16" fmla="*/ 1045 w 1725"/>
                  <a:gd name="T17" fmla="*/ 1810 h 3109"/>
                  <a:gd name="T18" fmla="*/ 1117 w 1725"/>
                  <a:gd name="T19" fmla="*/ 1992 h 3109"/>
                  <a:gd name="T20" fmla="*/ 1218 w 1725"/>
                  <a:gd name="T21" fmla="*/ 2176 h 3109"/>
                  <a:gd name="T22" fmla="*/ 1338 w 1725"/>
                  <a:gd name="T23" fmla="*/ 2355 h 3109"/>
                  <a:gd name="T24" fmla="*/ 1457 w 1725"/>
                  <a:gd name="T25" fmla="*/ 2523 h 3109"/>
                  <a:gd name="T26" fmla="*/ 1569 w 1725"/>
                  <a:gd name="T27" fmla="*/ 2674 h 3109"/>
                  <a:gd name="T28" fmla="*/ 1655 w 1725"/>
                  <a:gd name="T29" fmla="*/ 2800 h 3109"/>
                  <a:gd name="T30" fmla="*/ 1705 w 1725"/>
                  <a:gd name="T31" fmla="*/ 2894 h 3109"/>
                  <a:gd name="T32" fmla="*/ 1725 w 1725"/>
                  <a:gd name="T33" fmla="*/ 2981 h 3109"/>
                  <a:gd name="T34" fmla="*/ 1711 w 1725"/>
                  <a:gd name="T35" fmla="*/ 3055 h 3109"/>
                  <a:gd name="T36" fmla="*/ 1655 w 1725"/>
                  <a:gd name="T37" fmla="*/ 3096 h 3109"/>
                  <a:gd name="T38" fmla="*/ 1574 w 1725"/>
                  <a:gd name="T39" fmla="*/ 3109 h 3109"/>
                  <a:gd name="T40" fmla="*/ 1477 w 1725"/>
                  <a:gd name="T41" fmla="*/ 3099 h 3109"/>
                  <a:gd name="T42" fmla="*/ 1379 w 1725"/>
                  <a:gd name="T43" fmla="*/ 3068 h 3109"/>
                  <a:gd name="T44" fmla="*/ 1293 w 1725"/>
                  <a:gd name="T45" fmla="*/ 3025 h 3109"/>
                  <a:gd name="T46" fmla="*/ 1235 w 1725"/>
                  <a:gd name="T47" fmla="*/ 2973 h 3109"/>
                  <a:gd name="T48" fmla="*/ 1212 w 1725"/>
                  <a:gd name="T49" fmla="*/ 2915 h 3109"/>
                  <a:gd name="T50" fmla="*/ 1176 w 1725"/>
                  <a:gd name="T51" fmla="*/ 2833 h 3109"/>
                  <a:gd name="T52" fmla="*/ 1109 w 1725"/>
                  <a:gd name="T53" fmla="*/ 2728 h 3109"/>
                  <a:gd name="T54" fmla="*/ 1026 w 1725"/>
                  <a:gd name="T55" fmla="*/ 2603 h 3109"/>
                  <a:gd name="T56" fmla="*/ 934 w 1725"/>
                  <a:gd name="T57" fmla="*/ 2465 h 3109"/>
                  <a:gd name="T58" fmla="*/ 844 w 1725"/>
                  <a:gd name="T59" fmla="*/ 2311 h 3109"/>
                  <a:gd name="T60" fmla="*/ 766 w 1725"/>
                  <a:gd name="T61" fmla="*/ 2145 h 3109"/>
                  <a:gd name="T62" fmla="*/ 714 w 1725"/>
                  <a:gd name="T63" fmla="*/ 1971 h 3109"/>
                  <a:gd name="T64" fmla="*/ 683 w 1725"/>
                  <a:gd name="T65" fmla="*/ 1843 h 3109"/>
                  <a:gd name="T66" fmla="*/ 641 w 1725"/>
                  <a:gd name="T67" fmla="*/ 1749 h 3109"/>
                  <a:gd name="T68" fmla="*/ 583 w 1725"/>
                  <a:gd name="T69" fmla="*/ 1631 h 3109"/>
                  <a:gd name="T70" fmla="*/ 507 w 1725"/>
                  <a:gd name="T71" fmla="*/ 1493 h 3109"/>
                  <a:gd name="T72" fmla="*/ 418 w 1725"/>
                  <a:gd name="T73" fmla="*/ 1334 h 3109"/>
                  <a:gd name="T74" fmla="*/ 312 w 1725"/>
                  <a:gd name="T75" fmla="*/ 1158 h 3109"/>
                  <a:gd name="T76" fmla="*/ 195 w 1725"/>
                  <a:gd name="T77" fmla="*/ 961 h 3109"/>
                  <a:gd name="T78" fmla="*/ 67 w 1725"/>
                  <a:gd name="T79" fmla="*/ 751 h 3109"/>
                  <a:gd name="T80" fmla="*/ 0 w 1725"/>
                  <a:gd name="T81" fmla="*/ 0 h 31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725" h="3109">
                    <a:moveTo>
                      <a:pt x="0" y="0"/>
                    </a:moveTo>
                    <a:lnTo>
                      <a:pt x="37" y="69"/>
                    </a:lnTo>
                    <a:lnTo>
                      <a:pt x="87" y="156"/>
                    </a:lnTo>
                    <a:lnTo>
                      <a:pt x="148" y="261"/>
                    </a:lnTo>
                    <a:lnTo>
                      <a:pt x="220" y="378"/>
                    </a:lnTo>
                    <a:lnTo>
                      <a:pt x="298" y="509"/>
                    </a:lnTo>
                    <a:lnTo>
                      <a:pt x="382" y="644"/>
                    </a:lnTo>
                    <a:lnTo>
                      <a:pt x="468" y="785"/>
                    </a:lnTo>
                    <a:lnTo>
                      <a:pt x="555" y="925"/>
                    </a:lnTo>
                    <a:lnTo>
                      <a:pt x="641" y="1066"/>
                    </a:lnTo>
                    <a:lnTo>
                      <a:pt x="722" y="1202"/>
                    </a:lnTo>
                    <a:lnTo>
                      <a:pt x="800" y="1327"/>
                    </a:lnTo>
                    <a:lnTo>
                      <a:pt x="870" y="1442"/>
                    </a:lnTo>
                    <a:lnTo>
                      <a:pt x="928" y="1542"/>
                    </a:lnTo>
                    <a:lnTo>
                      <a:pt x="975" y="1623"/>
                    </a:lnTo>
                    <a:lnTo>
                      <a:pt x="1009" y="1685"/>
                    </a:lnTo>
                    <a:lnTo>
                      <a:pt x="1026" y="1723"/>
                    </a:lnTo>
                    <a:lnTo>
                      <a:pt x="1045" y="1810"/>
                    </a:lnTo>
                    <a:lnTo>
                      <a:pt x="1078" y="1902"/>
                    </a:lnTo>
                    <a:lnTo>
                      <a:pt x="1117" y="1992"/>
                    </a:lnTo>
                    <a:lnTo>
                      <a:pt x="1165" y="2084"/>
                    </a:lnTo>
                    <a:lnTo>
                      <a:pt x="1218" y="2176"/>
                    </a:lnTo>
                    <a:lnTo>
                      <a:pt x="1276" y="2268"/>
                    </a:lnTo>
                    <a:lnTo>
                      <a:pt x="1338" y="2355"/>
                    </a:lnTo>
                    <a:lnTo>
                      <a:pt x="1399" y="2442"/>
                    </a:lnTo>
                    <a:lnTo>
                      <a:pt x="1457" y="2523"/>
                    </a:lnTo>
                    <a:lnTo>
                      <a:pt x="1516" y="2600"/>
                    </a:lnTo>
                    <a:lnTo>
                      <a:pt x="1569" y="2674"/>
                    </a:lnTo>
                    <a:lnTo>
                      <a:pt x="1616" y="2741"/>
                    </a:lnTo>
                    <a:lnTo>
                      <a:pt x="1655" y="2800"/>
                    </a:lnTo>
                    <a:lnTo>
                      <a:pt x="1686" y="2851"/>
                    </a:lnTo>
                    <a:lnTo>
                      <a:pt x="1705" y="2894"/>
                    </a:lnTo>
                    <a:lnTo>
                      <a:pt x="1711" y="2930"/>
                    </a:lnTo>
                    <a:lnTo>
                      <a:pt x="1725" y="2981"/>
                    </a:lnTo>
                    <a:lnTo>
                      <a:pt x="1722" y="3022"/>
                    </a:lnTo>
                    <a:lnTo>
                      <a:pt x="1711" y="3055"/>
                    </a:lnTo>
                    <a:lnTo>
                      <a:pt x="1686" y="3081"/>
                    </a:lnTo>
                    <a:lnTo>
                      <a:pt x="1655" y="3096"/>
                    </a:lnTo>
                    <a:lnTo>
                      <a:pt x="1616" y="3106"/>
                    </a:lnTo>
                    <a:lnTo>
                      <a:pt x="1574" y="3109"/>
                    </a:lnTo>
                    <a:lnTo>
                      <a:pt x="1527" y="3106"/>
                    </a:lnTo>
                    <a:lnTo>
                      <a:pt x="1477" y="3099"/>
                    </a:lnTo>
                    <a:lnTo>
                      <a:pt x="1427" y="3086"/>
                    </a:lnTo>
                    <a:lnTo>
                      <a:pt x="1379" y="3068"/>
                    </a:lnTo>
                    <a:lnTo>
                      <a:pt x="1335" y="3048"/>
                    </a:lnTo>
                    <a:lnTo>
                      <a:pt x="1293" y="3025"/>
                    </a:lnTo>
                    <a:lnTo>
                      <a:pt x="1260" y="3002"/>
                    </a:lnTo>
                    <a:lnTo>
                      <a:pt x="1235" y="2973"/>
                    </a:lnTo>
                    <a:lnTo>
                      <a:pt x="1218" y="2948"/>
                    </a:lnTo>
                    <a:lnTo>
                      <a:pt x="1212" y="2915"/>
                    </a:lnTo>
                    <a:lnTo>
                      <a:pt x="1198" y="2876"/>
                    </a:lnTo>
                    <a:lnTo>
                      <a:pt x="1176" y="2833"/>
                    </a:lnTo>
                    <a:lnTo>
                      <a:pt x="1145" y="2782"/>
                    </a:lnTo>
                    <a:lnTo>
                      <a:pt x="1109" y="2728"/>
                    </a:lnTo>
                    <a:lnTo>
                      <a:pt x="1067" y="2667"/>
                    </a:lnTo>
                    <a:lnTo>
                      <a:pt x="1026" y="2603"/>
                    </a:lnTo>
                    <a:lnTo>
                      <a:pt x="978" y="2536"/>
                    </a:lnTo>
                    <a:lnTo>
                      <a:pt x="934" y="2465"/>
                    </a:lnTo>
                    <a:lnTo>
                      <a:pt x="886" y="2388"/>
                    </a:lnTo>
                    <a:lnTo>
                      <a:pt x="844" y="2311"/>
                    </a:lnTo>
                    <a:lnTo>
                      <a:pt x="803" y="2229"/>
                    </a:lnTo>
                    <a:lnTo>
                      <a:pt x="766" y="2145"/>
                    </a:lnTo>
                    <a:lnTo>
                      <a:pt x="736" y="2058"/>
                    </a:lnTo>
                    <a:lnTo>
                      <a:pt x="714" y="1971"/>
                    </a:lnTo>
                    <a:lnTo>
                      <a:pt x="697" y="1882"/>
                    </a:lnTo>
                    <a:lnTo>
                      <a:pt x="683" y="1843"/>
                    </a:lnTo>
                    <a:lnTo>
                      <a:pt x="666" y="1800"/>
                    </a:lnTo>
                    <a:lnTo>
                      <a:pt x="641" y="1749"/>
                    </a:lnTo>
                    <a:lnTo>
                      <a:pt x="616" y="1692"/>
                    </a:lnTo>
                    <a:lnTo>
                      <a:pt x="583" y="1631"/>
                    </a:lnTo>
                    <a:lnTo>
                      <a:pt x="546" y="1565"/>
                    </a:lnTo>
                    <a:lnTo>
                      <a:pt x="507" y="1493"/>
                    </a:lnTo>
                    <a:lnTo>
                      <a:pt x="466" y="1416"/>
                    </a:lnTo>
                    <a:lnTo>
                      <a:pt x="418" y="1334"/>
                    </a:lnTo>
                    <a:lnTo>
                      <a:pt x="368" y="1248"/>
                    </a:lnTo>
                    <a:lnTo>
                      <a:pt x="312" y="1158"/>
                    </a:lnTo>
                    <a:lnTo>
                      <a:pt x="257" y="1061"/>
                    </a:lnTo>
                    <a:lnTo>
                      <a:pt x="195" y="961"/>
                    </a:lnTo>
                    <a:lnTo>
                      <a:pt x="134" y="859"/>
                    </a:lnTo>
                    <a:lnTo>
                      <a:pt x="67" y="751"/>
                    </a:lnTo>
                    <a:lnTo>
                      <a:pt x="0" y="639"/>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56" name="Freeform 44"/>
              <p:cNvSpPr>
                <a:spLocks/>
              </p:cNvSpPr>
              <p:nvPr/>
            </p:nvSpPr>
            <p:spPr bwMode="auto">
              <a:xfrm>
                <a:off x="608" y="11806"/>
                <a:ext cx="1725" cy="3109"/>
              </a:xfrm>
              <a:custGeom>
                <a:avLst/>
                <a:gdLst>
                  <a:gd name="T0" fmla="*/ 0 w 1725"/>
                  <a:gd name="T1" fmla="*/ 0 h 3109"/>
                  <a:gd name="T2" fmla="*/ 87 w 1725"/>
                  <a:gd name="T3" fmla="*/ 156 h 3109"/>
                  <a:gd name="T4" fmla="*/ 220 w 1725"/>
                  <a:gd name="T5" fmla="*/ 378 h 3109"/>
                  <a:gd name="T6" fmla="*/ 382 w 1725"/>
                  <a:gd name="T7" fmla="*/ 644 h 3109"/>
                  <a:gd name="T8" fmla="*/ 555 w 1725"/>
                  <a:gd name="T9" fmla="*/ 925 h 3109"/>
                  <a:gd name="T10" fmla="*/ 722 w 1725"/>
                  <a:gd name="T11" fmla="*/ 1202 h 3109"/>
                  <a:gd name="T12" fmla="*/ 870 w 1725"/>
                  <a:gd name="T13" fmla="*/ 1442 h 3109"/>
                  <a:gd name="T14" fmla="*/ 975 w 1725"/>
                  <a:gd name="T15" fmla="*/ 1623 h 3109"/>
                  <a:gd name="T16" fmla="*/ 1026 w 1725"/>
                  <a:gd name="T17" fmla="*/ 1723 h 3109"/>
                  <a:gd name="T18" fmla="*/ 1045 w 1725"/>
                  <a:gd name="T19" fmla="*/ 1810 h 3109"/>
                  <a:gd name="T20" fmla="*/ 1117 w 1725"/>
                  <a:gd name="T21" fmla="*/ 1992 h 3109"/>
                  <a:gd name="T22" fmla="*/ 1218 w 1725"/>
                  <a:gd name="T23" fmla="*/ 2176 h 3109"/>
                  <a:gd name="T24" fmla="*/ 1338 w 1725"/>
                  <a:gd name="T25" fmla="*/ 2355 h 3109"/>
                  <a:gd name="T26" fmla="*/ 1457 w 1725"/>
                  <a:gd name="T27" fmla="*/ 2523 h 3109"/>
                  <a:gd name="T28" fmla="*/ 1569 w 1725"/>
                  <a:gd name="T29" fmla="*/ 2674 h 3109"/>
                  <a:gd name="T30" fmla="*/ 1655 w 1725"/>
                  <a:gd name="T31" fmla="*/ 2800 h 3109"/>
                  <a:gd name="T32" fmla="*/ 1705 w 1725"/>
                  <a:gd name="T33" fmla="*/ 2894 h 3109"/>
                  <a:gd name="T34" fmla="*/ 1711 w 1725"/>
                  <a:gd name="T35" fmla="*/ 2930 h 3109"/>
                  <a:gd name="T36" fmla="*/ 1722 w 1725"/>
                  <a:gd name="T37" fmla="*/ 3022 h 3109"/>
                  <a:gd name="T38" fmla="*/ 1686 w 1725"/>
                  <a:gd name="T39" fmla="*/ 3081 h 3109"/>
                  <a:gd name="T40" fmla="*/ 1616 w 1725"/>
                  <a:gd name="T41" fmla="*/ 3106 h 3109"/>
                  <a:gd name="T42" fmla="*/ 1527 w 1725"/>
                  <a:gd name="T43" fmla="*/ 3106 h 3109"/>
                  <a:gd name="T44" fmla="*/ 1427 w 1725"/>
                  <a:gd name="T45" fmla="*/ 3086 h 3109"/>
                  <a:gd name="T46" fmla="*/ 1335 w 1725"/>
                  <a:gd name="T47" fmla="*/ 3048 h 3109"/>
                  <a:gd name="T48" fmla="*/ 1260 w 1725"/>
                  <a:gd name="T49" fmla="*/ 3002 h 3109"/>
                  <a:gd name="T50" fmla="*/ 1218 w 1725"/>
                  <a:gd name="T51" fmla="*/ 2948 h 3109"/>
                  <a:gd name="T52" fmla="*/ 1212 w 1725"/>
                  <a:gd name="T53" fmla="*/ 2915 h 3109"/>
                  <a:gd name="T54" fmla="*/ 1176 w 1725"/>
                  <a:gd name="T55" fmla="*/ 2833 h 3109"/>
                  <a:gd name="T56" fmla="*/ 1109 w 1725"/>
                  <a:gd name="T57" fmla="*/ 2728 h 3109"/>
                  <a:gd name="T58" fmla="*/ 1026 w 1725"/>
                  <a:gd name="T59" fmla="*/ 2603 h 3109"/>
                  <a:gd name="T60" fmla="*/ 934 w 1725"/>
                  <a:gd name="T61" fmla="*/ 2465 h 3109"/>
                  <a:gd name="T62" fmla="*/ 844 w 1725"/>
                  <a:gd name="T63" fmla="*/ 2311 h 3109"/>
                  <a:gd name="T64" fmla="*/ 766 w 1725"/>
                  <a:gd name="T65" fmla="*/ 2145 h 3109"/>
                  <a:gd name="T66" fmla="*/ 714 w 1725"/>
                  <a:gd name="T67" fmla="*/ 1971 h 3109"/>
                  <a:gd name="T68" fmla="*/ 697 w 1725"/>
                  <a:gd name="T69" fmla="*/ 1882 h 3109"/>
                  <a:gd name="T70" fmla="*/ 666 w 1725"/>
                  <a:gd name="T71" fmla="*/ 1800 h 3109"/>
                  <a:gd name="T72" fmla="*/ 616 w 1725"/>
                  <a:gd name="T73" fmla="*/ 1692 h 3109"/>
                  <a:gd name="T74" fmla="*/ 546 w 1725"/>
                  <a:gd name="T75" fmla="*/ 1565 h 3109"/>
                  <a:gd name="T76" fmla="*/ 466 w 1725"/>
                  <a:gd name="T77" fmla="*/ 1416 h 3109"/>
                  <a:gd name="T78" fmla="*/ 368 w 1725"/>
                  <a:gd name="T79" fmla="*/ 1248 h 3109"/>
                  <a:gd name="T80" fmla="*/ 257 w 1725"/>
                  <a:gd name="T81" fmla="*/ 1061 h 3109"/>
                  <a:gd name="T82" fmla="*/ 134 w 1725"/>
                  <a:gd name="T83" fmla="*/ 859 h 3109"/>
                  <a:gd name="T84" fmla="*/ 0 w 1725"/>
                  <a:gd name="T85" fmla="*/ 639 h 31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25" h="3109">
                    <a:moveTo>
                      <a:pt x="0" y="0"/>
                    </a:moveTo>
                    <a:lnTo>
                      <a:pt x="0" y="0"/>
                    </a:lnTo>
                    <a:lnTo>
                      <a:pt x="37" y="69"/>
                    </a:lnTo>
                    <a:lnTo>
                      <a:pt x="87" y="156"/>
                    </a:lnTo>
                    <a:lnTo>
                      <a:pt x="148" y="261"/>
                    </a:lnTo>
                    <a:lnTo>
                      <a:pt x="220" y="378"/>
                    </a:lnTo>
                    <a:lnTo>
                      <a:pt x="298" y="509"/>
                    </a:lnTo>
                    <a:lnTo>
                      <a:pt x="382" y="644"/>
                    </a:lnTo>
                    <a:lnTo>
                      <a:pt x="468" y="785"/>
                    </a:lnTo>
                    <a:lnTo>
                      <a:pt x="555" y="925"/>
                    </a:lnTo>
                    <a:lnTo>
                      <a:pt x="641" y="1066"/>
                    </a:lnTo>
                    <a:lnTo>
                      <a:pt x="722" y="1202"/>
                    </a:lnTo>
                    <a:lnTo>
                      <a:pt x="800" y="1327"/>
                    </a:lnTo>
                    <a:lnTo>
                      <a:pt x="870" y="1442"/>
                    </a:lnTo>
                    <a:lnTo>
                      <a:pt x="928" y="1542"/>
                    </a:lnTo>
                    <a:lnTo>
                      <a:pt x="975" y="1623"/>
                    </a:lnTo>
                    <a:lnTo>
                      <a:pt x="1009" y="1685"/>
                    </a:lnTo>
                    <a:lnTo>
                      <a:pt x="1026" y="1723"/>
                    </a:lnTo>
                    <a:lnTo>
                      <a:pt x="1045" y="1810"/>
                    </a:lnTo>
                    <a:lnTo>
                      <a:pt x="1078" y="1902"/>
                    </a:lnTo>
                    <a:lnTo>
                      <a:pt x="1117" y="1992"/>
                    </a:lnTo>
                    <a:lnTo>
                      <a:pt x="1165" y="2084"/>
                    </a:lnTo>
                    <a:lnTo>
                      <a:pt x="1218" y="2176"/>
                    </a:lnTo>
                    <a:lnTo>
                      <a:pt x="1276" y="2268"/>
                    </a:lnTo>
                    <a:lnTo>
                      <a:pt x="1338" y="2355"/>
                    </a:lnTo>
                    <a:lnTo>
                      <a:pt x="1399" y="2442"/>
                    </a:lnTo>
                    <a:lnTo>
                      <a:pt x="1457" y="2523"/>
                    </a:lnTo>
                    <a:lnTo>
                      <a:pt x="1516" y="2600"/>
                    </a:lnTo>
                    <a:lnTo>
                      <a:pt x="1569" y="2674"/>
                    </a:lnTo>
                    <a:lnTo>
                      <a:pt x="1616" y="2741"/>
                    </a:lnTo>
                    <a:lnTo>
                      <a:pt x="1655" y="2800"/>
                    </a:lnTo>
                    <a:lnTo>
                      <a:pt x="1686" y="2851"/>
                    </a:lnTo>
                    <a:lnTo>
                      <a:pt x="1705" y="2894"/>
                    </a:lnTo>
                    <a:lnTo>
                      <a:pt x="1711" y="2930"/>
                    </a:lnTo>
                    <a:lnTo>
                      <a:pt x="1725" y="2981"/>
                    </a:lnTo>
                    <a:lnTo>
                      <a:pt x="1722" y="3022"/>
                    </a:lnTo>
                    <a:lnTo>
                      <a:pt x="1711" y="3055"/>
                    </a:lnTo>
                    <a:lnTo>
                      <a:pt x="1686" y="3081"/>
                    </a:lnTo>
                    <a:lnTo>
                      <a:pt x="1655" y="3096"/>
                    </a:lnTo>
                    <a:lnTo>
                      <a:pt x="1616" y="3106"/>
                    </a:lnTo>
                    <a:lnTo>
                      <a:pt x="1574" y="3109"/>
                    </a:lnTo>
                    <a:lnTo>
                      <a:pt x="1527" y="3106"/>
                    </a:lnTo>
                    <a:lnTo>
                      <a:pt x="1477" y="3099"/>
                    </a:lnTo>
                    <a:lnTo>
                      <a:pt x="1427" y="3086"/>
                    </a:lnTo>
                    <a:lnTo>
                      <a:pt x="1379" y="3068"/>
                    </a:lnTo>
                    <a:lnTo>
                      <a:pt x="1335" y="3048"/>
                    </a:lnTo>
                    <a:lnTo>
                      <a:pt x="1293" y="3025"/>
                    </a:lnTo>
                    <a:lnTo>
                      <a:pt x="1260" y="3002"/>
                    </a:lnTo>
                    <a:lnTo>
                      <a:pt x="1235" y="2973"/>
                    </a:lnTo>
                    <a:lnTo>
                      <a:pt x="1218" y="2948"/>
                    </a:lnTo>
                    <a:lnTo>
                      <a:pt x="1212" y="2915"/>
                    </a:lnTo>
                    <a:lnTo>
                      <a:pt x="1198" y="2876"/>
                    </a:lnTo>
                    <a:lnTo>
                      <a:pt x="1176" y="2833"/>
                    </a:lnTo>
                    <a:lnTo>
                      <a:pt x="1145" y="2782"/>
                    </a:lnTo>
                    <a:lnTo>
                      <a:pt x="1109" y="2728"/>
                    </a:lnTo>
                    <a:lnTo>
                      <a:pt x="1067" y="2667"/>
                    </a:lnTo>
                    <a:lnTo>
                      <a:pt x="1026" y="2603"/>
                    </a:lnTo>
                    <a:lnTo>
                      <a:pt x="978" y="2536"/>
                    </a:lnTo>
                    <a:lnTo>
                      <a:pt x="934" y="2465"/>
                    </a:lnTo>
                    <a:lnTo>
                      <a:pt x="886" y="2388"/>
                    </a:lnTo>
                    <a:lnTo>
                      <a:pt x="844" y="2311"/>
                    </a:lnTo>
                    <a:lnTo>
                      <a:pt x="803" y="2229"/>
                    </a:lnTo>
                    <a:lnTo>
                      <a:pt x="766" y="2145"/>
                    </a:lnTo>
                    <a:lnTo>
                      <a:pt x="736" y="2058"/>
                    </a:lnTo>
                    <a:lnTo>
                      <a:pt x="714" y="1971"/>
                    </a:lnTo>
                    <a:lnTo>
                      <a:pt x="697" y="1882"/>
                    </a:lnTo>
                    <a:lnTo>
                      <a:pt x="683" y="1843"/>
                    </a:lnTo>
                    <a:lnTo>
                      <a:pt x="666" y="1800"/>
                    </a:lnTo>
                    <a:lnTo>
                      <a:pt x="641" y="1749"/>
                    </a:lnTo>
                    <a:lnTo>
                      <a:pt x="616" y="1692"/>
                    </a:lnTo>
                    <a:lnTo>
                      <a:pt x="583" y="1631"/>
                    </a:lnTo>
                    <a:lnTo>
                      <a:pt x="546" y="1565"/>
                    </a:lnTo>
                    <a:lnTo>
                      <a:pt x="507" y="1493"/>
                    </a:lnTo>
                    <a:lnTo>
                      <a:pt x="466" y="1416"/>
                    </a:lnTo>
                    <a:lnTo>
                      <a:pt x="418" y="1334"/>
                    </a:lnTo>
                    <a:lnTo>
                      <a:pt x="368" y="1248"/>
                    </a:lnTo>
                    <a:lnTo>
                      <a:pt x="312" y="1158"/>
                    </a:lnTo>
                    <a:lnTo>
                      <a:pt x="257" y="1061"/>
                    </a:lnTo>
                    <a:lnTo>
                      <a:pt x="195" y="961"/>
                    </a:lnTo>
                    <a:lnTo>
                      <a:pt x="134" y="859"/>
                    </a:lnTo>
                    <a:lnTo>
                      <a:pt x="67" y="751"/>
                    </a:lnTo>
                    <a:lnTo>
                      <a:pt x="0" y="639"/>
                    </a:lnTo>
                    <a:lnTo>
                      <a:pt x="0" y="0"/>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57" name="Freeform 45"/>
              <p:cNvSpPr>
                <a:spLocks/>
              </p:cNvSpPr>
              <p:nvPr/>
            </p:nvSpPr>
            <p:spPr bwMode="auto">
              <a:xfrm>
                <a:off x="608" y="13317"/>
                <a:ext cx="872" cy="1598"/>
              </a:xfrm>
              <a:custGeom>
                <a:avLst/>
                <a:gdLst>
                  <a:gd name="T0" fmla="*/ 0 w 872"/>
                  <a:gd name="T1" fmla="*/ 0 h 1598"/>
                  <a:gd name="T2" fmla="*/ 23 w 872"/>
                  <a:gd name="T3" fmla="*/ 89 h 1598"/>
                  <a:gd name="T4" fmla="*/ 59 w 872"/>
                  <a:gd name="T5" fmla="*/ 187 h 1598"/>
                  <a:gd name="T6" fmla="*/ 109 w 872"/>
                  <a:gd name="T7" fmla="*/ 289 h 1598"/>
                  <a:gd name="T8" fmla="*/ 168 w 872"/>
                  <a:gd name="T9" fmla="*/ 394 h 1598"/>
                  <a:gd name="T10" fmla="*/ 234 w 872"/>
                  <a:gd name="T11" fmla="*/ 501 h 1598"/>
                  <a:gd name="T12" fmla="*/ 307 w 872"/>
                  <a:gd name="T13" fmla="*/ 608 h 1598"/>
                  <a:gd name="T14" fmla="*/ 382 w 872"/>
                  <a:gd name="T15" fmla="*/ 716 h 1598"/>
                  <a:gd name="T16" fmla="*/ 460 w 872"/>
                  <a:gd name="T17" fmla="*/ 823 h 1598"/>
                  <a:gd name="T18" fmla="*/ 535 w 872"/>
                  <a:gd name="T19" fmla="*/ 925 h 1598"/>
                  <a:gd name="T20" fmla="*/ 608 w 872"/>
                  <a:gd name="T21" fmla="*/ 1023 h 1598"/>
                  <a:gd name="T22" fmla="*/ 677 w 872"/>
                  <a:gd name="T23" fmla="*/ 1112 h 1598"/>
                  <a:gd name="T24" fmla="*/ 739 w 872"/>
                  <a:gd name="T25" fmla="*/ 1194 h 1598"/>
                  <a:gd name="T26" fmla="*/ 789 w 872"/>
                  <a:gd name="T27" fmla="*/ 1268 h 1598"/>
                  <a:gd name="T28" fmla="*/ 828 w 872"/>
                  <a:gd name="T29" fmla="*/ 1332 h 1598"/>
                  <a:gd name="T30" fmla="*/ 853 w 872"/>
                  <a:gd name="T31" fmla="*/ 1383 h 1598"/>
                  <a:gd name="T32" fmla="*/ 861 w 872"/>
                  <a:gd name="T33" fmla="*/ 1419 h 1598"/>
                  <a:gd name="T34" fmla="*/ 872 w 872"/>
                  <a:gd name="T35" fmla="*/ 1470 h 1598"/>
                  <a:gd name="T36" fmla="*/ 872 w 872"/>
                  <a:gd name="T37" fmla="*/ 1511 h 1598"/>
                  <a:gd name="T38" fmla="*/ 858 w 872"/>
                  <a:gd name="T39" fmla="*/ 1544 h 1598"/>
                  <a:gd name="T40" fmla="*/ 836 w 872"/>
                  <a:gd name="T41" fmla="*/ 1570 h 1598"/>
                  <a:gd name="T42" fmla="*/ 805 w 872"/>
                  <a:gd name="T43" fmla="*/ 1585 h 1598"/>
                  <a:gd name="T44" fmla="*/ 766 w 872"/>
                  <a:gd name="T45" fmla="*/ 1595 h 1598"/>
                  <a:gd name="T46" fmla="*/ 722 w 872"/>
                  <a:gd name="T47" fmla="*/ 1598 h 1598"/>
                  <a:gd name="T48" fmla="*/ 675 w 872"/>
                  <a:gd name="T49" fmla="*/ 1595 h 1598"/>
                  <a:gd name="T50" fmla="*/ 627 w 872"/>
                  <a:gd name="T51" fmla="*/ 1588 h 1598"/>
                  <a:gd name="T52" fmla="*/ 577 w 872"/>
                  <a:gd name="T53" fmla="*/ 1575 h 1598"/>
                  <a:gd name="T54" fmla="*/ 530 w 872"/>
                  <a:gd name="T55" fmla="*/ 1557 h 1598"/>
                  <a:gd name="T56" fmla="*/ 482 w 872"/>
                  <a:gd name="T57" fmla="*/ 1537 h 1598"/>
                  <a:gd name="T58" fmla="*/ 443 w 872"/>
                  <a:gd name="T59" fmla="*/ 1514 h 1598"/>
                  <a:gd name="T60" fmla="*/ 410 w 872"/>
                  <a:gd name="T61" fmla="*/ 1491 h 1598"/>
                  <a:gd name="T62" fmla="*/ 385 w 872"/>
                  <a:gd name="T63" fmla="*/ 1462 h 1598"/>
                  <a:gd name="T64" fmla="*/ 368 w 872"/>
                  <a:gd name="T65" fmla="*/ 1437 h 1598"/>
                  <a:gd name="T66" fmla="*/ 354 w 872"/>
                  <a:gd name="T67" fmla="*/ 1378 h 1598"/>
                  <a:gd name="T68" fmla="*/ 318 w 872"/>
                  <a:gd name="T69" fmla="*/ 1322 h 1598"/>
                  <a:gd name="T70" fmla="*/ 268 w 872"/>
                  <a:gd name="T71" fmla="*/ 1258 h 1598"/>
                  <a:gd name="T72" fmla="*/ 207 w 872"/>
                  <a:gd name="T73" fmla="*/ 1184 h 1598"/>
                  <a:gd name="T74" fmla="*/ 142 w 872"/>
                  <a:gd name="T75" fmla="*/ 1097 h 1598"/>
                  <a:gd name="T76" fmla="*/ 81 w 872"/>
                  <a:gd name="T77" fmla="*/ 987 h 1598"/>
                  <a:gd name="T78" fmla="*/ 34 w 872"/>
                  <a:gd name="T79" fmla="*/ 854 h 1598"/>
                  <a:gd name="T80" fmla="*/ 0 w 872"/>
                  <a:gd name="T81" fmla="*/ 690 h 1598"/>
                  <a:gd name="T82" fmla="*/ 0 w 872"/>
                  <a:gd name="T83" fmla="*/ 0 h 15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72" h="1598">
                    <a:moveTo>
                      <a:pt x="0" y="0"/>
                    </a:moveTo>
                    <a:lnTo>
                      <a:pt x="23" y="89"/>
                    </a:lnTo>
                    <a:lnTo>
                      <a:pt x="59" y="187"/>
                    </a:lnTo>
                    <a:lnTo>
                      <a:pt x="109" y="289"/>
                    </a:lnTo>
                    <a:lnTo>
                      <a:pt x="168" y="394"/>
                    </a:lnTo>
                    <a:lnTo>
                      <a:pt x="234" y="501"/>
                    </a:lnTo>
                    <a:lnTo>
                      <a:pt x="307" y="608"/>
                    </a:lnTo>
                    <a:lnTo>
                      <a:pt x="382" y="716"/>
                    </a:lnTo>
                    <a:lnTo>
                      <a:pt x="460" y="823"/>
                    </a:lnTo>
                    <a:lnTo>
                      <a:pt x="535" y="925"/>
                    </a:lnTo>
                    <a:lnTo>
                      <a:pt x="608" y="1023"/>
                    </a:lnTo>
                    <a:lnTo>
                      <a:pt x="677" y="1112"/>
                    </a:lnTo>
                    <a:lnTo>
                      <a:pt x="739" y="1194"/>
                    </a:lnTo>
                    <a:lnTo>
                      <a:pt x="789" y="1268"/>
                    </a:lnTo>
                    <a:lnTo>
                      <a:pt x="828" y="1332"/>
                    </a:lnTo>
                    <a:lnTo>
                      <a:pt x="853" y="1383"/>
                    </a:lnTo>
                    <a:lnTo>
                      <a:pt x="861" y="1419"/>
                    </a:lnTo>
                    <a:lnTo>
                      <a:pt x="872" y="1470"/>
                    </a:lnTo>
                    <a:lnTo>
                      <a:pt x="872" y="1511"/>
                    </a:lnTo>
                    <a:lnTo>
                      <a:pt x="858" y="1544"/>
                    </a:lnTo>
                    <a:lnTo>
                      <a:pt x="836" y="1570"/>
                    </a:lnTo>
                    <a:lnTo>
                      <a:pt x="805" y="1585"/>
                    </a:lnTo>
                    <a:lnTo>
                      <a:pt x="766" y="1595"/>
                    </a:lnTo>
                    <a:lnTo>
                      <a:pt x="722" y="1598"/>
                    </a:lnTo>
                    <a:lnTo>
                      <a:pt x="675" y="1595"/>
                    </a:lnTo>
                    <a:lnTo>
                      <a:pt x="627" y="1588"/>
                    </a:lnTo>
                    <a:lnTo>
                      <a:pt x="577" y="1575"/>
                    </a:lnTo>
                    <a:lnTo>
                      <a:pt x="530" y="1557"/>
                    </a:lnTo>
                    <a:lnTo>
                      <a:pt x="482" y="1537"/>
                    </a:lnTo>
                    <a:lnTo>
                      <a:pt x="443" y="1514"/>
                    </a:lnTo>
                    <a:lnTo>
                      <a:pt x="410" y="1491"/>
                    </a:lnTo>
                    <a:lnTo>
                      <a:pt x="385" y="1462"/>
                    </a:lnTo>
                    <a:lnTo>
                      <a:pt x="368" y="1437"/>
                    </a:lnTo>
                    <a:lnTo>
                      <a:pt x="354" y="1378"/>
                    </a:lnTo>
                    <a:lnTo>
                      <a:pt x="318" y="1322"/>
                    </a:lnTo>
                    <a:lnTo>
                      <a:pt x="268" y="1258"/>
                    </a:lnTo>
                    <a:lnTo>
                      <a:pt x="207" y="1184"/>
                    </a:lnTo>
                    <a:lnTo>
                      <a:pt x="142" y="1097"/>
                    </a:lnTo>
                    <a:lnTo>
                      <a:pt x="81" y="987"/>
                    </a:lnTo>
                    <a:lnTo>
                      <a:pt x="34" y="854"/>
                    </a:lnTo>
                    <a:lnTo>
                      <a:pt x="0" y="690"/>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58" name="Freeform 46"/>
              <p:cNvSpPr>
                <a:spLocks/>
              </p:cNvSpPr>
              <p:nvPr/>
            </p:nvSpPr>
            <p:spPr bwMode="auto">
              <a:xfrm>
                <a:off x="608" y="13317"/>
                <a:ext cx="872" cy="1598"/>
              </a:xfrm>
              <a:custGeom>
                <a:avLst/>
                <a:gdLst>
                  <a:gd name="T0" fmla="*/ 0 w 872"/>
                  <a:gd name="T1" fmla="*/ 0 h 1598"/>
                  <a:gd name="T2" fmla="*/ 0 w 872"/>
                  <a:gd name="T3" fmla="*/ 0 h 1598"/>
                  <a:gd name="T4" fmla="*/ 23 w 872"/>
                  <a:gd name="T5" fmla="*/ 89 h 1598"/>
                  <a:gd name="T6" fmla="*/ 59 w 872"/>
                  <a:gd name="T7" fmla="*/ 187 h 1598"/>
                  <a:gd name="T8" fmla="*/ 109 w 872"/>
                  <a:gd name="T9" fmla="*/ 289 h 1598"/>
                  <a:gd name="T10" fmla="*/ 168 w 872"/>
                  <a:gd name="T11" fmla="*/ 394 h 1598"/>
                  <a:gd name="T12" fmla="*/ 234 w 872"/>
                  <a:gd name="T13" fmla="*/ 501 h 1598"/>
                  <a:gd name="T14" fmla="*/ 307 w 872"/>
                  <a:gd name="T15" fmla="*/ 608 h 1598"/>
                  <a:gd name="T16" fmla="*/ 382 w 872"/>
                  <a:gd name="T17" fmla="*/ 716 h 1598"/>
                  <a:gd name="T18" fmla="*/ 460 w 872"/>
                  <a:gd name="T19" fmla="*/ 823 h 1598"/>
                  <a:gd name="T20" fmla="*/ 535 w 872"/>
                  <a:gd name="T21" fmla="*/ 925 h 1598"/>
                  <a:gd name="T22" fmla="*/ 608 w 872"/>
                  <a:gd name="T23" fmla="*/ 1023 h 1598"/>
                  <a:gd name="T24" fmla="*/ 677 w 872"/>
                  <a:gd name="T25" fmla="*/ 1112 h 1598"/>
                  <a:gd name="T26" fmla="*/ 739 w 872"/>
                  <a:gd name="T27" fmla="*/ 1194 h 1598"/>
                  <a:gd name="T28" fmla="*/ 789 w 872"/>
                  <a:gd name="T29" fmla="*/ 1268 h 1598"/>
                  <a:gd name="T30" fmla="*/ 828 w 872"/>
                  <a:gd name="T31" fmla="*/ 1332 h 1598"/>
                  <a:gd name="T32" fmla="*/ 853 w 872"/>
                  <a:gd name="T33" fmla="*/ 1383 h 1598"/>
                  <a:gd name="T34" fmla="*/ 861 w 872"/>
                  <a:gd name="T35" fmla="*/ 1419 h 1598"/>
                  <a:gd name="T36" fmla="*/ 861 w 872"/>
                  <a:gd name="T37" fmla="*/ 1419 h 1598"/>
                  <a:gd name="T38" fmla="*/ 872 w 872"/>
                  <a:gd name="T39" fmla="*/ 1470 h 1598"/>
                  <a:gd name="T40" fmla="*/ 872 w 872"/>
                  <a:gd name="T41" fmla="*/ 1511 h 1598"/>
                  <a:gd name="T42" fmla="*/ 858 w 872"/>
                  <a:gd name="T43" fmla="*/ 1544 h 1598"/>
                  <a:gd name="T44" fmla="*/ 836 w 872"/>
                  <a:gd name="T45" fmla="*/ 1570 h 1598"/>
                  <a:gd name="T46" fmla="*/ 805 w 872"/>
                  <a:gd name="T47" fmla="*/ 1585 h 1598"/>
                  <a:gd name="T48" fmla="*/ 766 w 872"/>
                  <a:gd name="T49" fmla="*/ 1595 h 1598"/>
                  <a:gd name="T50" fmla="*/ 722 w 872"/>
                  <a:gd name="T51" fmla="*/ 1598 h 1598"/>
                  <a:gd name="T52" fmla="*/ 675 w 872"/>
                  <a:gd name="T53" fmla="*/ 1595 h 1598"/>
                  <a:gd name="T54" fmla="*/ 627 w 872"/>
                  <a:gd name="T55" fmla="*/ 1588 h 1598"/>
                  <a:gd name="T56" fmla="*/ 577 w 872"/>
                  <a:gd name="T57" fmla="*/ 1575 h 1598"/>
                  <a:gd name="T58" fmla="*/ 530 w 872"/>
                  <a:gd name="T59" fmla="*/ 1557 h 1598"/>
                  <a:gd name="T60" fmla="*/ 482 w 872"/>
                  <a:gd name="T61" fmla="*/ 1537 h 1598"/>
                  <a:gd name="T62" fmla="*/ 443 w 872"/>
                  <a:gd name="T63" fmla="*/ 1514 h 1598"/>
                  <a:gd name="T64" fmla="*/ 410 w 872"/>
                  <a:gd name="T65" fmla="*/ 1491 h 1598"/>
                  <a:gd name="T66" fmla="*/ 385 w 872"/>
                  <a:gd name="T67" fmla="*/ 1462 h 1598"/>
                  <a:gd name="T68" fmla="*/ 368 w 872"/>
                  <a:gd name="T69" fmla="*/ 1437 h 1598"/>
                  <a:gd name="T70" fmla="*/ 368 w 872"/>
                  <a:gd name="T71" fmla="*/ 1437 h 1598"/>
                  <a:gd name="T72" fmla="*/ 354 w 872"/>
                  <a:gd name="T73" fmla="*/ 1378 h 1598"/>
                  <a:gd name="T74" fmla="*/ 318 w 872"/>
                  <a:gd name="T75" fmla="*/ 1322 h 1598"/>
                  <a:gd name="T76" fmla="*/ 268 w 872"/>
                  <a:gd name="T77" fmla="*/ 1258 h 1598"/>
                  <a:gd name="T78" fmla="*/ 207 w 872"/>
                  <a:gd name="T79" fmla="*/ 1184 h 1598"/>
                  <a:gd name="T80" fmla="*/ 142 w 872"/>
                  <a:gd name="T81" fmla="*/ 1097 h 1598"/>
                  <a:gd name="T82" fmla="*/ 81 w 872"/>
                  <a:gd name="T83" fmla="*/ 987 h 1598"/>
                  <a:gd name="T84" fmla="*/ 34 w 872"/>
                  <a:gd name="T85" fmla="*/ 854 h 1598"/>
                  <a:gd name="T86" fmla="*/ 0 w 872"/>
                  <a:gd name="T87" fmla="*/ 690 h 1598"/>
                  <a:gd name="T88" fmla="*/ 0 w 872"/>
                  <a:gd name="T89" fmla="*/ 0 h 15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72" h="1598">
                    <a:moveTo>
                      <a:pt x="0" y="0"/>
                    </a:moveTo>
                    <a:lnTo>
                      <a:pt x="0" y="0"/>
                    </a:lnTo>
                    <a:lnTo>
                      <a:pt x="23" y="89"/>
                    </a:lnTo>
                    <a:lnTo>
                      <a:pt x="59" y="187"/>
                    </a:lnTo>
                    <a:lnTo>
                      <a:pt x="109" y="289"/>
                    </a:lnTo>
                    <a:lnTo>
                      <a:pt x="168" y="394"/>
                    </a:lnTo>
                    <a:lnTo>
                      <a:pt x="234" y="501"/>
                    </a:lnTo>
                    <a:lnTo>
                      <a:pt x="307" y="608"/>
                    </a:lnTo>
                    <a:lnTo>
                      <a:pt x="382" y="716"/>
                    </a:lnTo>
                    <a:lnTo>
                      <a:pt x="460" y="823"/>
                    </a:lnTo>
                    <a:lnTo>
                      <a:pt x="535" y="925"/>
                    </a:lnTo>
                    <a:lnTo>
                      <a:pt x="608" y="1023"/>
                    </a:lnTo>
                    <a:lnTo>
                      <a:pt x="677" y="1112"/>
                    </a:lnTo>
                    <a:lnTo>
                      <a:pt x="739" y="1194"/>
                    </a:lnTo>
                    <a:lnTo>
                      <a:pt x="789" y="1268"/>
                    </a:lnTo>
                    <a:lnTo>
                      <a:pt x="828" y="1332"/>
                    </a:lnTo>
                    <a:lnTo>
                      <a:pt x="853" y="1383"/>
                    </a:lnTo>
                    <a:lnTo>
                      <a:pt x="861" y="1419"/>
                    </a:lnTo>
                    <a:lnTo>
                      <a:pt x="872" y="1470"/>
                    </a:lnTo>
                    <a:lnTo>
                      <a:pt x="872" y="1511"/>
                    </a:lnTo>
                    <a:lnTo>
                      <a:pt x="858" y="1544"/>
                    </a:lnTo>
                    <a:lnTo>
                      <a:pt x="836" y="1570"/>
                    </a:lnTo>
                    <a:lnTo>
                      <a:pt x="805" y="1585"/>
                    </a:lnTo>
                    <a:lnTo>
                      <a:pt x="766" y="1595"/>
                    </a:lnTo>
                    <a:lnTo>
                      <a:pt x="722" y="1598"/>
                    </a:lnTo>
                    <a:lnTo>
                      <a:pt x="675" y="1595"/>
                    </a:lnTo>
                    <a:lnTo>
                      <a:pt x="627" y="1588"/>
                    </a:lnTo>
                    <a:lnTo>
                      <a:pt x="577" y="1575"/>
                    </a:lnTo>
                    <a:lnTo>
                      <a:pt x="530" y="1557"/>
                    </a:lnTo>
                    <a:lnTo>
                      <a:pt x="482" y="1537"/>
                    </a:lnTo>
                    <a:lnTo>
                      <a:pt x="443" y="1514"/>
                    </a:lnTo>
                    <a:lnTo>
                      <a:pt x="410" y="1491"/>
                    </a:lnTo>
                    <a:lnTo>
                      <a:pt x="385" y="1462"/>
                    </a:lnTo>
                    <a:lnTo>
                      <a:pt x="368" y="1437"/>
                    </a:lnTo>
                    <a:lnTo>
                      <a:pt x="354" y="1378"/>
                    </a:lnTo>
                    <a:lnTo>
                      <a:pt x="318" y="1322"/>
                    </a:lnTo>
                    <a:lnTo>
                      <a:pt x="268" y="1258"/>
                    </a:lnTo>
                    <a:lnTo>
                      <a:pt x="207" y="1184"/>
                    </a:lnTo>
                    <a:lnTo>
                      <a:pt x="142" y="1097"/>
                    </a:lnTo>
                    <a:lnTo>
                      <a:pt x="81" y="987"/>
                    </a:lnTo>
                    <a:lnTo>
                      <a:pt x="34" y="854"/>
                    </a:lnTo>
                    <a:lnTo>
                      <a:pt x="0" y="690"/>
                    </a:lnTo>
                    <a:lnTo>
                      <a:pt x="0" y="0"/>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59" name="Freeform 47"/>
              <p:cNvSpPr>
                <a:spLocks/>
              </p:cNvSpPr>
              <p:nvPr/>
            </p:nvSpPr>
            <p:spPr bwMode="auto">
              <a:xfrm>
                <a:off x="3857" y="9604"/>
                <a:ext cx="3543" cy="5311"/>
              </a:xfrm>
              <a:custGeom>
                <a:avLst/>
                <a:gdLst>
                  <a:gd name="T0" fmla="*/ 3020 w 3543"/>
                  <a:gd name="T1" fmla="*/ 5078 h 5311"/>
                  <a:gd name="T2" fmla="*/ 2930 w 3543"/>
                  <a:gd name="T3" fmla="*/ 4930 h 5311"/>
                  <a:gd name="T4" fmla="*/ 2799 w 3543"/>
                  <a:gd name="T5" fmla="*/ 4738 h 5311"/>
                  <a:gd name="T6" fmla="*/ 2663 w 3543"/>
                  <a:gd name="T7" fmla="*/ 4513 h 5311"/>
                  <a:gd name="T8" fmla="*/ 2554 w 3543"/>
                  <a:gd name="T9" fmla="*/ 4260 h 5311"/>
                  <a:gd name="T10" fmla="*/ 2496 w 3543"/>
                  <a:gd name="T11" fmla="*/ 4035 h 5311"/>
                  <a:gd name="T12" fmla="*/ 2351 w 3543"/>
                  <a:gd name="T13" fmla="*/ 3749 h 5311"/>
                  <a:gd name="T14" fmla="*/ 2103 w 3543"/>
                  <a:gd name="T15" fmla="*/ 3319 h 5311"/>
                  <a:gd name="T16" fmla="*/ 1797 w 3543"/>
                  <a:gd name="T17" fmla="*/ 2826 h 5311"/>
                  <a:gd name="T18" fmla="*/ 1468 w 3543"/>
                  <a:gd name="T19" fmla="*/ 2348 h 5311"/>
                  <a:gd name="T20" fmla="*/ 1161 w 3543"/>
                  <a:gd name="T21" fmla="*/ 1972 h 5311"/>
                  <a:gd name="T22" fmla="*/ 1033 w 3543"/>
                  <a:gd name="T23" fmla="*/ 1660 h 5311"/>
                  <a:gd name="T24" fmla="*/ 810 w 3543"/>
                  <a:gd name="T25" fmla="*/ 1299 h 5311"/>
                  <a:gd name="T26" fmla="*/ 543 w 3543"/>
                  <a:gd name="T27" fmla="*/ 916 h 5311"/>
                  <a:gd name="T28" fmla="*/ 275 w 3543"/>
                  <a:gd name="T29" fmla="*/ 542 h 5311"/>
                  <a:gd name="T30" fmla="*/ 55 w 3543"/>
                  <a:gd name="T31" fmla="*/ 207 h 5311"/>
                  <a:gd name="T32" fmla="*/ 19 w 3543"/>
                  <a:gd name="T33" fmla="*/ 44 h 5311"/>
                  <a:gd name="T34" fmla="*/ 125 w 3543"/>
                  <a:gd name="T35" fmla="*/ 0 h 5311"/>
                  <a:gd name="T36" fmla="*/ 242 w 3543"/>
                  <a:gd name="T37" fmla="*/ 90 h 5311"/>
                  <a:gd name="T38" fmla="*/ 353 w 3543"/>
                  <a:gd name="T39" fmla="*/ 282 h 5311"/>
                  <a:gd name="T40" fmla="*/ 493 w 3543"/>
                  <a:gd name="T41" fmla="*/ 491 h 5311"/>
                  <a:gd name="T42" fmla="*/ 646 w 3543"/>
                  <a:gd name="T43" fmla="*/ 706 h 5311"/>
                  <a:gd name="T44" fmla="*/ 796 w 3543"/>
                  <a:gd name="T45" fmla="*/ 905 h 5311"/>
                  <a:gd name="T46" fmla="*/ 930 w 3543"/>
                  <a:gd name="T47" fmla="*/ 1074 h 5311"/>
                  <a:gd name="T48" fmla="*/ 1033 w 3543"/>
                  <a:gd name="T49" fmla="*/ 1251 h 5311"/>
                  <a:gd name="T50" fmla="*/ 1147 w 3543"/>
                  <a:gd name="T51" fmla="*/ 1412 h 5311"/>
                  <a:gd name="T52" fmla="*/ 1267 w 3543"/>
                  <a:gd name="T53" fmla="*/ 1537 h 5311"/>
                  <a:gd name="T54" fmla="*/ 1376 w 3543"/>
                  <a:gd name="T55" fmla="*/ 1634 h 5311"/>
                  <a:gd name="T56" fmla="*/ 1459 w 3543"/>
                  <a:gd name="T57" fmla="*/ 1708 h 5311"/>
                  <a:gd name="T58" fmla="*/ 1526 w 3543"/>
                  <a:gd name="T59" fmla="*/ 1813 h 5311"/>
                  <a:gd name="T60" fmla="*/ 1746 w 3543"/>
                  <a:gd name="T61" fmla="*/ 2166 h 5311"/>
                  <a:gd name="T62" fmla="*/ 2075 w 3543"/>
                  <a:gd name="T63" fmla="*/ 2677 h 5311"/>
                  <a:gd name="T64" fmla="*/ 2423 w 3543"/>
                  <a:gd name="T65" fmla="*/ 3219 h 5311"/>
                  <a:gd name="T66" fmla="*/ 2710 w 3543"/>
                  <a:gd name="T67" fmla="*/ 3675 h 5311"/>
                  <a:gd name="T68" fmla="*/ 2844 w 3543"/>
                  <a:gd name="T69" fmla="*/ 3925 h 5311"/>
                  <a:gd name="T70" fmla="*/ 2936 w 3543"/>
                  <a:gd name="T71" fmla="*/ 4194 h 5311"/>
                  <a:gd name="T72" fmla="*/ 3095 w 3543"/>
                  <a:gd name="T73" fmla="*/ 4470 h 5311"/>
                  <a:gd name="T74" fmla="*/ 3279 w 3543"/>
                  <a:gd name="T75" fmla="*/ 4725 h 5311"/>
                  <a:gd name="T76" fmla="*/ 3435 w 3543"/>
                  <a:gd name="T77" fmla="*/ 4943 h 5311"/>
                  <a:gd name="T78" fmla="*/ 3527 w 3543"/>
                  <a:gd name="T79" fmla="*/ 5096 h 5311"/>
                  <a:gd name="T80" fmla="*/ 3543 w 3543"/>
                  <a:gd name="T81" fmla="*/ 5224 h 5311"/>
                  <a:gd name="T82" fmla="*/ 3476 w 3543"/>
                  <a:gd name="T83" fmla="*/ 5298 h 5311"/>
                  <a:gd name="T84" fmla="*/ 3345 w 3543"/>
                  <a:gd name="T85" fmla="*/ 5308 h 5311"/>
                  <a:gd name="T86" fmla="*/ 3201 w 3543"/>
                  <a:gd name="T87" fmla="*/ 5270 h 5311"/>
                  <a:gd name="T88" fmla="*/ 3081 w 3543"/>
                  <a:gd name="T89" fmla="*/ 5204 h 53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43" h="5311">
                    <a:moveTo>
                      <a:pt x="3039" y="5150"/>
                    </a:moveTo>
                    <a:lnTo>
                      <a:pt x="3033" y="5117"/>
                    </a:lnTo>
                    <a:lnTo>
                      <a:pt x="3020" y="5078"/>
                    </a:lnTo>
                    <a:lnTo>
                      <a:pt x="2994" y="5035"/>
                    </a:lnTo>
                    <a:lnTo>
                      <a:pt x="2967" y="4984"/>
                    </a:lnTo>
                    <a:lnTo>
                      <a:pt x="2930" y="4930"/>
                    </a:lnTo>
                    <a:lnTo>
                      <a:pt x="2889" y="4869"/>
                    </a:lnTo>
                    <a:lnTo>
                      <a:pt x="2844" y="4805"/>
                    </a:lnTo>
                    <a:lnTo>
                      <a:pt x="2799" y="4738"/>
                    </a:lnTo>
                    <a:lnTo>
                      <a:pt x="2752" y="4667"/>
                    </a:lnTo>
                    <a:lnTo>
                      <a:pt x="2708" y="4590"/>
                    </a:lnTo>
                    <a:lnTo>
                      <a:pt x="2663" y="4513"/>
                    </a:lnTo>
                    <a:lnTo>
                      <a:pt x="2621" y="4431"/>
                    </a:lnTo>
                    <a:lnTo>
                      <a:pt x="2585" y="4347"/>
                    </a:lnTo>
                    <a:lnTo>
                      <a:pt x="2554" y="4260"/>
                    </a:lnTo>
                    <a:lnTo>
                      <a:pt x="2532" y="4173"/>
                    </a:lnTo>
                    <a:lnTo>
                      <a:pt x="2515" y="4084"/>
                    </a:lnTo>
                    <a:lnTo>
                      <a:pt x="2496" y="4035"/>
                    </a:lnTo>
                    <a:lnTo>
                      <a:pt x="2462" y="3961"/>
                    </a:lnTo>
                    <a:lnTo>
                      <a:pt x="2412" y="3864"/>
                    </a:lnTo>
                    <a:lnTo>
                      <a:pt x="2351" y="3749"/>
                    </a:lnTo>
                    <a:lnTo>
                      <a:pt x="2278" y="3618"/>
                    </a:lnTo>
                    <a:lnTo>
                      <a:pt x="2195" y="3473"/>
                    </a:lnTo>
                    <a:lnTo>
                      <a:pt x="2103" y="3319"/>
                    </a:lnTo>
                    <a:lnTo>
                      <a:pt x="2005" y="3158"/>
                    </a:lnTo>
                    <a:lnTo>
                      <a:pt x="1902" y="2992"/>
                    </a:lnTo>
                    <a:lnTo>
                      <a:pt x="1797" y="2826"/>
                    </a:lnTo>
                    <a:lnTo>
                      <a:pt x="1688" y="2659"/>
                    </a:lnTo>
                    <a:lnTo>
                      <a:pt x="1576" y="2501"/>
                    </a:lnTo>
                    <a:lnTo>
                      <a:pt x="1468" y="2348"/>
                    </a:lnTo>
                    <a:lnTo>
                      <a:pt x="1362" y="2207"/>
                    </a:lnTo>
                    <a:lnTo>
                      <a:pt x="1259" y="2082"/>
                    </a:lnTo>
                    <a:lnTo>
                      <a:pt x="1161" y="1972"/>
                    </a:lnTo>
                    <a:lnTo>
                      <a:pt x="1131" y="1874"/>
                    </a:lnTo>
                    <a:lnTo>
                      <a:pt x="1089" y="1772"/>
                    </a:lnTo>
                    <a:lnTo>
                      <a:pt x="1033" y="1660"/>
                    </a:lnTo>
                    <a:lnTo>
                      <a:pt x="966" y="1545"/>
                    </a:lnTo>
                    <a:lnTo>
                      <a:pt x="894" y="1424"/>
                    </a:lnTo>
                    <a:lnTo>
                      <a:pt x="810" y="1299"/>
                    </a:lnTo>
                    <a:lnTo>
                      <a:pt x="724" y="1171"/>
                    </a:lnTo>
                    <a:lnTo>
                      <a:pt x="635" y="1043"/>
                    </a:lnTo>
                    <a:lnTo>
                      <a:pt x="543" y="916"/>
                    </a:lnTo>
                    <a:lnTo>
                      <a:pt x="451" y="790"/>
                    </a:lnTo>
                    <a:lnTo>
                      <a:pt x="362" y="665"/>
                    </a:lnTo>
                    <a:lnTo>
                      <a:pt x="275" y="542"/>
                    </a:lnTo>
                    <a:lnTo>
                      <a:pt x="195" y="425"/>
                    </a:lnTo>
                    <a:lnTo>
                      <a:pt x="119" y="312"/>
                    </a:lnTo>
                    <a:lnTo>
                      <a:pt x="55" y="207"/>
                    </a:lnTo>
                    <a:lnTo>
                      <a:pt x="0" y="108"/>
                    </a:lnTo>
                    <a:lnTo>
                      <a:pt x="2" y="74"/>
                    </a:lnTo>
                    <a:lnTo>
                      <a:pt x="19" y="44"/>
                    </a:lnTo>
                    <a:lnTo>
                      <a:pt x="47" y="21"/>
                    </a:lnTo>
                    <a:lnTo>
                      <a:pt x="83" y="5"/>
                    </a:lnTo>
                    <a:lnTo>
                      <a:pt x="125" y="0"/>
                    </a:lnTo>
                    <a:lnTo>
                      <a:pt x="170" y="13"/>
                    </a:lnTo>
                    <a:lnTo>
                      <a:pt x="209" y="41"/>
                    </a:lnTo>
                    <a:lnTo>
                      <a:pt x="242" y="90"/>
                    </a:lnTo>
                    <a:lnTo>
                      <a:pt x="275" y="151"/>
                    </a:lnTo>
                    <a:lnTo>
                      <a:pt x="312" y="215"/>
                    </a:lnTo>
                    <a:lnTo>
                      <a:pt x="353" y="282"/>
                    </a:lnTo>
                    <a:lnTo>
                      <a:pt x="395" y="351"/>
                    </a:lnTo>
                    <a:lnTo>
                      <a:pt x="443" y="420"/>
                    </a:lnTo>
                    <a:lnTo>
                      <a:pt x="493" y="491"/>
                    </a:lnTo>
                    <a:lnTo>
                      <a:pt x="543" y="565"/>
                    </a:lnTo>
                    <a:lnTo>
                      <a:pt x="593" y="634"/>
                    </a:lnTo>
                    <a:lnTo>
                      <a:pt x="646" y="706"/>
                    </a:lnTo>
                    <a:lnTo>
                      <a:pt x="696" y="775"/>
                    </a:lnTo>
                    <a:lnTo>
                      <a:pt x="746" y="841"/>
                    </a:lnTo>
                    <a:lnTo>
                      <a:pt x="796" y="905"/>
                    </a:lnTo>
                    <a:lnTo>
                      <a:pt x="844" y="967"/>
                    </a:lnTo>
                    <a:lnTo>
                      <a:pt x="888" y="1023"/>
                    </a:lnTo>
                    <a:lnTo>
                      <a:pt x="930" y="1074"/>
                    </a:lnTo>
                    <a:lnTo>
                      <a:pt x="969" y="1120"/>
                    </a:lnTo>
                    <a:lnTo>
                      <a:pt x="1000" y="1187"/>
                    </a:lnTo>
                    <a:lnTo>
                      <a:pt x="1033" y="1251"/>
                    </a:lnTo>
                    <a:lnTo>
                      <a:pt x="1069" y="1307"/>
                    </a:lnTo>
                    <a:lnTo>
                      <a:pt x="1108" y="1361"/>
                    </a:lnTo>
                    <a:lnTo>
                      <a:pt x="1147" y="1412"/>
                    </a:lnTo>
                    <a:lnTo>
                      <a:pt x="1186" y="1455"/>
                    </a:lnTo>
                    <a:lnTo>
                      <a:pt x="1228" y="1499"/>
                    </a:lnTo>
                    <a:lnTo>
                      <a:pt x="1267" y="1537"/>
                    </a:lnTo>
                    <a:lnTo>
                      <a:pt x="1306" y="1570"/>
                    </a:lnTo>
                    <a:lnTo>
                      <a:pt x="1342" y="1603"/>
                    </a:lnTo>
                    <a:lnTo>
                      <a:pt x="1376" y="1634"/>
                    </a:lnTo>
                    <a:lnTo>
                      <a:pt x="1409" y="1660"/>
                    </a:lnTo>
                    <a:lnTo>
                      <a:pt x="1434" y="1685"/>
                    </a:lnTo>
                    <a:lnTo>
                      <a:pt x="1459" y="1708"/>
                    </a:lnTo>
                    <a:lnTo>
                      <a:pt x="1476" y="1729"/>
                    </a:lnTo>
                    <a:lnTo>
                      <a:pt x="1490" y="1749"/>
                    </a:lnTo>
                    <a:lnTo>
                      <a:pt x="1526" y="1813"/>
                    </a:lnTo>
                    <a:lnTo>
                      <a:pt x="1582" y="1905"/>
                    </a:lnTo>
                    <a:lnTo>
                      <a:pt x="1657" y="2025"/>
                    </a:lnTo>
                    <a:lnTo>
                      <a:pt x="1746" y="2166"/>
                    </a:lnTo>
                    <a:lnTo>
                      <a:pt x="1849" y="2324"/>
                    </a:lnTo>
                    <a:lnTo>
                      <a:pt x="1958" y="2496"/>
                    </a:lnTo>
                    <a:lnTo>
                      <a:pt x="2075" y="2677"/>
                    </a:lnTo>
                    <a:lnTo>
                      <a:pt x="2192" y="2859"/>
                    </a:lnTo>
                    <a:lnTo>
                      <a:pt x="2312" y="3040"/>
                    </a:lnTo>
                    <a:lnTo>
                      <a:pt x="2423" y="3219"/>
                    </a:lnTo>
                    <a:lnTo>
                      <a:pt x="2529" y="3386"/>
                    </a:lnTo>
                    <a:lnTo>
                      <a:pt x="2627" y="3539"/>
                    </a:lnTo>
                    <a:lnTo>
                      <a:pt x="2710" y="3675"/>
                    </a:lnTo>
                    <a:lnTo>
                      <a:pt x="2774" y="3787"/>
                    </a:lnTo>
                    <a:lnTo>
                      <a:pt x="2822" y="3871"/>
                    </a:lnTo>
                    <a:lnTo>
                      <a:pt x="2844" y="3925"/>
                    </a:lnTo>
                    <a:lnTo>
                      <a:pt x="2864" y="4012"/>
                    </a:lnTo>
                    <a:lnTo>
                      <a:pt x="2897" y="4104"/>
                    </a:lnTo>
                    <a:lnTo>
                      <a:pt x="2936" y="4194"/>
                    </a:lnTo>
                    <a:lnTo>
                      <a:pt x="2983" y="4286"/>
                    </a:lnTo>
                    <a:lnTo>
                      <a:pt x="3039" y="4378"/>
                    </a:lnTo>
                    <a:lnTo>
                      <a:pt x="3095" y="4470"/>
                    </a:lnTo>
                    <a:lnTo>
                      <a:pt x="3156" y="4557"/>
                    </a:lnTo>
                    <a:lnTo>
                      <a:pt x="3217" y="4644"/>
                    </a:lnTo>
                    <a:lnTo>
                      <a:pt x="3279" y="4725"/>
                    </a:lnTo>
                    <a:lnTo>
                      <a:pt x="3334" y="4802"/>
                    </a:lnTo>
                    <a:lnTo>
                      <a:pt x="3387" y="4876"/>
                    </a:lnTo>
                    <a:lnTo>
                      <a:pt x="3435" y="4943"/>
                    </a:lnTo>
                    <a:lnTo>
                      <a:pt x="3476" y="5002"/>
                    </a:lnTo>
                    <a:lnTo>
                      <a:pt x="3507" y="5053"/>
                    </a:lnTo>
                    <a:lnTo>
                      <a:pt x="3527" y="5096"/>
                    </a:lnTo>
                    <a:lnTo>
                      <a:pt x="3532" y="5132"/>
                    </a:lnTo>
                    <a:lnTo>
                      <a:pt x="3543" y="5183"/>
                    </a:lnTo>
                    <a:lnTo>
                      <a:pt x="3543" y="5224"/>
                    </a:lnTo>
                    <a:lnTo>
                      <a:pt x="3529" y="5257"/>
                    </a:lnTo>
                    <a:lnTo>
                      <a:pt x="3507" y="5283"/>
                    </a:lnTo>
                    <a:lnTo>
                      <a:pt x="3476" y="5298"/>
                    </a:lnTo>
                    <a:lnTo>
                      <a:pt x="3437" y="5308"/>
                    </a:lnTo>
                    <a:lnTo>
                      <a:pt x="3393" y="5311"/>
                    </a:lnTo>
                    <a:lnTo>
                      <a:pt x="3345" y="5308"/>
                    </a:lnTo>
                    <a:lnTo>
                      <a:pt x="3298" y="5301"/>
                    </a:lnTo>
                    <a:lnTo>
                      <a:pt x="3248" y="5288"/>
                    </a:lnTo>
                    <a:lnTo>
                      <a:pt x="3201" y="5270"/>
                    </a:lnTo>
                    <a:lnTo>
                      <a:pt x="3153" y="5250"/>
                    </a:lnTo>
                    <a:lnTo>
                      <a:pt x="3114" y="5227"/>
                    </a:lnTo>
                    <a:lnTo>
                      <a:pt x="3081" y="5204"/>
                    </a:lnTo>
                    <a:lnTo>
                      <a:pt x="3056" y="5175"/>
                    </a:lnTo>
                    <a:lnTo>
                      <a:pt x="3039" y="515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60" name="Freeform 48"/>
              <p:cNvSpPr>
                <a:spLocks/>
              </p:cNvSpPr>
              <p:nvPr/>
            </p:nvSpPr>
            <p:spPr bwMode="auto">
              <a:xfrm>
                <a:off x="3857" y="9604"/>
                <a:ext cx="3543" cy="5311"/>
              </a:xfrm>
              <a:custGeom>
                <a:avLst/>
                <a:gdLst>
                  <a:gd name="T0" fmla="*/ 3033 w 3543"/>
                  <a:gd name="T1" fmla="*/ 5117 h 5311"/>
                  <a:gd name="T2" fmla="*/ 2967 w 3543"/>
                  <a:gd name="T3" fmla="*/ 4984 h 5311"/>
                  <a:gd name="T4" fmla="*/ 2844 w 3543"/>
                  <a:gd name="T5" fmla="*/ 4805 h 5311"/>
                  <a:gd name="T6" fmla="*/ 2708 w 3543"/>
                  <a:gd name="T7" fmla="*/ 4590 h 5311"/>
                  <a:gd name="T8" fmla="*/ 2585 w 3543"/>
                  <a:gd name="T9" fmla="*/ 4347 h 5311"/>
                  <a:gd name="T10" fmla="*/ 2515 w 3543"/>
                  <a:gd name="T11" fmla="*/ 4084 h 5311"/>
                  <a:gd name="T12" fmla="*/ 2462 w 3543"/>
                  <a:gd name="T13" fmla="*/ 3961 h 5311"/>
                  <a:gd name="T14" fmla="*/ 2278 w 3543"/>
                  <a:gd name="T15" fmla="*/ 3618 h 5311"/>
                  <a:gd name="T16" fmla="*/ 2005 w 3543"/>
                  <a:gd name="T17" fmla="*/ 3158 h 5311"/>
                  <a:gd name="T18" fmla="*/ 1688 w 3543"/>
                  <a:gd name="T19" fmla="*/ 2659 h 5311"/>
                  <a:gd name="T20" fmla="*/ 1362 w 3543"/>
                  <a:gd name="T21" fmla="*/ 2207 h 5311"/>
                  <a:gd name="T22" fmla="*/ 1161 w 3543"/>
                  <a:gd name="T23" fmla="*/ 1972 h 5311"/>
                  <a:gd name="T24" fmla="*/ 1033 w 3543"/>
                  <a:gd name="T25" fmla="*/ 1660 h 5311"/>
                  <a:gd name="T26" fmla="*/ 810 w 3543"/>
                  <a:gd name="T27" fmla="*/ 1299 h 5311"/>
                  <a:gd name="T28" fmla="*/ 543 w 3543"/>
                  <a:gd name="T29" fmla="*/ 916 h 5311"/>
                  <a:gd name="T30" fmla="*/ 275 w 3543"/>
                  <a:gd name="T31" fmla="*/ 542 h 5311"/>
                  <a:gd name="T32" fmla="*/ 55 w 3543"/>
                  <a:gd name="T33" fmla="*/ 207 h 5311"/>
                  <a:gd name="T34" fmla="*/ 2 w 3543"/>
                  <a:gd name="T35" fmla="*/ 74 h 5311"/>
                  <a:gd name="T36" fmla="*/ 83 w 3543"/>
                  <a:gd name="T37" fmla="*/ 5 h 5311"/>
                  <a:gd name="T38" fmla="*/ 209 w 3543"/>
                  <a:gd name="T39" fmla="*/ 41 h 5311"/>
                  <a:gd name="T40" fmla="*/ 275 w 3543"/>
                  <a:gd name="T41" fmla="*/ 151 h 5311"/>
                  <a:gd name="T42" fmla="*/ 395 w 3543"/>
                  <a:gd name="T43" fmla="*/ 351 h 5311"/>
                  <a:gd name="T44" fmla="*/ 543 w 3543"/>
                  <a:gd name="T45" fmla="*/ 565 h 5311"/>
                  <a:gd name="T46" fmla="*/ 696 w 3543"/>
                  <a:gd name="T47" fmla="*/ 775 h 5311"/>
                  <a:gd name="T48" fmla="*/ 844 w 3543"/>
                  <a:gd name="T49" fmla="*/ 967 h 5311"/>
                  <a:gd name="T50" fmla="*/ 969 w 3543"/>
                  <a:gd name="T51" fmla="*/ 1120 h 5311"/>
                  <a:gd name="T52" fmla="*/ 1033 w 3543"/>
                  <a:gd name="T53" fmla="*/ 1251 h 5311"/>
                  <a:gd name="T54" fmla="*/ 1147 w 3543"/>
                  <a:gd name="T55" fmla="*/ 1412 h 5311"/>
                  <a:gd name="T56" fmla="*/ 1267 w 3543"/>
                  <a:gd name="T57" fmla="*/ 1537 h 5311"/>
                  <a:gd name="T58" fmla="*/ 1376 w 3543"/>
                  <a:gd name="T59" fmla="*/ 1634 h 5311"/>
                  <a:gd name="T60" fmla="*/ 1459 w 3543"/>
                  <a:gd name="T61" fmla="*/ 1708 h 5311"/>
                  <a:gd name="T62" fmla="*/ 1490 w 3543"/>
                  <a:gd name="T63" fmla="*/ 1749 h 5311"/>
                  <a:gd name="T64" fmla="*/ 1657 w 3543"/>
                  <a:gd name="T65" fmla="*/ 2025 h 5311"/>
                  <a:gd name="T66" fmla="*/ 1958 w 3543"/>
                  <a:gd name="T67" fmla="*/ 2496 h 5311"/>
                  <a:gd name="T68" fmla="*/ 2312 w 3543"/>
                  <a:gd name="T69" fmla="*/ 3040 h 5311"/>
                  <a:gd name="T70" fmla="*/ 2627 w 3543"/>
                  <a:gd name="T71" fmla="*/ 3539 h 5311"/>
                  <a:gd name="T72" fmla="*/ 2822 w 3543"/>
                  <a:gd name="T73" fmla="*/ 3871 h 5311"/>
                  <a:gd name="T74" fmla="*/ 2864 w 3543"/>
                  <a:gd name="T75" fmla="*/ 4012 h 5311"/>
                  <a:gd name="T76" fmla="*/ 2983 w 3543"/>
                  <a:gd name="T77" fmla="*/ 4286 h 5311"/>
                  <a:gd name="T78" fmla="*/ 3156 w 3543"/>
                  <a:gd name="T79" fmla="*/ 4557 h 5311"/>
                  <a:gd name="T80" fmla="*/ 3334 w 3543"/>
                  <a:gd name="T81" fmla="*/ 4802 h 5311"/>
                  <a:gd name="T82" fmla="*/ 3476 w 3543"/>
                  <a:gd name="T83" fmla="*/ 5002 h 5311"/>
                  <a:gd name="T84" fmla="*/ 3532 w 3543"/>
                  <a:gd name="T85" fmla="*/ 5132 h 5311"/>
                  <a:gd name="T86" fmla="*/ 3543 w 3543"/>
                  <a:gd name="T87" fmla="*/ 5224 h 5311"/>
                  <a:gd name="T88" fmla="*/ 3476 w 3543"/>
                  <a:gd name="T89" fmla="*/ 5298 h 5311"/>
                  <a:gd name="T90" fmla="*/ 3345 w 3543"/>
                  <a:gd name="T91" fmla="*/ 5308 h 5311"/>
                  <a:gd name="T92" fmla="*/ 3201 w 3543"/>
                  <a:gd name="T93" fmla="*/ 5270 h 5311"/>
                  <a:gd name="T94" fmla="*/ 3081 w 3543"/>
                  <a:gd name="T95" fmla="*/ 5204 h 53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543" h="5311">
                    <a:moveTo>
                      <a:pt x="3039" y="5150"/>
                    </a:moveTo>
                    <a:lnTo>
                      <a:pt x="3039" y="5150"/>
                    </a:lnTo>
                    <a:lnTo>
                      <a:pt x="3033" y="5117"/>
                    </a:lnTo>
                    <a:lnTo>
                      <a:pt x="3020" y="5078"/>
                    </a:lnTo>
                    <a:lnTo>
                      <a:pt x="2994" y="5035"/>
                    </a:lnTo>
                    <a:lnTo>
                      <a:pt x="2967" y="4984"/>
                    </a:lnTo>
                    <a:lnTo>
                      <a:pt x="2930" y="4930"/>
                    </a:lnTo>
                    <a:lnTo>
                      <a:pt x="2889" y="4869"/>
                    </a:lnTo>
                    <a:lnTo>
                      <a:pt x="2844" y="4805"/>
                    </a:lnTo>
                    <a:lnTo>
                      <a:pt x="2799" y="4738"/>
                    </a:lnTo>
                    <a:lnTo>
                      <a:pt x="2752" y="4667"/>
                    </a:lnTo>
                    <a:lnTo>
                      <a:pt x="2708" y="4590"/>
                    </a:lnTo>
                    <a:lnTo>
                      <a:pt x="2663" y="4513"/>
                    </a:lnTo>
                    <a:lnTo>
                      <a:pt x="2621" y="4431"/>
                    </a:lnTo>
                    <a:lnTo>
                      <a:pt x="2585" y="4347"/>
                    </a:lnTo>
                    <a:lnTo>
                      <a:pt x="2554" y="4260"/>
                    </a:lnTo>
                    <a:lnTo>
                      <a:pt x="2532" y="4173"/>
                    </a:lnTo>
                    <a:lnTo>
                      <a:pt x="2515" y="4084"/>
                    </a:lnTo>
                    <a:lnTo>
                      <a:pt x="2496" y="4035"/>
                    </a:lnTo>
                    <a:lnTo>
                      <a:pt x="2462" y="3961"/>
                    </a:lnTo>
                    <a:lnTo>
                      <a:pt x="2412" y="3864"/>
                    </a:lnTo>
                    <a:lnTo>
                      <a:pt x="2351" y="3749"/>
                    </a:lnTo>
                    <a:lnTo>
                      <a:pt x="2278" y="3618"/>
                    </a:lnTo>
                    <a:lnTo>
                      <a:pt x="2195" y="3473"/>
                    </a:lnTo>
                    <a:lnTo>
                      <a:pt x="2103" y="3319"/>
                    </a:lnTo>
                    <a:lnTo>
                      <a:pt x="2005" y="3158"/>
                    </a:lnTo>
                    <a:lnTo>
                      <a:pt x="1902" y="2992"/>
                    </a:lnTo>
                    <a:lnTo>
                      <a:pt x="1797" y="2826"/>
                    </a:lnTo>
                    <a:lnTo>
                      <a:pt x="1688" y="2659"/>
                    </a:lnTo>
                    <a:lnTo>
                      <a:pt x="1576" y="2501"/>
                    </a:lnTo>
                    <a:lnTo>
                      <a:pt x="1468" y="2348"/>
                    </a:lnTo>
                    <a:lnTo>
                      <a:pt x="1362" y="2207"/>
                    </a:lnTo>
                    <a:lnTo>
                      <a:pt x="1259" y="2082"/>
                    </a:lnTo>
                    <a:lnTo>
                      <a:pt x="1161" y="1972"/>
                    </a:lnTo>
                    <a:lnTo>
                      <a:pt x="1131" y="1874"/>
                    </a:lnTo>
                    <a:lnTo>
                      <a:pt x="1089" y="1772"/>
                    </a:lnTo>
                    <a:lnTo>
                      <a:pt x="1033" y="1660"/>
                    </a:lnTo>
                    <a:lnTo>
                      <a:pt x="966" y="1545"/>
                    </a:lnTo>
                    <a:lnTo>
                      <a:pt x="894" y="1424"/>
                    </a:lnTo>
                    <a:lnTo>
                      <a:pt x="810" y="1299"/>
                    </a:lnTo>
                    <a:lnTo>
                      <a:pt x="724" y="1171"/>
                    </a:lnTo>
                    <a:lnTo>
                      <a:pt x="635" y="1043"/>
                    </a:lnTo>
                    <a:lnTo>
                      <a:pt x="543" y="916"/>
                    </a:lnTo>
                    <a:lnTo>
                      <a:pt x="451" y="790"/>
                    </a:lnTo>
                    <a:lnTo>
                      <a:pt x="362" y="665"/>
                    </a:lnTo>
                    <a:lnTo>
                      <a:pt x="275" y="542"/>
                    </a:lnTo>
                    <a:lnTo>
                      <a:pt x="195" y="425"/>
                    </a:lnTo>
                    <a:lnTo>
                      <a:pt x="119" y="312"/>
                    </a:lnTo>
                    <a:lnTo>
                      <a:pt x="55" y="207"/>
                    </a:lnTo>
                    <a:lnTo>
                      <a:pt x="0" y="108"/>
                    </a:lnTo>
                    <a:lnTo>
                      <a:pt x="2" y="74"/>
                    </a:lnTo>
                    <a:lnTo>
                      <a:pt x="19" y="44"/>
                    </a:lnTo>
                    <a:lnTo>
                      <a:pt x="47" y="21"/>
                    </a:lnTo>
                    <a:lnTo>
                      <a:pt x="83" y="5"/>
                    </a:lnTo>
                    <a:lnTo>
                      <a:pt x="125" y="0"/>
                    </a:lnTo>
                    <a:lnTo>
                      <a:pt x="170" y="13"/>
                    </a:lnTo>
                    <a:lnTo>
                      <a:pt x="209" y="41"/>
                    </a:lnTo>
                    <a:lnTo>
                      <a:pt x="242" y="90"/>
                    </a:lnTo>
                    <a:lnTo>
                      <a:pt x="275" y="151"/>
                    </a:lnTo>
                    <a:lnTo>
                      <a:pt x="312" y="215"/>
                    </a:lnTo>
                    <a:lnTo>
                      <a:pt x="353" y="282"/>
                    </a:lnTo>
                    <a:lnTo>
                      <a:pt x="395" y="351"/>
                    </a:lnTo>
                    <a:lnTo>
                      <a:pt x="443" y="420"/>
                    </a:lnTo>
                    <a:lnTo>
                      <a:pt x="493" y="491"/>
                    </a:lnTo>
                    <a:lnTo>
                      <a:pt x="543" y="565"/>
                    </a:lnTo>
                    <a:lnTo>
                      <a:pt x="593" y="634"/>
                    </a:lnTo>
                    <a:lnTo>
                      <a:pt x="646" y="706"/>
                    </a:lnTo>
                    <a:lnTo>
                      <a:pt x="696" y="775"/>
                    </a:lnTo>
                    <a:lnTo>
                      <a:pt x="746" y="841"/>
                    </a:lnTo>
                    <a:lnTo>
                      <a:pt x="796" y="905"/>
                    </a:lnTo>
                    <a:lnTo>
                      <a:pt x="844" y="967"/>
                    </a:lnTo>
                    <a:lnTo>
                      <a:pt x="888" y="1023"/>
                    </a:lnTo>
                    <a:lnTo>
                      <a:pt x="930" y="1074"/>
                    </a:lnTo>
                    <a:lnTo>
                      <a:pt x="969" y="1120"/>
                    </a:lnTo>
                    <a:lnTo>
                      <a:pt x="1000" y="1187"/>
                    </a:lnTo>
                    <a:lnTo>
                      <a:pt x="1033" y="1251"/>
                    </a:lnTo>
                    <a:lnTo>
                      <a:pt x="1069" y="1307"/>
                    </a:lnTo>
                    <a:lnTo>
                      <a:pt x="1108" y="1361"/>
                    </a:lnTo>
                    <a:lnTo>
                      <a:pt x="1147" y="1412"/>
                    </a:lnTo>
                    <a:lnTo>
                      <a:pt x="1186" y="1455"/>
                    </a:lnTo>
                    <a:lnTo>
                      <a:pt x="1228" y="1499"/>
                    </a:lnTo>
                    <a:lnTo>
                      <a:pt x="1267" y="1537"/>
                    </a:lnTo>
                    <a:lnTo>
                      <a:pt x="1306" y="1570"/>
                    </a:lnTo>
                    <a:lnTo>
                      <a:pt x="1342" y="1603"/>
                    </a:lnTo>
                    <a:lnTo>
                      <a:pt x="1376" y="1634"/>
                    </a:lnTo>
                    <a:lnTo>
                      <a:pt x="1409" y="1660"/>
                    </a:lnTo>
                    <a:lnTo>
                      <a:pt x="1434" y="1685"/>
                    </a:lnTo>
                    <a:lnTo>
                      <a:pt x="1459" y="1708"/>
                    </a:lnTo>
                    <a:lnTo>
                      <a:pt x="1476" y="1729"/>
                    </a:lnTo>
                    <a:lnTo>
                      <a:pt x="1490" y="1749"/>
                    </a:lnTo>
                    <a:lnTo>
                      <a:pt x="1526" y="1813"/>
                    </a:lnTo>
                    <a:lnTo>
                      <a:pt x="1582" y="1905"/>
                    </a:lnTo>
                    <a:lnTo>
                      <a:pt x="1657" y="2025"/>
                    </a:lnTo>
                    <a:lnTo>
                      <a:pt x="1746" y="2166"/>
                    </a:lnTo>
                    <a:lnTo>
                      <a:pt x="1849" y="2324"/>
                    </a:lnTo>
                    <a:lnTo>
                      <a:pt x="1958" y="2496"/>
                    </a:lnTo>
                    <a:lnTo>
                      <a:pt x="2075" y="2677"/>
                    </a:lnTo>
                    <a:lnTo>
                      <a:pt x="2192" y="2859"/>
                    </a:lnTo>
                    <a:lnTo>
                      <a:pt x="2312" y="3040"/>
                    </a:lnTo>
                    <a:lnTo>
                      <a:pt x="2423" y="3219"/>
                    </a:lnTo>
                    <a:lnTo>
                      <a:pt x="2529" y="3386"/>
                    </a:lnTo>
                    <a:lnTo>
                      <a:pt x="2627" y="3539"/>
                    </a:lnTo>
                    <a:lnTo>
                      <a:pt x="2710" y="3675"/>
                    </a:lnTo>
                    <a:lnTo>
                      <a:pt x="2774" y="3787"/>
                    </a:lnTo>
                    <a:lnTo>
                      <a:pt x="2822" y="3871"/>
                    </a:lnTo>
                    <a:lnTo>
                      <a:pt x="2844" y="3925"/>
                    </a:lnTo>
                    <a:lnTo>
                      <a:pt x="2864" y="4012"/>
                    </a:lnTo>
                    <a:lnTo>
                      <a:pt x="2897" y="4104"/>
                    </a:lnTo>
                    <a:lnTo>
                      <a:pt x="2936" y="4194"/>
                    </a:lnTo>
                    <a:lnTo>
                      <a:pt x="2983" y="4286"/>
                    </a:lnTo>
                    <a:lnTo>
                      <a:pt x="3039" y="4378"/>
                    </a:lnTo>
                    <a:lnTo>
                      <a:pt x="3095" y="4470"/>
                    </a:lnTo>
                    <a:lnTo>
                      <a:pt x="3156" y="4557"/>
                    </a:lnTo>
                    <a:lnTo>
                      <a:pt x="3217" y="4644"/>
                    </a:lnTo>
                    <a:lnTo>
                      <a:pt x="3279" y="4725"/>
                    </a:lnTo>
                    <a:lnTo>
                      <a:pt x="3334" y="4802"/>
                    </a:lnTo>
                    <a:lnTo>
                      <a:pt x="3387" y="4876"/>
                    </a:lnTo>
                    <a:lnTo>
                      <a:pt x="3435" y="4943"/>
                    </a:lnTo>
                    <a:lnTo>
                      <a:pt x="3476" y="5002"/>
                    </a:lnTo>
                    <a:lnTo>
                      <a:pt x="3507" y="5053"/>
                    </a:lnTo>
                    <a:lnTo>
                      <a:pt x="3527" y="5096"/>
                    </a:lnTo>
                    <a:lnTo>
                      <a:pt x="3532" y="5132"/>
                    </a:lnTo>
                    <a:lnTo>
                      <a:pt x="3543" y="5183"/>
                    </a:lnTo>
                    <a:lnTo>
                      <a:pt x="3543" y="5224"/>
                    </a:lnTo>
                    <a:lnTo>
                      <a:pt x="3529" y="5257"/>
                    </a:lnTo>
                    <a:lnTo>
                      <a:pt x="3507" y="5283"/>
                    </a:lnTo>
                    <a:lnTo>
                      <a:pt x="3476" y="5298"/>
                    </a:lnTo>
                    <a:lnTo>
                      <a:pt x="3437" y="5308"/>
                    </a:lnTo>
                    <a:lnTo>
                      <a:pt x="3393" y="5311"/>
                    </a:lnTo>
                    <a:lnTo>
                      <a:pt x="3345" y="5308"/>
                    </a:lnTo>
                    <a:lnTo>
                      <a:pt x="3298" y="5301"/>
                    </a:lnTo>
                    <a:lnTo>
                      <a:pt x="3248" y="5288"/>
                    </a:lnTo>
                    <a:lnTo>
                      <a:pt x="3201" y="5270"/>
                    </a:lnTo>
                    <a:lnTo>
                      <a:pt x="3153" y="5250"/>
                    </a:lnTo>
                    <a:lnTo>
                      <a:pt x="3114" y="5227"/>
                    </a:lnTo>
                    <a:lnTo>
                      <a:pt x="3081" y="5204"/>
                    </a:lnTo>
                    <a:lnTo>
                      <a:pt x="3056" y="5175"/>
                    </a:lnTo>
                    <a:lnTo>
                      <a:pt x="3039" y="5150"/>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61" name="Freeform 49"/>
              <p:cNvSpPr>
                <a:spLocks/>
              </p:cNvSpPr>
              <p:nvPr/>
            </p:nvSpPr>
            <p:spPr bwMode="auto">
              <a:xfrm>
                <a:off x="4670" y="9604"/>
                <a:ext cx="3544" cy="5311"/>
              </a:xfrm>
              <a:custGeom>
                <a:avLst/>
                <a:gdLst>
                  <a:gd name="T0" fmla="*/ 3017 w 3544"/>
                  <a:gd name="T1" fmla="*/ 5078 h 5311"/>
                  <a:gd name="T2" fmla="*/ 2928 w 3544"/>
                  <a:gd name="T3" fmla="*/ 4930 h 5311"/>
                  <a:gd name="T4" fmla="*/ 2797 w 3544"/>
                  <a:gd name="T5" fmla="*/ 4738 h 5311"/>
                  <a:gd name="T6" fmla="*/ 2663 w 3544"/>
                  <a:gd name="T7" fmla="*/ 4513 h 5311"/>
                  <a:gd name="T8" fmla="*/ 2555 w 3544"/>
                  <a:gd name="T9" fmla="*/ 4260 h 5311"/>
                  <a:gd name="T10" fmla="*/ 2496 w 3544"/>
                  <a:gd name="T11" fmla="*/ 4035 h 5311"/>
                  <a:gd name="T12" fmla="*/ 2351 w 3544"/>
                  <a:gd name="T13" fmla="*/ 3749 h 5311"/>
                  <a:gd name="T14" fmla="*/ 2103 w 3544"/>
                  <a:gd name="T15" fmla="*/ 3319 h 5311"/>
                  <a:gd name="T16" fmla="*/ 1794 w 3544"/>
                  <a:gd name="T17" fmla="*/ 2826 h 5311"/>
                  <a:gd name="T18" fmla="*/ 1468 w 3544"/>
                  <a:gd name="T19" fmla="*/ 2348 h 5311"/>
                  <a:gd name="T20" fmla="*/ 1162 w 3544"/>
                  <a:gd name="T21" fmla="*/ 1972 h 5311"/>
                  <a:gd name="T22" fmla="*/ 1034 w 3544"/>
                  <a:gd name="T23" fmla="*/ 1660 h 5311"/>
                  <a:gd name="T24" fmla="*/ 811 w 3544"/>
                  <a:gd name="T25" fmla="*/ 1299 h 5311"/>
                  <a:gd name="T26" fmla="*/ 543 w 3544"/>
                  <a:gd name="T27" fmla="*/ 916 h 5311"/>
                  <a:gd name="T28" fmla="*/ 276 w 3544"/>
                  <a:gd name="T29" fmla="*/ 542 h 5311"/>
                  <a:gd name="T30" fmla="*/ 56 w 3544"/>
                  <a:gd name="T31" fmla="*/ 207 h 5311"/>
                  <a:gd name="T32" fmla="*/ 20 w 3544"/>
                  <a:gd name="T33" fmla="*/ 44 h 5311"/>
                  <a:gd name="T34" fmla="*/ 125 w 3544"/>
                  <a:gd name="T35" fmla="*/ 0 h 5311"/>
                  <a:gd name="T36" fmla="*/ 243 w 3544"/>
                  <a:gd name="T37" fmla="*/ 90 h 5311"/>
                  <a:gd name="T38" fmla="*/ 354 w 3544"/>
                  <a:gd name="T39" fmla="*/ 282 h 5311"/>
                  <a:gd name="T40" fmla="*/ 493 w 3544"/>
                  <a:gd name="T41" fmla="*/ 491 h 5311"/>
                  <a:gd name="T42" fmla="*/ 644 w 3544"/>
                  <a:gd name="T43" fmla="*/ 706 h 5311"/>
                  <a:gd name="T44" fmla="*/ 794 w 3544"/>
                  <a:gd name="T45" fmla="*/ 905 h 5311"/>
                  <a:gd name="T46" fmla="*/ 928 w 3544"/>
                  <a:gd name="T47" fmla="*/ 1074 h 5311"/>
                  <a:gd name="T48" fmla="*/ 1031 w 3544"/>
                  <a:gd name="T49" fmla="*/ 1251 h 5311"/>
                  <a:gd name="T50" fmla="*/ 1148 w 3544"/>
                  <a:gd name="T51" fmla="*/ 1412 h 5311"/>
                  <a:gd name="T52" fmla="*/ 1268 w 3544"/>
                  <a:gd name="T53" fmla="*/ 1537 h 5311"/>
                  <a:gd name="T54" fmla="*/ 1376 w 3544"/>
                  <a:gd name="T55" fmla="*/ 1634 h 5311"/>
                  <a:gd name="T56" fmla="*/ 1460 w 3544"/>
                  <a:gd name="T57" fmla="*/ 1708 h 5311"/>
                  <a:gd name="T58" fmla="*/ 1524 w 3544"/>
                  <a:gd name="T59" fmla="*/ 1813 h 5311"/>
                  <a:gd name="T60" fmla="*/ 1747 w 3544"/>
                  <a:gd name="T61" fmla="*/ 2166 h 5311"/>
                  <a:gd name="T62" fmla="*/ 2073 w 3544"/>
                  <a:gd name="T63" fmla="*/ 2677 h 5311"/>
                  <a:gd name="T64" fmla="*/ 2424 w 3544"/>
                  <a:gd name="T65" fmla="*/ 3219 h 5311"/>
                  <a:gd name="T66" fmla="*/ 2708 w 3544"/>
                  <a:gd name="T67" fmla="*/ 3675 h 5311"/>
                  <a:gd name="T68" fmla="*/ 2844 w 3544"/>
                  <a:gd name="T69" fmla="*/ 3925 h 5311"/>
                  <a:gd name="T70" fmla="*/ 2936 w 3544"/>
                  <a:gd name="T71" fmla="*/ 4194 h 5311"/>
                  <a:gd name="T72" fmla="*/ 3095 w 3544"/>
                  <a:gd name="T73" fmla="*/ 4470 h 5311"/>
                  <a:gd name="T74" fmla="*/ 3276 w 3544"/>
                  <a:gd name="T75" fmla="*/ 4725 h 5311"/>
                  <a:gd name="T76" fmla="*/ 3435 w 3544"/>
                  <a:gd name="T77" fmla="*/ 4943 h 5311"/>
                  <a:gd name="T78" fmla="*/ 3524 w 3544"/>
                  <a:gd name="T79" fmla="*/ 5096 h 5311"/>
                  <a:gd name="T80" fmla="*/ 3541 w 3544"/>
                  <a:gd name="T81" fmla="*/ 5224 h 5311"/>
                  <a:gd name="T82" fmla="*/ 3474 w 3544"/>
                  <a:gd name="T83" fmla="*/ 5298 h 5311"/>
                  <a:gd name="T84" fmla="*/ 3346 w 3544"/>
                  <a:gd name="T85" fmla="*/ 5308 h 5311"/>
                  <a:gd name="T86" fmla="*/ 3198 w 3544"/>
                  <a:gd name="T87" fmla="*/ 5270 h 5311"/>
                  <a:gd name="T88" fmla="*/ 3078 w 3544"/>
                  <a:gd name="T89" fmla="*/ 5204 h 53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44" h="5311">
                    <a:moveTo>
                      <a:pt x="3037" y="5150"/>
                    </a:moveTo>
                    <a:lnTo>
                      <a:pt x="3031" y="5117"/>
                    </a:lnTo>
                    <a:lnTo>
                      <a:pt x="3017" y="5078"/>
                    </a:lnTo>
                    <a:lnTo>
                      <a:pt x="2995" y="5035"/>
                    </a:lnTo>
                    <a:lnTo>
                      <a:pt x="2964" y="4984"/>
                    </a:lnTo>
                    <a:lnTo>
                      <a:pt x="2928" y="4930"/>
                    </a:lnTo>
                    <a:lnTo>
                      <a:pt x="2886" y="4869"/>
                    </a:lnTo>
                    <a:lnTo>
                      <a:pt x="2844" y="4805"/>
                    </a:lnTo>
                    <a:lnTo>
                      <a:pt x="2797" y="4738"/>
                    </a:lnTo>
                    <a:lnTo>
                      <a:pt x="2753" y="4667"/>
                    </a:lnTo>
                    <a:lnTo>
                      <a:pt x="2705" y="4590"/>
                    </a:lnTo>
                    <a:lnTo>
                      <a:pt x="2663" y="4513"/>
                    </a:lnTo>
                    <a:lnTo>
                      <a:pt x="2622" y="4431"/>
                    </a:lnTo>
                    <a:lnTo>
                      <a:pt x="2585" y="4347"/>
                    </a:lnTo>
                    <a:lnTo>
                      <a:pt x="2555" y="4260"/>
                    </a:lnTo>
                    <a:lnTo>
                      <a:pt x="2532" y="4173"/>
                    </a:lnTo>
                    <a:lnTo>
                      <a:pt x="2516" y="4084"/>
                    </a:lnTo>
                    <a:lnTo>
                      <a:pt x="2496" y="4035"/>
                    </a:lnTo>
                    <a:lnTo>
                      <a:pt x="2460" y="3961"/>
                    </a:lnTo>
                    <a:lnTo>
                      <a:pt x="2413" y="3864"/>
                    </a:lnTo>
                    <a:lnTo>
                      <a:pt x="2351" y="3749"/>
                    </a:lnTo>
                    <a:lnTo>
                      <a:pt x="2276" y="3618"/>
                    </a:lnTo>
                    <a:lnTo>
                      <a:pt x="2193" y="3473"/>
                    </a:lnTo>
                    <a:lnTo>
                      <a:pt x="2103" y="3319"/>
                    </a:lnTo>
                    <a:lnTo>
                      <a:pt x="2006" y="3158"/>
                    </a:lnTo>
                    <a:lnTo>
                      <a:pt x="1903" y="2992"/>
                    </a:lnTo>
                    <a:lnTo>
                      <a:pt x="1794" y="2826"/>
                    </a:lnTo>
                    <a:lnTo>
                      <a:pt x="1686" y="2659"/>
                    </a:lnTo>
                    <a:lnTo>
                      <a:pt x="1577" y="2501"/>
                    </a:lnTo>
                    <a:lnTo>
                      <a:pt x="1468" y="2348"/>
                    </a:lnTo>
                    <a:lnTo>
                      <a:pt x="1362" y="2207"/>
                    </a:lnTo>
                    <a:lnTo>
                      <a:pt x="1259" y="2082"/>
                    </a:lnTo>
                    <a:lnTo>
                      <a:pt x="1162" y="1972"/>
                    </a:lnTo>
                    <a:lnTo>
                      <a:pt x="1131" y="1874"/>
                    </a:lnTo>
                    <a:lnTo>
                      <a:pt x="1089" y="1772"/>
                    </a:lnTo>
                    <a:lnTo>
                      <a:pt x="1034" y="1660"/>
                    </a:lnTo>
                    <a:lnTo>
                      <a:pt x="967" y="1545"/>
                    </a:lnTo>
                    <a:lnTo>
                      <a:pt x="894" y="1424"/>
                    </a:lnTo>
                    <a:lnTo>
                      <a:pt x="811" y="1299"/>
                    </a:lnTo>
                    <a:lnTo>
                      <a:pt x="724" y="1171"/>
                    </a:lnTo>
                    <a:lnTo>
                      <a:pt x="635" y="1043"/>
                    </a:lnTo>
                    <a:lnTo>
                      <a:pt x="543" y="916"/>
                    </a:lnTo>
                    <a:lnTo>
                      <a:pt x="451" y="790"/>
                    </a:lnTo>
                    <a:lnTo>
                      <a:pt x="362" y="665"/>
                    </a:lnTo>
                    <a:lnTo>
                      <a:pt x="276" y="542"/>
                    </a:lnTo>
                    <a:lnTo>
                      <a:pt x="195" y="425"/>
                    </a:lnTo>
                    <a:lnTo>
                      <a:pt x="120" y="312"/>
                    </a:lnTo>
                    <a:lnTo>
                      <a:pt x="56" y="207"/>
                    </a:lnTo>
                    <a:lnTo>
                      <a:pt x="0" y="108"/>
                    </a:lnTo>
                    <a:lnTo>
                      <a:pt x="3" y="74"/>
                    </a:lnTo>
                    <a:lnTo>
                      <a:pt x="20" y="44"/>
                    </a:lnTo>
                    <a:lnTo>
                      <a:pt x="47" y="21"/>
                    </a:lnTo>
                    <a:lnTo>
                      <a:pt x="84" y="5"/>
                    </a:lnTo>
                    <a:lnTo>
                      <a:pt x="125" y="0"/>
                    </a:lnTo>
                    <a:lnTo>
                      <a:pt x="170" y="13"/>
                    </a:lnTo>
                    <a:lnTo>
                      <a:pt x="209" y="41"/>
                    </a:lnTo>
                    <a:lnTo>
                      <a:pt x="243" y="90"/>
                    </a:lnTo>
                    <a:lnTo>
                      <a:pt x="276" y="151"/>
                    </a:lnTo>
                    <a:lnTo>
                      <a:pt x="312" y="215"/>
                    </a:lnTo>
                    <a:lnTo>
                      <a:pt x="354" y="282"/>
                    </a:lnTo>
                    <a:lnTo>
                      <a:pt x="396" y="351"/>
                    </a:lnTo>
                    <a:lnTo>
                      <a:pt x="443" y="420"/>
                    </a:lnTo>
                    <a:lnTo>
                      <a:pt x="493" y="491"/>
                    </a:lnTo>
                    <a:lnTo>
                      <a:pt x="543" y="565"/>
                    </a:lnTo>
                    <a:lnTo>
                      <a:pt x="594" y="634"/>
                    </a:lnTo>
                    <a:lnTo>
                      <a:pt x="644" y="706"/>
                    </a:lnTo>
                    <a:lnTo>
                      <a:pt x="697" y="775"/>
                    </a:lnTo>
                    <a:lnTo>
                      <a:pt x="747" y="841"/>
                    </a:lnTo>
                    <a:lnTo>
                      <a:pt x="794" y="905"/>
                    </a:lnTo>
                    <a:lnTo>
                      <a:pt x="841" y="967"/>
                    </a:lnTo>
                    <a:lnTo>
                      <a:pt x="886" y="1023"/>
                    </a:lnTo>
                    <a:lnTo>
                      <a:pt x="928" y="1074"/>
                    </a:lnTo>
                    <a:lnTo>
                      <a:pt x="967" y="1120"/>
                    </a:lnTo>
                    <a:lnTo>
                      <a:pt x="997" y="1187"/>
                    </a:lnTo>
                    <a:lnTo>
                      <a:pt x="1031" y="1251"/>
                    </a:lnTo>
                    <a:lnTo>
                      <a:pt x="1070" y="1307"/>
                    </a:lnTo>
                    <a:lnTo>
                      <a:pt x="1106" y="1361"/>
                    </a:lnTo>
                    <a:lnTo>
                      <a:pt x="1148" y="1412"/>
                    </a:lnTo>
                    <a:lnTo>
                      <a:pt x="1187" y="1455"/>
                    </a:lnTo>
                    <a:lnTo>
                      <a:pt x="1229" y="1499"/>
                    </a:lnTo>
                    <a:lnTo>
                      <a:pt x="1268" y="1537"/>
                    </a:lnTo>
                    <a:lnTo>
                      <a:pt x="1307" y="1570"/>
                    </a:lnTo>
                    <a:lnTo>
                      <a:pt x="1343" y="1603"/>
                    </a:lnTo>
                    <a:lnTo>
                      <a:pt x="1376" y="1634"/>
                    </a:lnTo>
                    <a:lnTo>
                      <a:pt x="1407" y="1660"/>
                    </a:lnTo>
                    <a:lnTo>
                      <a:pt x="1435" y="1685"/>
                    </a:lnTo>
                    <a:lnTo>
                      <a:pt x="1460" y="1708"/>
                    </a:lnTo>
                    <a:lnTo>
                      <a:pt x="1477" y="1729"/>
                    </a:lnTo>
                    <a:lnTo>
                      <a:pt x="1491" y="1749"/>
                    </a:lnTo>
                    <a:lnTo>
                      <a:pt x="1524" y="1813"/>
                    </a:lnTo>
                    <a:lnTo>
                      <a:pt x="1582" y="1905"/>
                    </a:lnTo>
                    <a:lnTo>
                      <a:pt x="1655" y="2025"/>
                    </a:lnTo>
                    <a:lnTo>
                      <a:pt x="1747" y="2166"/>
                    </a:lnTo>
                    <a:lnTo>
                      <a:pt x="1847" y="2324"/>
                    </a:lnTo>
                    <a:lnTo>
                      <a:pt x="1959" y="2496"/>
                    </a:lnTo>
                    <a:lnTo>
                      <a:pt x="2073" y="2677"/>
                    </a:lnTo>
                    <a:lnTo>
                      <a:pt x="2193" y="2859"/>
                    </a:lnTo>
                    <a:lnTo>
                      <a:pt x="2310" y="3040"/>
                    </a:lnTo>
                    <a:lnTo>
                      <a:pt x="2424" y="3219"/>
                    </a:lnTo>
                    <a:lnTo>
                      <a:pt x="2530" y="3386"/>
                    </a:lnTo>
                    <a:lnTo>
                      <a:pt x="2624" y="3539"/>
                    </a:lnTo>
                    <a:lnTo>
                      <a:pt x="2708" y="3675"/>
                    </a:lnTo>
                    <a:lnTo>
                      <a:pt x="2775" y="3787"/>
                    </a:lnTo>
                    <a:lnTo>
                      <a:pt x="2822" y="3871"/>
                    </a:lnTo>
                    <a:lnTo>
                      <a:pt x="2844" y="3925"/>
                    </a:lnTo>
                    <a:lnTo>
                      <a:pt x="2864" y="4012"/>
                    </a:lnTo>
                    <a:lnTo>
                      <a:pt x="2897" y="4104"/>
                    </a:lnTo>
                    <a:lnTo>
                      <a:pt x="2936" y="4194"/>
                    </a:lnTo>
                    <a:lnTo>
                      <a:pt x="2984" y="4286"/>
                    </a:lnTo>
                    <a:lnTo>
                      <a:pt x="3037" y="4378"/>
                    </a:lnTo>
                    <a:lnTo>
                      <a:pt x="3095" y="4470"/>
                    </a:lnTo>
                    <a:lnTo>
                      <a:pt x="3156" y="4557"/>
                    </a:lnTo>
                    <a:lnTo>
                      <a:pt x="3218" y="4644"/>
                    </a:lnTo>
                    <a:lnTo>
                      <a:pt x="3276" y="4725"/>
                    </a:lnTo>
                    <a:lnTo>
                      <a:pt x="3335" y="4802"/>
                    </a:lnTo>
                    <a:lnTo>
                      <a:pt x="3388" y="4876"/>
                    </a:lnTo>
                    <a:lnTo>
                      <a:pt x="3435" y="4943"/>
                    </a:lnTo>
                    <a:lnTo>
                      <a:pt x="3474" y="5002"/>
                    </a:lnTo>
                    <a:lnTo>
                      <a:pt x="3505" y="5053"/>
                    </a:lnTo>
                    <a:lnTo>
                      <a:pt x="3524" y="5096"/>
                    </a:lnTo>
                    <a:lnTo>
                      <a:pt x="3530" y="5132"/>
                    </a:lnTo>
                    <a:lnTo>
                      <a:pt x="3544" y="5183"/>
                    </a:lnTo>
                    <a:lnTo>
                      <a:pt x="3541" y="5224"/>
                    </a:lnTo>
                    <a:lnTo>
                      <a:pt x="3530" y="5257"/>
                    </a:lnTo>
                    <a:lnTo>
                      <a:pt x="3508" y="5283"/>
                    </a:lnTo>
                    <a:lnTo>
                      <a:pt x="3474" y="5298"/>
                    </a:lnTo>
                    <a:lnTo>
                      <a:pt x="3438" y="5308"/>
                    </a:lnTo>
                    <a:lnTo>
                      <a:pt x="3393" y="5311"/>
                    </a:lnTo>
                    <a:lnTo>
                      <a:pt x="3346" y="5308"/>
                    </a:lnTo>
                    <a:lnTo>
                      <a:pt x="3296" y="5301"/>
                    </a:lnTo>
                    <a:lnTo>
                      <a:pt x="3248" y="5288"/>
                    </a:lnTo>
                    <a:lnTo>
                      <a:pt x="3198" y="5270"/>
                    </a:lnTo>
                    <a:lnTo>
                      <a:pt x="3154" y="5250"/>
                    </a:lnTo>
                    <a:lnTo>
                      <a:pt x="3112" y="5227"/>
                    </a:lnTo>
                    <a:lnTo>
                      <a:pt x="3078" y="5204"/>
                    </a:lnTo>
                    <a:lnTo>
                      <a:pt x="3053" y="5175"/>
                    </a:lnTo>
                    <a:lnTo>
                      <a:pt x="3037" y="515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62" name="Freeform 50"/>
              <p:cNvSpPr>
                <a:spLocks/>
              </p:cNvSpPr>
              <p:nvPr/>
            </p:nvSpPr>
            <p:spPr bwMode="auto">
              <a:xfrm>
                <a:off x="4670" y="9604"/>
                <a:ext cx="3544" cy="5311"/>
              </a:xfrm>
              <a:custGeom>
                <a:avLst/>
                <a:gdLst>
                  <a:gd name="T0" fmla="*/ 3031 w 3544"/>
                  <a:gd name="T1" fmla="*/ 5117 h 5311"/>
                  <a:gd name="T2" fmla="*/ 2964 w 3544"/>
                  <a:gd name="T3" fmla="*/ 4984 h 5311"/>
                  <a:gd name="T4" fmla="*/ 2844 w 3544"/>
                  <a:gd name="T5" fmla="*/ 4805 h 5311"/>
                  <a:gd name="T6" fmla="*/ 2705 w 3544"/>
                  <a:gd name="T7" fmla="*/ 4590 h 5311"/>
                  <a:gd name="T8" fmla="*/ 2585 w 3544"/>
                  <a:gd name="T9" fmla="*/ 4347 h 5311"/>
                  <a:gd name="T10" fmla="*/ 2516 w 3544"/>
                  <a:gd name="T11" fmla="*/ 4084 h 5311"/>
                  <a:gd name="T12" fmla="*/ 2460 w 3544"/>
                  <a:gd name="T13" fmla="*/ 3961 h 5311"/>
                  <a:gd name="T14" fmla="*/ 2276 w 3544"/>
                  <a:gd name="T15" fmla="*/ 3618 h 5311"/>
                  <a:gd name="T16" fmla="*/ 2006 w 3544"/>
                  <a:gd name="T17" fmla="*/ 3158 h 5311"/>
                  <a:gd name="T18" fmla="*/ 1686 w 3544"/>
                  <a:gd name="T19" fmla="*/ 2659 h 5311"/>
                  <a:gd name="T20" fmla="*/ 1362 w 3544"/>
                  <a:gd name="T21" fmla="*/ 2207 h 5311"/>
                  <a:gd name="T22" fmla="*/ 1162 w 3544"/>
                  <a:gd name="T23" fmla="*/ 1972 h 5311"/>
                  <a:gd name="T24" fmla="*/ 1034 w 3544"/>
                  <a:gd name="T25" fmla="*/ 1660 h 5311"/>
                  <a:gd name="T26" fmla="*/ 811 w 3544"/>
                  <a:gd name="T27" fmla="*/ 1299 h 5311"/>
                  <a:gd name="T28" fmla="*/ 543 w 3544"/>
                  <a:gd name="T29" fmla="*/ 916 h 5311"/>
                  <a:gd name="T30" fmla="*/ 276 w 3544"/>
                  <a:gd name="T31" fmla="*/ 542 h 5311"/>
                  <a:gd name="T32" fmla="*/ 56 w 3544"/>
                  <a:gd name="T33" fmla="*/ 207 h 5311"/>
                  <a:gd name="T34" fmla="*/ 3 w 3544"/>
                  <a:gd name="T35" fmla="*/ 74 h 5311"/>
                  <a:gd name="T36" fmla="*/ 84 w 3544"/>
                  <a:gd name="T37" fmla="*/ 5 h 5311"/>
                  <a:gd name="T38" fmla="*/ 209 w 3544"/>
                  <a:gd name="T39" fmla="*/ 41 h 5311"/>
                  <a:gd name="T40" fmla="*/ 276 w 3544"/>
                  <a:gd name="T41" fmla="*/ 151 h 5311"/>
                  <a:gd name="T42" fmla="*/ 396 w 3544"/>
                  <a:gd name="T43" fmla="*/ 351 h 5311"/>
                  <a:gd name="T44" fmla="*/ 543 w 3544"/>
                  <a:gd name="T45" fmla="*/ 565 h 5311"/>
                  <a:gd name="T46" fmla="*/ 697 w 3544"/>
                  <a:gd name="T47" fmla="*/ 775 h 5311"/>
                  <a:gd name="T48" fmla="*/ 841 w 3544"/>
                  <a:gd name="T49" fmla="*/ 967 h 5311"/>
                  <a:gd name="T50" fmla="*/ 967 w 3544"/>
                  <a:gd name="T51" fmla="*/ 1120 h 5311"/>
                  <a:gd name="T52" fmla="*/ 1031 w 3544"/>
                  <a:gd name="T53" fmla="*/ 1251 h 5311"/>
                  <a:gd name="T54" fmla="*/ 1148 w 3544"/>
                  <a:gd name="T55" fmla="*/ 1412 h 5311"/>
                  <a:gd name="T56" fmla="*/ 1268 w 3544"/>
                  <a:gd name="T57" fmla="*/ 1537 h 5311"/>
                  <a:gd name="T58" fmla="*/ 1376 w 3544"/>
                  <a:gd name="T59" fmla="*/ 1634 h 5311"/>
                  <a:gd name="T60" fmla="*/ 1460 w 3544"/>
                  <a:gd name="T61" fmla="*/ 1708 h 5311"/>
                  <a:gd name="T62" fmla="*/ 1491 w 3544"/>
                  <a:gd name="T63" fmla="*/ 1749 h 5311"/>
                  <a:gd name="T64" fmla="*/ 1655 w 3544"/>
                  <a:gd name="T65" fmla="*/ 2025 h 5311"/>
                  <a:gd name="T66" fmla="*/ 1959 w 3544"/>
                  <a:gd name="T67" fmla="*/ 2496 h 5311"/>
                  <a:gd name="T68" fmla="*/ 2310 w 3544"/>
                  <a:gd name="T69" fmla="*/ 3040 h 5311"/>
                  <a:gd name="T70" fmla="*/ 2624 w 3544"/>
                  <a:gd name="T71" fmla="*/ 3539 h 5311"/>
                  <a:gd name="T72" fmla="*/ 2822 w 3544"/>
                  <a:gd name="T73" fmla="*/ 3871 h 5311"/>
                  <a:gd name="T74" fmla="*/ 2864 w 3544"/>
                  <a:gd name="T75" fmla="*/ 4012 h 5311"/>
                  <a:gd name="T76" fmla="*/ 2984 w 3544"/>
                  <a:gd name="T77" fmla="*/ 4286 h 5311"/>
                  <a:gd name="T78" fmla="*/ 3156 w 3544"/>
                  <a:gd name="T79" fmla="*/ 4557 h 5311"/>
                  <a:gd name="T80" fmla="*/ 3335 w 3544"/>
                  <a:gd name="T81" fmla="*/ 4802 h 5311"/>
                  <a:gd name="T82" fmla="*/ 3474 w 3544"/>
                  <a:gd name="T83" fmla="*/ 5002 h 5311"/>
                  <a:gd name="T84" fmla="*/ 3530 w 3544"/>
                  <a:gd name="T85" fmla="*/ 5132 h 5311"/>
                  <a:gd name="T86" fmla="*/ 3541 w 3544"/>
                  <a:gd name="T87" fmla="*/ 5224 h 5311"/>
                  <a:gd name="T88" fmla="*/ 3474 w 3544"/>
                  <a:gd name="T89" fmla="*/ 5298 h 5311"/>
                  <a:gd name="T90" fmla="*/ 3346 w 3544"/>
                  <a:gd name="T91" fmla="*/ 5308 h 5311"/>
                  <a:gd name="T92" fmla="*/ 3198 w 3544"/>
                  <a:gd name="T93" fmla="*/ 5270 h 5311"/>
                  <a:gd name="T94" fmla="*/ 3078 w 3544"/>
                  <a:gd name="T95" fmla="*/ 5204 h 53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544" h="5311">
                    <a:moveTo>
                      <a:pt x="3037" y="5150"/>
                    </a:moveTo>
                    <a:lnTo>
                      <a:pt x="3037" y="5150"/>
                    </a:lnTo>
                    <a:lnTo>
                      <a:pt x="3031" y="5117"/>
                    </a:lnTo>
                    <a:lnTo>
                      <a:pt x="3017" y="5078"/>
                    </a:lnTo>
                    <a:lnTo>
                      <a:pt x="2995" y="5035"/>
                    </a:lnTo>
                    <a:lnTo>
                      <a:pt x="2964" y="4984"/>
                    </a:lnTo>
                    <a:lnTo>
                      <a:pt x="2928" y="4930"/>
                    </a:lnTo>
                    <a:lnTo>
                      <a:pt x="2886" y="4869"/>
                    </a:lnTo>
                    <a:lnTo>
                      <a:pt x="2844" y="4805"/>
                    </a:lnTo>
                    <a:lnTo>
                      <a:pt x="2797" y="4738"/>
                    </a:lnTo>
                    <a:lnTo>
                      <a:pt x="2753" y="4667"/>
                    </a:lnTo>
                    <a:lnTo>
                      <a:pt x="2705" y="4590"/>
                    </a:lnTo>
                    <a:lnTo>
                      <a:pt x="2663" y="4513"/>
                    </a:lnTo>
                    <a:lnTo>
                      <a:pt x="2622" y="4431"/>
                    </a:lnTo>
                    <a:lnTo>
                      <a:pt x="2585" y="4347"/>
                    </a:lnTo>
                    <a:lnTo>
                      <a:pt x="2555" y="4260"/>
                    </a:lnTo>
                    <a:lnTo>
                      <a:pt x="2532" y="4173"/>
                    </a:lnTo>
                    <a:lnTo>
                      <a:pt x="2516" y="4084"/>
                    </a:lnTo>
                    <a:lnTo>
                      <a:pt x="2496" y="4035"/>
                    </a:lnTo>
                    <a:lnTo>
                      <a:pt x="2460" y="3961"/>
                    </a:lnTo>
                    <a:lnTo>
                      <a:pt x="2413" y="3864"/>
                    </a:lnTo>
                    <a:lnTo>
                      <a:pt x="2351" y="3749"/>
                    </a:lnTo>
                    <a:lnTo>
                      <a:pt x="2276" y="3618"/>
                    </a:lnTo>
                    <a:lnTo>
                      <a:pt x="2193" y="3473"/>
                    </a:lnTo>
                    <a:lnTo>
                      <a:pt x="2103" y="3319"/>
                    </a:lnTo>
                    <a:lnTo>
                      <a:pt x="2006" y="3158"/>
                    </a:lnTo>
                    <a:lnTo>
                      <a:pt x="1903" y="2992"/>
                    </a:lnTo>
                    <a:lnTo>
                      <a:pt x="1794" y="2826"/>
                    </a:lnTo>
                    <a:lnTo>
                      <a:pt x="1686" y="2659"/>
                    </a:lnTo>
                    <a:lnTo>
                      <a:pt x="1577" y="2501"/>
                    </a:lnTo>
                    <a:lnTo>
                      <a:pt x="1468" y="2348"/>
                    </a:lnTo>
                    <a:lnTo>
                      <a:pt x="1362" y="2207"/>
                    </a:lnTo>
                    <a:lnTo>
                      <a:pt x="1259" y="2082"/>
                    </a:lnTo>
                    <a:lnTo>
                      <a:pt x="1162" y="1972"/>
                    </a:lnTo>
                    <a:lnTo>
                      <a:pt x="1131" y="1874"/>
                    </a:lnTo>
                    <a:lnTo>
                      <a:pt x="1089" y="1772"/>
                    </a:lnTo>
                    <a:lnTo>
                      <a:pt x="1034" y="1660"/>
                    </a:lnTo>
                    <a:lnTo>
                      <a:pt x="967" y="1545"/>
                    </a:lnTo>
                    <a:lnTo>
                      <a:pt x="894" y="1424"/>
                    </a:lnTo>
                    <a:lnTo>
                      <a:pt x="811" y="1299"/>
                    </a:lnTo>
                    <a:lnTo>
                      <a:pt x="724" y="1171"/>
                    </a:lnTo>
                    <a:lnTo>
                      <a:pt x="635" y="1043"/>
                    </a:lnTo>
                    <a:lnTo>
                      <a:pt x="543" y="916"/>
                    </a:lnTo>
                    <a:lnTo>
                      <a:pt x="451" y="790"/>
                    </a:lnTo>
                    <a:lnTo>
                      <a:pt x="362" y="665"/>
                    </a:lnTo>
                    <a:lnTo>
                      <a:pt x="276" y="542"/>
                    </a:lnTo>
                    <a:lnTo>
                      <a:pt x="195" y="425"/>
                    </a:lnTo>
                    <a:lnTo>
                      <a:pt x="120" y="312"/>
                    </a:lnTo>
                    <a:lnTo>
                      <a:pt x="56" y="207"/>
                    </a:lnTo>
                    <a:lnTo>
                      <a:pt x="0" y="108"/>
                    </a:lnTo>
                    <a:lnTo>
                      <a:pt x="3" y="74"/>
                    </a:lnTo>
                    <a:lnTo>
                      <a:pt x="20" y="44"/>
                    </a:lnTo>
                    <a:lnTo>
                      <a:pt x="47" y="21"/>
                    </a:lnTo>
                    <a:lnTo>
                      <a:pt x="84" y="5"/>
                    </a:lnTo>
                    <a:lnTo>
                      <a:pt x="125" y="0"/>
                    </a:lnTo>
                    <a:lnTo>
                      <a:pt x="170" y="13"/>
                    </a:lnTo>
                    <a:lnTo>
                      <a:pt x="209" y="41"/>
                    </a:lnTo>
                    <a:lnTo>
                      <a:pt x="243" y="90"/>
                    </a:lnTo>
                    <a:lnTo>
                      <a:pt x="276" y="151"/>
                    </a:lnTo>
                    <a:lnTo>
                      <a:pt x="312" y="215"/>
                    </a:lnTo>
                    <a:lnTo>
                      <a:pt x="354" y="282"/>
                    </a:lnTo>
                    <a:lnTo>
                      <a:pt x="396" y="351"/>
                    </a:lnTo>
                    <a:lnTo>
                      <a:pt x="443" y="420"/>
                    </a:lnTo>
                    <a:lnTo>
                      <a:pt x="493" y="491"/>
                    </a:lnTo>
                    <a:lnTo>
                      <a:pt x="543" y="565"/>
                    </a:lnTo>
                    <a:lnTo>
                      <a:pt x="594" y="634"/>
                    </a:lnTo>
                    <a:lnTo>
                      <a:pt x="644" y="706"/>
                    </a:lnTo>
                    <a:lnTo>
                      <a:pt x="697" y="775"/>
                    </a:lnTo>
                    <a:lnTo>
                      <a:pt x="747" y="841"/>
                    </a:lnTo>
                    <a:lnTo>
                      <a:pt x="794" y="905"/>
                    </a:lnTo>
                    <a:lnTo>
                      <a:pt x="841" y="967"/>
                    </a:lnTo>
                    <a:lnTo>
                      <a:pt x="886" y="1023"/>
                    </a:lnTo>
                    <a:lnTo>
                      <a:pt x="928" y="1074"/>
                    </a:lnTo>
                    <a:lnTo>
                      <a:pt x="967" y="1120"/>
                    </a:lnTo>
                    <a:lnTo>
                      <a:pt x="997" y="1187"/>
                    </a:lnTo>
                    <a:lnTo>
                      <a:pt x="1031" y="1251"/>
                    </a:lnTo>
                    <a:lnTo>
                      <a:pt x="1070" y="1307"/>
                    </a:lnTo>
                    <a:lnTo>
                      <a:pt x="1106" y="1361"/>
                    </a:lnTo>
                    <a:lnTo>
                      <a:pt x="1148" y="1412"/>
                    </a:lnTo>
                    <a:lnTo>
                      <a:pt x="1187" y="1455"/>
                    </a:lnTo>
                    <a:lnTo>
                      <a:pt x="1229" y="1499"/>
                    </a:lnTo>
                    <a:lnTo>
                      <a:pt x="1268" y="1537"/>
                    </a:lnTo>
                    <a:lnTo>
                      <a:pt x="1307" y="1570"/>
                    </a:lnTo>
                    <a:lnTo>
                      <a:pt x="1343" y="1603"/>
                    </a:lnTo>
                    <a:lnTo>
                      <a:pt x="1376" y="1634"/>
                    </a:lnTo>
                    <a:lnTo>
                      <a:pt x="1407" y="1660"/>
                    </a:lnTo>
                    <a:lnTo>
                      <a:pt x="1435" y="1685"/>
                    </a:lnTo>
                    <a:lnTo>
                      <a:pt x="1460" y="1708"/>
                    </a:lnTo>
                    <a:lnTo>
                      <a:pt x="1477" y="1729"/>
                    </a:lnTo>
                    <a:lnTo>
                      <a:pt x="1491" y="1749"/>
                    </a:lnTo>
                    <a:lnTo>
                      <a:pt x="1524" y="1813"/>
                    </a:lnTo>
                    <a:lnTo>
                      <a:pt x="1582" y="1905"/>
                    </a:lnTo>
                    <a:lnTo>
                      <a:pt x="1655" y="2025"/>
                    </a:lnTo>
                    <a:lnTo>
                      <a:pt x="1747" y="2166"/>
                    </a:lnTo>
                    <a:lnTo>
                      <a:pt x="1847" y="2324"/>
                    </a:lnTo>
                    <a:lnTo>
                      <a:pt x="1959" y="2496"/>
                    </a:lnTo>
                    <a:lnTo>
                      <a:pt x="2073" y="2677"/>
                    </a:lnTo>
                    <a:lnTo>
                      <a:pt x="2193" y="2859"/>
                    </a:lnTo>
                    <a:lnTo>
                      <a:pt x="2310" y="3040"/>
                    </a:lnTo>
                    <a:lnTo>
                      <a:pt x="2424" y="3219"/>
                    </a:lnTo>
                    <a:lnTo>
                      <a:pt x="2530" y="3386"/>
                    </a:lnTo>
                    <a:lnTo>
                      <a:pt x="2624" y="3539"/>
                    </a:lnTo>
                    <a:lnTo>
                      <a:pt x="2708" y="3675"/>
                    </a:lnTo>
                    <a:lnTo>
                      <a:pt x="2775" y="3787"/>
                    </a:lnTo>
                    <a:lnTo>
                      <a:pt x="2822" y="3871"/>
                    </a:lnTo>
                    <a:lnTo>
                      <a:pt x="2844" y="3925"/>
                    </a:lnTo>
                    <a:lnTo>
                      <a:pt x="2864" y="4012"/>
                    </a:lnTo>
                    <a:lnTo>
                      <a:pt x="2897" y="4104"/>
                    </a:lnTo>
                    <a:lnTo>
                      <a:pt x="2936" y="4194"/>
                    </a:lnTo>
                    <a:lnTo>
                      <a:pt x="2984" y="4286"/>
                    </a:lnTo>
                    <a:lnTo>
                      <a:pt x="3037" y="4378"/>
                    </a:lnTo>
                    <a:lnTo>
                      <a:pt x="3095" y="4470"/>
                    </a:lnTo>
                    <a:lnTo>
                      <a:pt x="3156" y="4557"/>
                    </a:lnTo>
                    <a:lnTo>
                      <a:pt x="3218" y="4644"/>
                    </a:lnTo>
                    <a:lnTo>
                      <a:pt x="3276" y="4725"/>
                    </a:lnTo>
                    <a:lnTo>
                      <a:pt x="3335" y="4802"/>
                    </a:lnTo>
                    <a:lnTo>
                      <a:pt x="3388" y="4876"/>
                    </a:lnTo>
                    <a:lnTo>
                      <a:pt x="3435" y="4943"/>
                    </a:lnTo>
                    <a:lnTo>
                      <a:pt x="3474" y="5002"/>
                    </a:lnTo>
                    <a:lnTo>
                      <a:pt x="3505" y="5053"/>
                    </a:lnTo>
                    <a:lnTo>
                      <a:pt x="3524" y="5096"/>
                    </a:lnTo>
                    <a:lnTo>
                      <a:pt x="3530" y="5132"/>
                    </a:lnTo>
                    <a:lnTo>
                      <a:pt x="3544" y="5183"/>
                    </a:lnTo>
                    <a:lnTo>
                      <a:pt x="3541" y="5224"/>
                    </a:lnTo>
                    <a:lnTo>
                      <a:pt x="3530" y="5257"/>
                    </a:lnTo>
                    <a:lnTo>
                      <a:pt x="3508" y="5283"/>
                    </a:lnTo>
                    <a:lnTo>
                      <a:pt x="3474" y="5298"/>
                    </a:lnTo>
                    <a:lnTo>
                      <a:pt x="3438" y="5308"/>
                    </a:lnTo>
                    <a:lnTo>
                      <a:pt x="3393" y="5311"/>
                    </a:lnTo>
                    <a:lnTo>
                      <a:pt x="3346" y="5308"/>
                    </a:lnTo>
                    <a:lnTo>
                      <a:pt x="3296" y="5301"/>
                    </a:lnTo>
                    <a:lnTo>
                      <a:pt x="3248" y="5288"/>
                    </a:lnTo>
                    <a:lnTo>
                      <a:pt x="3198" y="5270"/>
                    </a:lnTo>
                    <a:lnTo>
                      <a:pt x="3154" y="5250"/>
                    </a:lnTo>
                    <a:lnTo>
                      <a:pt x="3112" y="5227"/>
                    </a:lnTo>
                    <a:lnTo>
                      <a:pt x="3078" y="5204"/>
                    </a:lnTo>
                    <a:lnTo>
                      <a:pt x="3053" y="5175"/>
                    </a:lnTo>
                    <a:lnTo>
                      <a:pt x="3037" y="5150"/>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63" name="Freeform 51"/>
              <p:cNvSpPr>
                <a:spLocks/>
              </p:cNvSpPr>
              <p:nvPr/>
            </p:nvSpPr>
            <p:spPr bwMode="auto">
              <a:xfrm>
                <a:off x="5308" y="9530"/>
                <a:ext cx="3719" cy="5385"/>
              </a:xfrm>
              <a:custGeom>
                <a:avLst/>
                <a:gdLst>
                  <a:gd name="T0" fmla="*/ 3193 w 3719"/>
                  <a:gd name="T1" fmla="*/ 5152 h 5385"/>
                  <a:gd name="T2" fmla="*/ 3104 w 3719"/>
                  <a:gd name="T3" fmla="*/ 5004 h 5385"/>
                  <a:gd name="T4" fmla="*/ 2973 w 3719"/>
                  <a:gd name="T5" fmla="*/ 4812 h 5385"/>
                  <a:gd name="T6" fmla="*/ 2836 w 3719"/>
                  <a:gd name="T7" fmla="*/ 4587 h 5385"/>
                  <a:gd name="T8" fmla="*/ 2727 w 3719"/>
                  <a:gd name="T9" fmla="*/ 4334 h 5385"/>
                  <a:gd name="T10" fmla="*/ 2669 w 3719"/>
                  <a:gd name="T11" fmla="*/ 4109 h 5385"/>
                  <a:gd name="T12" fmla="*/ 2524 w 3719"/>
                  <a:gd name="T13" fmla="*/ 3823 h 5385"/>
                  <a:gd name="T14" fmla="*/ 2276 w 3719"/>
                  <a:gd name="T15" fmla="*/ 3393 h 5385"/>
                  <a:gd name="T16" fmla="*/ 1970 w 3719"/>
                  <a:gd name="T17" fmla="*/ 2900 h 5385"/>
                  <a:gd name="T18" fmla="*/ 1641 w 3719"/>
                  <a:gd name="T19" fmla="*/ 2422 h 5385"/>
                  <a:gd name="T20" fmla="*/ 1335 w 3719"/>
                  <a:gd name="T21" fmla="*/ 2046 h 5385"/>
                  <a:gd name="T22" fmla="*/ 1192 w 3719"/>
                  <a:gd name="T23" fmla="*/ 1736 h 5385"/>
                  <a:gd name="T24" fmla="*/ 931 w 3719"/>
                  <a:gd name="T25" fmla="*/ 1378 h 5385"/>
                  <a:gd name="T26" fmla="*/ 616 w 3719"/>
                  <a:gd name="T27" fmla="*/ 1000 h 5385"/>
                  <a:gd name="T28" fmla="*/ 304 w 3719"/>
                  <a:gd name="T29" fmla="*/ 632 h 5385"/>
                  <a:gd name="T30" fmla="*/ 56 w 3719"/>
                  <a:gd name="T31" fmla="*/ 297 h 5385"/>
                  <a:gd name="T32" fmla="*/ 17 w 3719"/>
                  <a:gd name="T33" fmla="*/ 118 h 5385"/>
                  <a:gd name="T34" fmla="*/ 120 w 3719"/>
                  <a:gd name="T35" fmla="*/ 8 h 5385"/>
                  <a:gd name="T36" fmla="*/ 234 w 3719"/>
                  <a:gd name="T37" fmla="*/ 56 h 5385"/>
                  <a:gd name="T38" fmla="*/ 362 w 3719"/>
                  <a:gd name="T39" fmla="*/ 258 h 5385"/>
                  <a:gd name="T40" fmla="*/ 541 w 3719"/>
                  <a:gd name="T41" fmla="*/ 494 h 5385"/>
                  <a:gd name="T42" fmla="*/ 744 w 3719"/>
                  <a:gd name="T43" fmla="*/ 736 h 5385"/>
                  <a:gd name="T44" fmla="*/ 942 w 3719"/>
                  <a:gd name="T45" fmla="*/ 964 h 5385"/>
                  <a:gd name="T46" fmla="*/ 1101 w 3719"/>
                  <a:gd name="T47" fmla="*/ 1148 h 5385"/>
                  <a:gd name="T48" fmla="*/ 1206 w 3719"/>
                  <a:gd name="T49" fmla="*/ 1325 h 5385"/>
                  <a:gd name="T50" fmla="*/ 1321 w 3719"/>
                  <a:gd name="T51" fmla="*/ 1486 h 5385"/>
                  <a:gd name="T52" fmla="*/ 1440 w 3719"/>
                  <a:gd name="T53" fmla="*/ 1611 h 5385"/>
                  <a:gd name="T54" fmla="*/ 1552 w 3719"/>
                  <a:gd name="T55" fmla="*/ 1708 h 5385"/>
                  <a:gd name="T56" fmla="*/ 1633 w 3719"/>
                  <a:gd name="T57" fmla="*/ 1782 h 5385"/>
                  <a:gd name="T58" fmla="*/ 1699 w 3719"/>
                  <a:gd name="T59" fmla="*/ 1887 h 5385"/>
                  <a:gd name="T60" fmla="*/ 1920 w 3719"/>
                  <a:gd name="T61" fmla="*/ 2240 h 5385"/>
                  <a:gd name="T62" fmla="*/ 2248 w 3719"/>
                  <a:gd name="T63" fmla="*/ 2751 h 5385"/>
                  <a:gd name="T64" fmla="*/ 2599 w 3719"/>
                  <a:gd name="T65" fmla="*/ 3293 h 5385"/>
                  <a:gd name="T66" fmla="*/ 2883 w 3719"/>
                  <a:gd name="T67" fmla="*/ 3749 h 5385"/>
                  <a:gd name="T68" fmla="*/ 3020 w 3719"/>
                  <a:gd name="T69" fmla="*/ 3999 h 5385"/>
                  <a:gd name="T70" fmla="*/ 3112 w 3719"/>
                  <a:gd name="T71" fmla="*/ 4268 h 5385"/>
                  <a:gd name="T72" fmla="*/ 3271 w 3719"/>
                  <a:gd name="T73" fmla="*/ 4544 h 5385"/>
                  <a:gd name="T74" fmla="*/ 3452 w 3719"/>
                  <a:gd name="T75" fmla="*/ 4799 h 5385"/>
                  <a:gd name="T76" fmla="*/ 3608 w 3719"/>
                  <a:gd name="T77" fmla="*/ 5017 h 5385"/>
                  <a:gd name="T78" fmla="*/ 3700 w 3719"/>
                  <a:gd name="T79" fmla="*/ 5170 h 5385"/>
                  <a:gd name="T80" fmla="*/ 3716 w 3719"/>
                  <a:gd name="T81" fmla="*/ 5298 h 5385"/>
                  <a:gd name="T82" fmla="*/ 3650 w 3719"/>
                  <a:gd name="T83" fmla="*/ 5372 h 5385"/>
                  <a:gd name="T84" fmla="*/ 3521 w 3719"/>
                  <a:gd name="T85" fmla="*/ 5382 h 5385"/>
                  <a:gd name="T86" fmla="*/ 3374 w 3719"/>
                  <a:gd name="T87" fmla="*/ 5344 h 5385"/>
                  <a:gd name="T88" fmla="*/ 3254 w 3719"/>
                  <a:gd name="T89" fmla="*/ 5278 h 53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19" h="5385">
                    <a:moveTo>
                      <a:pt x="3212" y="5224"/>
                    </a:moveTo>
                    <a:lnTo>
                      <a:pt x="3207" y="5191"/>
                    </a:lnTo>
                    <a:lnTo>
                      <a:pt x="3193" y="5152"/>
                    </a:lnTo>
                    <a:lnTo>
                      <a:pt x="3168" y="5109"/>
                    </a:lnTo>
                    <a:lnTo>
                      <a:pt x="3140" y="5058"/>
                    </a:lnTo>
                    <a:lnTo>
                      <a:pt x="3104" y="5004"/>
                    </a:lnTo>
                    <a:lnTo>
                      <a:pt x="3062" y="4943"/>
                    </a:lnTo>
                    <a:lnTo>
                      <a:pt x="3017" y="4879"/>
                    </a:lnTo>
                    <a:lnTo>
                      <a:pt x="2973" y="4812"/>
                    </a:lnTo>
                    <a:lnTo>
                      <a:pt x="2925" y="4741"/>
                    </a:lnTo>
                    <a:lnTo>
                      <a:pt x="2881" y="4664"/>
                    </a:lnTo>
                    <a:lnTo>
                      <a:pt x="2836" y="4587"/>
                    </a:lnTo>
                    <a:lnTo>
                      <a:pt x="2794" y="4505"/>
                    </a:lnTo>
                    <a:lnTo>
                      <a:pt x="2758" y="4421"/>
                    </a:lnTo>
                    <a:lnTo>
                      <a:pt x="2727" y="4334"/>
                    </a:lnTo>
                    <a:lnTo>
                      <a:pt x="2705" y="4247"/>
                    </a:lnTo>
                    <a:lnTo>
                      <a:pt x="2688" y="4158"/>
                    </a:lnTo>
                    <a:lnTo>
                      <a:pt x="2669" y="4109"/>
                    </a:lnTo>
                    <a:lnTo>
                      <a:pt x="2636" y="4035"/>
                    </a:lnTo>
                    <a:lnTo>
                      <a:pt x="2585" y="3938"/>
                    </a:lnTo>
                    <a:lnTo>
                      <a:pt x="2524" y="3823"/>
                    </a:lnTo>
                    <a:lnTo>
                      <a:pt x="2452" y="3692"/>
                    </a:lnTo>
                    <a:lnTo>
                      <a:pt x="2368" y="3547"/>
                    </a:lnTo>
                    <a:lnTo>
                      <a:pt x="2276" y="3393"/>
                    </a:lnTo>
                    <a:lnTo>
                      <a:pt x="2179" y="3232"/>
                    </a:lnTo>
                    <a:lnTo>
                      <a:pt x="2076" y="3066"/>
                    </a:lnTo>
                    <a:lnTo>
                      <a:pt x="1970" y="2900"/>
                    </a:lnTo>
                    <a:lnTo>
                      <a:pt x="1861" y="2733"/>
                    </a:lnTo>
                    <a:lnTo>
                      <a:pt x="1750" y="2575"/>
                    </a:lnTo>
                    <a:lnTo>
                      <a:pt x="1641" y="2422"/>
                    </a:lnTo>
                    <a:lnTo>
                      <a:pt x="1535" y="2281"/>
                    </a:lnTo>
                    <a:lnTo>
                      <a:pt x="1432" y="2156"/>
                    </a:lnTo>
                    <a:lnTo>
                      <a:pt x="1335" y="2046"/>
                    </a:lnTo>
                    <a:lnTo>
                      <a:pt x="1304" y="1948"/>
                    </a:lnTo>
                    <a:lnTo>
                      <a:pt x="1257" y="1846"/>
                    </a:lnTo>
                    <a:lnTo>
                      <a:pt x="1192" y="1736"/>
                    </a:lnTo>
                    <a:lnTo>
                      <a:pt x="1114" y="1621"/>
                    </a:lnTo>
                    <a:lnTo>
                      <a:pt x="1028" y="1501"/>
                    </a:lnTo>
                    <a:lnTo>
                      <a:pt x="931" y="1378"/>
                    </a:lnTo>
                    <a:lnTo>
                      <a:pt x="830" y="1253"/>
                    </a:lnTo>
                    <a:lnTo>
                      <a:pt x="722" y="1128"/>
                    </a:lnTo>
                    <a:lnTo>
                      <a:pt x="616" y="1000"/>
                    </a:lnTo>
                    <a:lnTo>
                      <a:pt x="507" y="875"/>
                    </a:lnTo>
                    <a:lnTo>
                      <a:pt x="401" y="752"/>
                    </a:lnTo>
                    <a:lnTo>
                      <a:pt x="304" y="632"/>
                    </a:lnTo>
                    <a:lnTo>
                      <a:pt x="212" y="514"/>
                    </a:lnTo>
                    <a:lnTo>
                      <a:pt x="128" y="404"/>
                    </a:lnTo>
                    <a:lnTo>
                      <a:pt x="56" y="297"/>
                    </a:lnTo>
                    <a:lnTo>
                      <a:pt x="0" y="200"/>
                    </a:lnTo>
                    <a:lnTo>
                      <a:pt x="0" y="161"/>
                    </a:lnTo>
                    <a:lnTo>
                      <a:pt x="17" y="118"/>
                    </a:lnTo>
                    <a:lnTo>
                      <a:pt x="45" y="74"/>
                    </a:lnTo>
                    <a:lnTo>
                      <a:pt x="81" y="36"/>
                    </a:lnTo>
                    <a:lnTo>
                      <a:pt x="120" y="8"/>
                    </a:lnTo>
                    <a:lnTo>
                      <a:pt x="162" y="0"/>
                    </a:lnTo>
                    <a:lnTo>
                      <a:pt x="201" y="13"/>
                    </a:lnTo>
                    <a:lnTo>
                      <a:pt x="234" y="56"/>
                    </a:lnTo>
                    <a:lnTo>
                      <a:pt x="268" y="118"/>
                    </a:lnTo>
                    <a:lnTo>
                      <a:pt x="312" y="187"/>
                    </a:lnTo>
                    <a:lnTo>
                      <a:pt x="362" y="258"/>
                    </a:lnTo>
                    <a:lnTo>
                      <a:pt x="418" y="335"/>
                    </a:lnTo>
                    <a:lnTo>
                      <a:pt x="476" y="414"/>
                    </a:lnTo>
                    <a:lnTo>
                      <a:pt x="541" y="494"/>
                    </a:lnTo>
                    <a:lnTo>
                      <a:pt x="607" y="575"/>
                    </a:lnTo>
                    <a:lnTo>
                      <a:pt x="677" y="657"/>
                    </a:lnTo>
                    <a:lnTo>
                      <a:pt x="744" y="736"/>
                    </a:lnTo>
                    <a:lnTo>
                      <a:pt x="811" y="816"/>
                    </a:lnTo>
                    <a:lnTo>
                      <a:pt x="878" y="892"/>
                    </a:lnTo>
                    <a:lnTo>
                      <a:pt x="942" y="964"/>
                    </a:lnTo>
                    <a:lnTo>
                      <a:pt x="1000" y="1031"/>
                    </a:lnTo>
                    <a:lnTo>
                      <a:pt x="1053" y="1092"/>
                    </a:lnTo>
                    <a:lnTo>
                      <a:pt x="1101" y="1148"/>
                    </a:lnTo>
                    <a:lnTo>
                      <a:pt x="1142" y="1194"/>
                    </a:lnTo>
                    <a:lnTo>
                      <a:pt x="1173" y="1261"/>
                    </a:lnTo>
                    <a:lnTo>
                      <a:pt x="1206" y="1325"/>
                    </a:lnTo>
                    <a:lnTo>
                      <a:pt x="1243" y="1381"/>
                    </a:lnTo>
                    <a:lnTo>
                      <a:pt x="1282" y="1435"/>
                    </a:lnTo>
                    <a:lnTo>
                      <a:pt x="1321" y="1486"/>
                    </a:lnTo>
                    <a:lnTo>
                      <a:pt x="1362" y="1529"/>
                    </a:lnTo>
                    <a:lnTo>
                      <a:pt x="1401" y="1573"/>
                    </a:lnTo>
                    <a:lnTo>
                      <a:pt x="1440" y="1611"/>
                    </a:lnTo>
                    <a:lnTo>
                      <a:pt x="1479" y="1644"/>
                    </a:lnTo>
                    <a:lnTo>
                      <a:pt x="1516" y="1677"/>
                    </a:lnTo>
                    <a:lnTo>
                      <a:pt x="1552" y="1708"/>
                    </a:lnTo>
                    <a:lnTo>
                      <a:pt x="1582" y="1734"/>
                    </a:lnTo>
                    <a:lnTo>
                      <a:pt x="1610" y="1759"/>
                    </a:lnTo>
                    <a:lnTo>
                      <a:pt x="1633" y="1782"/>
                    </a:lnTo>
                    <a:lnTo>
                      <a:pt x="1652" y="1803"/>
                    </a:lnTo>
                    <a:lnTo>
                      <a:pt x="1663" y="1823"/>
                    </a:lnTo>
                    <a:lnTo>
                      <a:pt x="1699" y="1887"/>
                    </a:lnTo>
                    <a:lnTo>
                      <a:pt x="1755" y="1979"/>
                    </a:lnTo>
                    <a:lnTo>
                      <a:pt x="1830" y="2099"/>
                    </a:lnTo>
                    <a:lnTo>
                      <a:pt x="1920" y="2240"/>
                    </a:lnTo>
                    <a:lnTo>
                      <a:pt x="2023" y="2398"/>
                    </a:lnTo>
                    <a:lnTo>
                      <a:pt x="2131" y="2570"/>
                    </a:lnTo>
                    <a:lnTo>
                      <a:pt x="2248" y="2751"/>
                    </a:lnTo>
                    <a:lnTo>
                      <a:pt x="2368" y="2933"/>
                    </a:lnTo>
                    <a:lnTo>
                      <a:pt x="2485" y="3114"/>
                    </a:lnTo>
                    <a:lnTo>
                      <a:pt x="2599" y="3293"/>
                    </a:lnTo>
                    <a:lnTo>
                      <a:pt x="2705" y="3460"/>
                    </a:lnTo>
                    <a:lnTo>
                      <a:pt x="2800" y="3613"/>
                    </a:lnTo>
                    <a:lnTo>
                      <a:pt x="2883" y="3749"/>
                    </a:lnTo>
                    <a:lnTo>
                      <a:pt x="2950" y="3861"/>
                    </a:lnTo>
                    <a:lnTo>
                      <a:pt x="2998" y="3945"/>
                    </a:lnTo>
                    <a:lnTo>
                      <a:pt x="3020" y="3999"/>
                    </a:lnTo>
                    <a:lnTo>
                      <a:pt x="3039" y="4086"/>
                    </a:lnTo>
                    <a:lnTo>
                      <a:pt x="3070" y="4178"/>
                    </a:lnTo>
                    <a:lnTo>
                      <a:pt x="3112" y="4268"/>
                    </a:lnTo>
                    <a:lnTo>
                      <a:pt x="3159" y="4360"/>
                    </a:lnTo>
                    <a:lnTo>
                      <a:pt x="3212" y="4452"/>
                    </a:lnTo>
                    <a:lnTo>
                      <a:pt x="3271" y="4544"/>
                    </a:lnTo>
                    <a:lnTo>
                      <a:pt x="3329" y="4631"/>
                    </a:lnTo>
                    <a:lnTo>
                      <a:pt x="3390" y="4718"/>
                    </a:lnTo>
                    <a:lnTo>
                      <a:pt x="3452" y="4799"/>
                    </a:lnTo>
                    <a:lnTo>
                      <a:pt x="3507" y="4876"/>
                    </a:lnTo>
                    <a:lnTo>
                      <a:pt x="3560" y="4950"/>
                    </a:lnTo>
                    <a:lnTo>
                      <a:pt x="3608" y="5017"/>
                    </a:lnTo>
                    <a:lnTo>
                      <a:pt x="3650" y="5076"/>
                    </a:lnTo>
                    <a:lnTo>
                      <a:pt x="3680" y="5127"/>
                    </a:lnTo>
                    <a:lnTo>
                      <a:pt x="3700" y="5170"/>
                    </a:lnTo>
                    <a:lnTo>
                      <a:pt x="3705" y="5206"/>
                    </a:lnTo>
                    <a:lnTo>
                      <a:pt x="3719" y="5257"/>
                    </a:lnTo>
                    <a:lnTo>
                      <a:pt x="3716" y="5298"/>
                    </a:lnTo>
                    <a:lnTo>
                      <a:pt x="3705" y="5331"/>
                    </a:lnTo>
                    <a:lnTo>
                      <a:pt x="3680" y="5357"/>
                    </a:lnTo>
                    <a:lnTo>
                      <a:pt x="3650" y="5372"/>
                    </a:lnTo>
                    <a:lnTo>
                      <a:pt x="3611" y="5382"/>
                    </a:lnTo>
                    <a:lnTo>
                      <a:pt x="3569" y="5385"/>
                    </a:lnTo>
                    <a:lnTo>
                      <a:pt x="3521" y="5382"/>
                    </a:lnTo>
                    <a:lnTo>
                      <a:pt x="3471" y="5375"/>
                    </a:lnTo>
                    <a:lnTo>
                      <a:pt x="3421" y="5362"/>
                    </a:lnTo>
                    <a:lnTo>
                      <a:pt x="3374" y="5344"/>
                    </a:lnTo>
                    <a:lnTo>
                      <a:pt x="3329" y="5324"/>
                    </a:lnTo>
                    <a:lnTo>
                      <a:pt x="3287" y="5301"/>
                    </a:lnTo>
                    <a:lnTo>
                      <a:pt x="3254" y="5278"/>
                    </a:lnTo>
                    <a:lnTo>
                      <a:pt x="3229" y="5249"/>
                    </a:lnTo>
                    <a:lnTo>
                      <a:pt x="3212" y="5224"/>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64" name="Freeform 52"/>
              <p:cNvSpPr>
                <a:spLocks/>
              </p:cNvSpPr>
              <p:nvPr/>
            </p:nvSpPr>
            <p:spPr bwMode="auto">
              <a:xfrm>
                <a:off x="5308" y="9530"/>
                <a:ext cx="3719" cy="5385"/>
              </a:xfrm>
              <a:custGeom>
                <a:avLst/>
                <a:gdLst>
                  <a:gd name="T0" fmla="*/ 3207 w 3719"/>
                  <a:gd name="T1" fmla="*/ 5191 h 5385"/>
                  <a:gd name="T2" fmla="*/ 3140 w 3719"/>
                  <a:gd name="T3" fmla="*/ 5058 h 5385"/>
                  <a:gd name="T4" fmla="*/ 3017 w 3719"/>
                  <a:gd name="T5" fmla="*/ 4879 h 5385"/>
                  <a:gd name="T6" fmla="*/ 2881 w 3719"/>
                  <a:gd name="T7" fmla="*/ 4664 h 5385"/>
                  <a:gd name="T8" fmla="*/ 2758 w 3719"/>
                  <a:gd name="T9" fmla="*/ 4421 h 5385"/>
                  <a:gd name="T10" fmla="*/ 2688 w 3719"/>
                  <a:gd name="T11" fmla="*/ 4158 h 5385"/>
                  <a:gd name="T12" fmla="*/ 2636 w 3719"/>
                  <a:gd name="T13" fmla="*/ 4035 h 5385"/>
                  <a:gd name="T14" fmla="*/ 2452 w 3719"/>
                  <a:gd name="T15" fmla="*/ 3692 h 5385"/>
                  <a:gd name="T16" fmla="*/ 2179 w 3719"/>
                  <a:gd name="T17" fmla="*/ 3232 h 5385"/>
                  <a:gd name="T18" fmla="*/ 1861 w 3719"/>
                  <a:gd name="T19" fmla="*/ 2733 h 5385"/>
                  <a:gd name="T20" fmla="*/ 1535 w 3719"/>
                  <a:gd name="T21" fmla="*/ 2281 h 5385"/>
                  <a:gd name="T22" fmla="*/ 1335 w 3719"/>
                  <a:gd name="T23" fmla="*/ 2046 h 5385"/>
                  <a:gd name="T24" fmla="*/ 1192 w 3719"/>
                  <a:gd name="T25" fmla="*/ 1736 h 5385"/>
                  <a:gd name="T26" fmla="*/ 931 w 3719"/>
                  <a:gd name="T27" fmla="*/ 1378 h 5385"/>
                  <a:gd name="T28" fmla="*/ 616 w 3719"/>
                  <a:gd name="T29" fmla="*/ 1000 h 5385"/>
                  <a:gd name="T30" fmla="*/ 304 w 3719"/>
                  <a:gd name="T31" fmla="*/ 632 h 5385"/>
                  <a:gd name="T32" fmla="*/ 56 w 3719"/>
                  <a:gd name="T33" fmla="*/ 297 h 5385"/>
                  <a:gd name="T34" fmla="*/ 0 w 3719"/>
                  <a:gd name="T35" fmla="*/ 161 h 5385"/>
                  <a:gd name="T36" fmla="*/ 81 w 3719"/>
                  <a:gd name="T37" fmla="*/ 36 h 5385"/>
                  <a:gd name="T38" fmla="*/ 201 w 3719"/>
                  <a:gd name="T39" fmla="*/ 13 h 5385"/>
                  <a:gd name="T40" fmla="*/ 268 w 3719"/>
                  <a:gd name="T41" fmla="*/ 118 h 5385"/>
                  <a:gd name="T42" fmla="*/ 418 w 3719"/>
                  <a:gd name="T43" fmla="*/ 335 h 5385"/>
                  <a:gd name="T44" fmla="*/ 607 w 3719"/>
                  <a:gd name="T45" fmla="*/ 575 h 5385"/>
                  <a:gd name="T46" fmla="*/ 811 w 3719"/>
                  <a:gd name="T47" fmla="*/ 816 h 5385"/>
                  <a:gd name="T48" fmla="*/ 1000 w 3719"/>
                  <a:gd name="T49" fmla="*/ 1031 h 5385"/>
                  <a:gd name="T50" fmla="*/ 1142 w 3719"/>
                  <a:gd name="T51" fmla="*/ 1194 h 5385"/>
                  <a:gd name="T52" fmla="*/ 1206 w 3719"/>
                  <a:gd name="T53" fmla="*/ 1325 h 5385"/>
                  <a:gd name="T54" fmla="*/ 1321 w 3719"/>
                  <a:gd name="T55" fmla="*/ 1486 h 5385"/>
                  <a:gd name="T56" fmla="*/ 1440 w 3719"/>
                  <a:gd name="T57" fmla="*/ 1611 h 5385"/>
                  <a:gd name="T58" fmla="*/ 1552 w 3719"/>
                  <a:gd name="T59" fmla="*/ 1708 h 5385"/>
                  <a:gd name="T60" fmla="*/ 1633 w 3719"/>
                  <a:gd name="T61" fmla="*/ 1782 h 5385"/>
                  <a:gd name="T62" fmla="*/ 1663 w 3719"/>
                  <a:gd name="T63" fmla="*/ 1823 h 5385"/>
                  <a:gd name="T64" fmla="*/ 1830 w 3719"/>
                  <a:gd name="T65" fmla="*/ 2099 h 5385"/>
                  <a:gd name="T66" fmla="*/ 2131 w 3719"/>
                  <a:gd name="T67" fmla="*/ 2570 h 5385"/>
                  <a:gd name="T68" fmla="*/ 2485 w 3719"/>
                  <a:gd name="T69" fmla="*/ 3114 h 5385"/>
                  <a:gd name="T70" fmla="*/ 2800 w 3719"/>
                  <a:gd name="T71" fmla="*/ 3613 h 5385"/>
                  <a:gd name="T72" fmla="*/ 2998 w 3719"/>
                  <a:gd name="T73" fmla="*/ 3945 h 5385"/>
                  <a:gd name="T74" fmla="*/ 3039 w 3719"/>
                  <a:gd name="T75" fmla="*/ 4086 h 5385"/>
                  <a:gd name="T76" fmla="*/ 3159 w 3719"/>
                  <a:gd name="T77" fmla="*/ 4360 h 5385"/>
                  <a:gd name="T78" fmla="*/ 3329 w 3719"/>
                  <a:gd name="T79" fmla="*/ 4631 h 5385"/>
                  <a:gd name="T80" fmla="*/ 3507 w 3719"/>
                  <a:gd name="T81" fmla="*/ 4876 h 5385"/>
                  <a:gd name="T82" fmla="*/ 3650 w 3719"/>
                  <a:gd name="T83" fmla="*/ 5076 h 5385"/>
                  <a:gd name="T84" fmla="*/ 3705 w 3719"/>
                  <a:gd name="T85" fmla="*/ 5206 h 5385"/>
                  <a:gd name="T86" fmla="*/ 3716 w 3719"/>
                  <a:gd name="T87" fmla="*/ 5298 h 5385"/>
                  <a:gd name="T88" fmla="*/ 3650 w 3719"/>
                  <a:gd name="T89" fmla="*/ 5372 h 5385"/>
                  <a:gd name="T90" fmla="*/ 3521 w 3719"/>
                  <a:gd name="T91" fmla="*/ 5382 h 5385"/>
                  <a:gd name="T92" fmla="*/ 3374 w 3719"/>
                  <a:gd name="T93" fmla="*/ 5344 h 5385"/>
                  <a:gd name="T94" fmla="*/ 3254 w 3719"/>
                  <a:gd name="T95" fmla="*/ 5278 h 53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719" h="5385">
                    <a:moveTo>
                      <a:pt x="3212" y="5224"/>
                    </a:moveTo>
                    <a:lnTo>
                      <a:pt x="3212" y="5224"/>
                    </a:lnTo>
                    <a:lnTo>
                      <a:pt x="3207" y="5191"/>
                    </a:lnTo>
                    <a:lnTo>
                      <a:pt x="3193" y="5152"/>
                    </a:lnTo>
                    <a:lnTo>
                      <a:pt x="3168" y="5109"/>
                    </a:lnTo>
                    <a:lnTo>
                      <a:pt x="3140" y="5058"/>
                    </a:lnTo>
                    <a:lnTo>
                      <a:pt x="3104" y="5004"/>
                    </a:lnTo>
                    <a:lnTo>
                      <a:pt x="3062" y="4943"/>
                    </a:lnTo>
                    <a:lnTo>
                      <a:pt x="3017" y="4879"/>
                    </a:lnTo>
                    <a:lnTo>
                      <a:pt x="2973" y="4812"/>
                    </a:lnTo>
                    <a:lnTo>
                      <a:pt x="2925" y="4741"/>
                    </a:lnTo>
                    <a:lnTo>
                      <a:pt x="2881" y="4664"/>
                    </a:lnTo>
                    <a:lnTo>
                      <a:pt x="2836" y="4587"/>
                    </a:lnTo>
                    <a:lnTo>
                      <a:pt x="2794" y="4505"/>
                    </a:lnTo>
                    <a:lnTo>
                      <a:pt x="2758" y="4421"/>
                    </a:lnTo>
                    <a:lnTo>
                      <a:pt x="2727" y="4334"/>
                    </a:lnTo>
                    <a:lnTo>
                      <a:pt x="2705" y="4247"/>
                    </a:lnTo>
                    <a:lnTo>
                      <a:pt x="2688" y="4158"/>
                    </a:lnTo>
                    <a:lnTo>
                      <a:pt x="2669" y="4109"/>
                    </a:lnTo>
                    <a:lnTo>
                      <a:pt x="2636" y="4035"/>
                    </a:lnTo>
                    <a:lnTo>
                      <a:pt x="2585" y="3938"/>
                    </a:lnTo>
                    <a:lnTo>
                      <a:pt x="2524" y="3823"/>
                    </a:lnTo>
                    <a:lnTo>
                      <a:pt x="2452" y="3692"/>
                    </a:lnTo>
                    <a:lnTo>
                      <a:pt x="2368" y="3547"/>
                    </a:lnTo>
                    <a:lnTo>
                      <a:pt x="2276" y="3393"/>
                    </a:lnTo>
                    <a:lnTo>
                      <a:pt x="2179" y="3232"/>
                    </a:lnTo>
                    <a:lnTo>
                      <a:pt x="2076" y="3066"/>
                    </a:lnTo>
                    <a:lnTo>
                      <a:pt x="1970" y="2900"/>
                    </a:lnTo>
                    <a:lnTo>
                      <a:pt x="1861" y="2733"/>
                    </a:lnTo>
                    <a:lnTo>
                      <a:pt x="1750" y="2575"/>
                    </a:lnTo>
                    <a:lnTo>
                      <a:pt x="1641" y="2422"/>
                    </a:lnTo>
                    <a:lnTo>
                      <a:pt x="1535" y="2281"/>
                    </a:lnTo>
                    <a:lnTo>
                      <a:pt x="1432" y="2156"/>
                    </a:lnTo>
                    <a:lnTo>
                      <a:pt x="1335" y="2046"/>
                    </a:lnTo>
                    <a:lnTo>
                      <a:pt x="1304" y="1948"/>
                    </a:lnTo>
                    <a:lnTo>
                      <a:pt x="1257" y="1846"/>
                    </a:lnTo>
                    <a:lnTo>
                      <a:pt x="1192" y="1736"/>
                    </a:lnTo>
                    <a:lnTo>
                      <a:pt x="1114" y="1621"/>
                    </a:lnTo>
                    <a:lnTo>
                      <a:pt x="1028" y="1501"/>
                    </a:lnTo>
                    <a:lnTo>
                      <a:pt x="931" y="1378"/>
                    </a:lnTo>
                    <a:lnTo>
                      <a:pt x="830" y="1253"/>
                    </a:lnTo>
                    <a:lnTo>
                      <a:pt x="722" y="1128"/>
                    </a:lnTo>
                    <a:lnTo>
                      <a:pt x="616" y="1000"/>
                    </a:lnTo>
                    <a:lnTo>
                      <a:pt x="507" y="875"/>
                    </a:lnTo>
                    <a:lnTo>
                      <a:pt x="401" y="752"/>
                    </a:lnTo>
                    <a:lnTo>
                      <a:pt x="304" y="632"/>
                    </a:lnTo>
                    <a:lnTo>
                      <a:pt x="212" y="514"/>
                    </a:lnTo>
                    <a:lnTo>
                      <a:pt x="128" y="404"/>
                    </a:lnTo>
                    <a:lnTo>
                      <a:pt x="56" y="297"/>
                    </a:lnTo>
                    <a:lnTo>
                      <a:pt x="0" y="200"/>
                    </a:lnTo>
                    <a:lnTo>
                      <a:pt x="0" y="161"/>
                    </a:lnTo>
                    <a:lnTo>
                      <a:pt x="17" y="118"/>
                    </a:lnTo>
                    <a:lnTo>
                      <a:pt x="45" y="74"/>
                    </a:lnTo>
                    <a:lnTo>
                      <a:pt x="81" y="36"/>
                    </a:lnTo>
                    <a:lnTo>
                      <a:pt x="120" y="8"/>
                    </a:lnTo>
                    <a:lnTo>
                      <a:pt x="162" y="0"/>
                    </a:lnTo>
                    <a:lnTo>
                      <a:pt x="201" y="13"/>
                    </a:lnTo>
                    <a:lnTo>
                      <a:pt x="234" y="56"/>
                    </a:lnTo>
                    <a:lnTo>
                      <a:pt x="268" y="118"/>
                    </a:lnTo>
                    <a:lnTo>
                      <a:pt x="312" y="187"/>
                    </a:lnTo>
                    <a:lnTo>
                      <a:pt x="362" y="258"/>
                    </a:lnTo>
                    <a:lnTo>
                      <a:pt x="418" y="335"/>
                    </a:lnTo>
                    <a:lnTo>
                      <a:pt x="476" y="414"/>
                    </a:lnTo>
                    <a:lnTo>
                      <a:pt x="541" y="494"/>
                    </a:lnTo>
                    <a:lnTo>
                      <a:pt x="607" y="575"/>
                    </a:lnTo>
                    <a:lnTo>
                      <a:pt x="677" y="657"/>
                    </a:lnTo>
                    <a:lnTo>
                      <a:pt x="744" y="736"/>
                    </a:lnTo>
                    <a:lnTo>
                      <a:pt x="811" y="816"/>
                    </a:lnTo>
                    <a:lnTo>
                      <a:pt x="878" y="892"/>
                    </a:lnTo>
                    <a:lnTo>
                      <a:pt x="942" y="964"/>
                    </a:lnTo>
                    <a:lnTo>
                      <a:pt x="1000" y="1031"/>
                    </a:lnTo>
                    <a:lnTo>
                      <a:pt x="1053" y="1092"/>
                    </a:lnTo>
                    <a:lnTo>
                      <a:pt x="1101" y="1148"/>
                    </a:lnTo>
                    <a:lnTo>
                      <a:pt x="1142" y="1194"/>
                    </a:lnTo>
                    <a:lnTo>
                      <a:pt x="1173" y="1261"/>
                    </a:lnTo>
                    <a:lnTo>
                      <a:pt x="1206" y="1325"/>
                    </a:lnTo>
                    <a:lnTo>
                      <a:pt x="1243" y="1381"/>
                    </a:lnTo>
                    <a:lnTo>
                      <a:pt x="1282" y="1435"/>
                    </a:lnTo>
                    <a:lnTo>
                      <a:pt x="1321" y="1486"/>
                    </a:lnTo>
                    <a:lnTo>
                      <a:pt x="1362" y="1529"/>
                    </a:lnTo>
                    <a:lnTo>
                      <a:pt x="1401" y="1573"/>
                    </a:lnTo>
                    <a:lnTo>
                      <a:pt x="1440" y="1611"/>
                    </a:lnTo>
                    <a:lnTo>
                      <a:pt x="1479" y="1644"/>
                    </a:lnTo>
                    <a:lnTo>
                      <a:pt x="1516" y="1677"/>
                    </a:lnTo>
                    <a:lnTo>
                      <a:pt x="1552" y="1708"/>
                    </a:lnTo>
                    <a:lnTo>
                      <a:pt x="1582" y="1734"/>
                    </a:lnTo>
                    <a:lnTo>
                      <a:pt x="1610" y="1759"/>
                    </a:lnTo>
                    <a:lnTo>
                      <a:pt x="1633" y="1782"/>
                    </a:lnTo>
                    <a:lnTo>
                      <a:pt x="1652" y="1803"/>
                    </a:lnTo>
                    <a:lnTo>
                      <a:pt x="1663" y="1823"/>
                    </a:lnTo>
                    <a:lnTo>
                      <a:pt x="1699" y="1887"/>
                    </a:lnTo>
                    <a:lnTo>
                      <a:pt x="1755" y="1979"/>
                    </a:lnTo>
                    <a:lnTo>
                      <a:pt x="1830" y="2099"/>
                    </a:lnTo>
                    <a:lnTo>
                      <a:pt x="1920" y="2240"/>
                    </a:lnTo>
                    <a:lnTo>
                      <a:pt x="2023" y="2398"/>
                    </a:lnTo>
                    <a:lnTo>
                      <a:pt x="2131" y="2570"/>
                    </a:lnTo>
                    <a:lnTo>
                      <a:pt x="2248" y="2751"/>
                    </a:lnTo>
                    <a:lnTo>
                      <a:pt x="2368" y="2933"/>
                    </a:lnTo>
                    <a:lnTo>
                      <a:pt x="2485" y="3114"/>
                    </a:lnTo>
                    <a:lnTo>
                      <a:pt x="2599" y="3293"/>
                    </a:lnTo>
                    <a:lnTo>
                      <a:pt x="2705" y="3460"/>
                    </a:lnTo>
                    <a:lnTo>
                      <a:pt x="2800" y="3613"/>
                    </a:lnTo>
                    <a:lnTo>
                      <a:pt x="2883" y="3749"/>
                    </a:lnTo>
                    <a:lnTo>
                      <a:pt x="2950" y="3861"/>
                    </a:lnTo>
                    <a:lnTo>
                      <a:pt x="2998" y="3945"/>
                    </a:lnTo>
                    <a:lnTo>
                      <a:pt x="3020" y="3999"/>
                    </a:lnTo>
                    <a:lnTo>
                      <a:pt x="3039" y="4086"/>
                    </a:lnTo>
                    <a:lnTo>
                      <a:pt x="3070" y="4178"/>
                    </a:lnTo>
                    <a:lnTo>
                      <a:pt x="3112" y="4268"/>
                    </a:lnTo>
                    <a:lnTo>
                      <a:pt x="3159" y="4360"/>
                    </a:lnTo>
                    <a:lnTo>
                      <a:pt x="3212" y="4452"/>
                    </a:lnTo>
                    <a:lnTo>
                      <a:pt x="3271" y="4544"/>
                    </a:lnTo>
                    <a:lnTo>
                      <a:pt x="3329" y="4631"/>
                    </a:lnTo>
                    <a:lnTo>
                      <a:pt x="3390" y="4718"/>
                    </a:lnTo>
                    <a:lnTo>
                      <a:pt x="3452" y="4799"/>
                    </a:lnTo>
                    <a:lnTo>
                      <a:pt x="3507" y="4876"/>
                    </a:lnTo>
                    <a:lnTo>
                      <a:pt x="3560" y="4950"/>
                    </a:lnTo>
                    <a:lnTo>
                      <a:pt x="3608" y="5017"/>
                    </a:lnTo>
                    <a:lnTo>
                      <a:pt x="3650" y="5076"/>
                    </a:lnTo>
                    <a:lnTo>
                      <a:pt x="3680" y="5127"/>
                    </a:lnTo>
                    <a:lnTo>
                      <a:pt x="3700" y="5170"/>
                    </a:lnTo>
                    <a:lnTo>
                      <a:pt x="3705" y="5206"/>
                    </a:lnTo>
                    <a:lnTo>
                      <a:pt x="3719" y="5257"/>
                    </a:lnTo>
                    <a:lnTo>
                      <a:pt x="3716" y="5298"/>
                    </a:lnTo>
                    <a:lnTo>
                      <a:pt x="3705" y="5331"/>
                    </a:lnTo>
                    <a:lnTo>
                      <a:pt x="3680" y="5357"/>
                    </a:lnTo>
                    <a:lnTo>
                      <a:pt x="3650" y="5372"/>
                    </a:lnTo>
                    <a:lnTo>
                      <a:pt x="3611" y="5382"/>
                    </a:lnTo>
                    <a:lnTo>
                      <a:pt x="3569" y="5385"/>
                    </a:lnTo>
                    <a:lnTo>
                      <a:pt x="3521" y="5382"/>
                    </a:lnTo>
                    <a:lnTo>
                      <a:pt x="3471" y="5375"/>
                    </a:lnTo>
                    <a:lnTo>
                      <a:pt x="3421" y="5362"/>
                    </a:lnTo>
                    <a:lnTo>
                      <a:pt x="3374" y="5344"/>
                    </a:lnTo>
                    <a:lnTo>
                      <a:pt x="3329" y="5324"/>
                    </a:lnTo>
                    <a:lnTo>
                      <a:pt x="3287" y="5301"/>
                    </a:lnTo>
                    <a:lnTo>
                      <a:pt x="3254" y="5278"/>
                    </a:lnTo>
                    <a:lnTo>
                      <a:pt x="3229" y="5249"/>
                    </a:lnTo>
                    <a:lnTo>
                      <a:pt x="3212" y="5224"/>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65" name="Freeform 53"/>
              <p:cNvSpPr>
                <a:spLocks/>
              </p:cNvSpPr>
              <p:nvPr/>
            </p:nvSpPr>
            <p:spPr bwMode="auto">
              <a:xfrm>
                <a:off x="7319" y="11402"/>
                <a:ext cx="2519" cy="3513"/>
              </a:xfrm>
              <a:custGeom>
                <a:avLst/>
                <a:gdLst>
                  <a:gd name="T0" fmla="*/ 101 w 2519"/>
                  <a:gd name="T1" fmla="*/ 284 h 3513"/>
                  <a:gd name="T2" fmla="*/ 321 w 2519"/>
                  <a:gd name="T3" fmla="*/ 550 h 3513"/>
                  <a:gd name="T4" fmla="*/ 558 w 2519"/>
                  <a:gd name="T5" fmla="*/ 861 h 3513"/>
                  <a:gd name="T6" fmla="*/ 797 w 2519"/>
                  <a:gd name="T7" fmla="*/ 1194 h 3513"/>
                  <a:gd name="T8" fmla="*/ 1026 w 2519"/>
                  <a:gd name="T9" fmla="*/ 1521 h 3513"/>
                  <a:gd name="T10" fmla="*/ 1223 w 2519"/>
                  <a:gd name="T11" fmla="*/ 1820 h 3513"/>
                  <a:gd name="T12" fmla="*/ 1377 w 2519"/>
                  <a:gd name="T13" fmla="*/ 2066 h 3513"/>
                  <a:gd name="T14" fmla="*/ 1471 w 2519"/>
                  <a:gd name="T15" fmla="*/ 2237 h 3513"/>
                  <a:gd name="T16" fmla="*/ 1508 w 2519"/>
                  <a:gd name="T17" fmla="*/ 2375 h 3513"/>
                  <a:gd name="T18" fmla="*/ 1561 w 2519"/>
                  <a:gd name="T19" fmla="*/ 2549 h 3513"/>
                  <a:gd name="T20" fmla="*/ 1639 w 2519"/>
                  <a:gd name="T21" fmla="*/ 2715 h 3513"/>
                  <a:gd name="T22" fmla="*/ 1728 w 2519"/>
                  <a:gd name="T23" fmla="*/ 2869 h 3513"/>
                  <a:gd name="T24" fmla="*/ 1820 w 2519"/>
                  <a:gd name="T25" fmla="*/ 3007 h 3513"/>
                  <a:gd name="T26" fmla="*/ 1906 w 2519"/>
                  <a:gd name="T27" fmla="*/ 3132 h 3513"/>
                  <a:gd name="T28" fmla="*/ 1970 w 2519"/>
                  <a:gd name="T29" fmla="*/ 3237 h 3513"/>
                  <a:gd name="T30" fmla="*/ 2009 w 2519"/>
                  <a:gd name="T31" fmla="*/ 3319 h 3513"/>
                  <a:gd name="T32" fmla="*/ 2031 w 2519"/>
                  <a:gd name="T33" fmla="*/ 3377 h 3513"/>
                  <a:gd name="T34" fmla="*/ 2090 w 2519"/>
                  <a:gd name="T35" fmla="*/ 3429 h 3513"/>
                  <a:gd name="T36" fmla="*/ 2176 w 2519"/>
                  <a:gd name="T37" fmla="*/ 3472 h 3513"/>
                  <a:gd name="T38" fmla="*/ 2274 w 2519"/>
                  <a:gd name="T39" fmla="*/ 3503 h 3513"/>
                  <a:gd name="T40" fmla="*/ 2368 w 2519"/>
                  <a:gd name="T41" fmla="*/ 3513 h 3513"/>
                  <a:gd name="T42" fmla="*/ 2452 w 2519"/>
                  <a:gd name="T43" fmla="*/ 3500 h 3513"/>
                  <a:gd name="T44" fmla="*/ 2505 w 2519"/>
                  <a:gd name="T45" fmla="*/ 3459 h 3513"/>
                  <a:gd name="T46" fmla="*/ 2519 w 2519"/>
                  <a:gd name="T47" fmla="*/ 3385 h 3513"/>
                  <a:gd name="T48" fmla="*/ 2502 w 2519"/>
                  <a:gd name="T49" fmla="*/ 3298 h 3513"/>
                  <a:gd name="T50" fmla="*/ 2452 w 2519"/>
                  <a:gd name="T51" fmla="*/ 3204 h 3513"/>
                  <a:gd name="T52" fmla="*/ 2363 w 2519"/>
                  <a:gd name="T53" fmla="*/ 3078 h 3513"/>
                  <a:gd name="T54" fmla="*/ 2254 w 2519"/>
                  <a:gd name="T55" fmla="*/ 2927 h 3513"/>
                  <a:gd name="T56" fmla="*/ 2132 w 2519"/>
                  <a:gd name="T57" fmla="*/ 2759 h 3513"/>
                  <a:gd name="T58" fmla="*/ 2015 w 2519"/>
                  <a:gd name="T59" fmla="*/ 2580 h 3513"/>
                  <a:gd name="T60" fmla="*/ 1912 w 2519"/>
                  <a:gd name="T61" fmla="*/ 2396 h 3513"/>
                  <a:gd name="T62" fmla="*/ 1839 w 2519"/>
                  <a:gd name="T63" fmla="*/ 2214 h 3513"/>
                  <a:gd name="T64" fmla="*/ 1795 w 2519"/>
                  <a:gd name="T65" fmla="*/ 2076 h 3513"/>
                  <a:gd name="T66" fmla="*/ 1675 w 2519"/>
                  <a:gd name="T67" fmla="*/ 1892 h 3513"/>
                  <a:gd name="T68" fmla="*/ 1483 w 2519"/>
                  <a:gd name="T69" fmla="*/ 1623 h 3513"/>
                  <a:gd name="T70" fmla="*/ 1246 w 2519"/>
                  <a:gd name="T71" fmla="*/ 1304 h 3513"/>
                  <a:gd name="T72" fmla="*/ 992 w 2519"/>
                  <a:gd name="T73" fmla="*/ 969 h 3513"/>
                  <a:gd name="T74" fmla="*/ 750 w 2519"/>
                  <a:gd name="T75" fmla="*/ 644 h 3513"/>
                  <a:gd name="T76" fmla="*/ 544 w 2519"/>
                  <a:gd name="T77" fmla="*/ 365 h 3513"/>
                  <a:gd name="T78" fmla="*/ 404 w 2519"/>
                  <a:gd name="T79" fmla="*/ 163 h 3513"/>
                  <a:gd name="T80" fmla="*/ 312 w 2519"/>
                  <a:gd name="T81" fmla="*/ 69 h 3513"/>
                  <a:gd name="T82" fmla="*/ 187 w 2519"/>
                  <a:gd name="T83" fmla="*/ 13 h 3513"/>
                  <a:gd name="T84" fmla="*/ 73 w 2519"/>
                  <a:gd name="T85" fmla="*/ 2 h 3513"/>
                  <a:gd name="T86" fmla="*/ 6 w 2519"/>
                  <a:gd name="T87" fmla="*/ 87 h 35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519" h="3513">
                    <a:moveTo>
                      <a:pt x="0" y="174"/>
                    </a:moveTo>
                    <a:lnTo>
                      <a:pt x="101" y="284"/>
                    </a:lnTo>
                    <a:lnTo>
                      <a:pt x="207" y="409"/>
                    </a:lnTo>
                    <a:lnTo>
                      <a:pt x="321" y="550"/>
                    </a:lnTo>
                    <a:lnTo>
                      <a:pt x="438" y="703"/>
                    </a:lnTo>
                    <a:lnTo>
                      <a:pt x="558" y="861"/>
                    </a:lnTo>
                    <a:lnTo>
                      <a:pt x="680" y="1028"/>
                    </a:lnTo>
                    <a:lnTo>
                      <a:pt x="797" y="1194"/>
                    </a:lnTo>
                    <a:lnTo>
                      <a:pt x="914" y="1360"/>
                    </a:lnTo>
                    <a:lnTo>
                      <a:pt x="1026" y="1521"/>
                    </a:lnTo>
                    <a:lnTo>
                      <a:pt x="1129" y="1675"/>
                    </a:lnTo>
                    <a:lnTo>
                      <a:pt x="1223" y="1820"/>
                    </a:lnTo>
                    <a:lnTo>
                      <a:pt x="1304" y="1951"/>
                    </a:lnTo>
                    <a:lnTo>
                      <a:pt x="1377" y="2066"/>
                    </a:lnTo>
                    <a:lnTo>
                      <a:pt x="1432" y="2163"/>
                    </a:lnTo>
                    <a:lnTo>
                      <a:pt x="1471" y="2237"/>
                    </a:lnTo>
                    <a:lnTo>
                      <a:pt x="1491" y="2286"/>
                    </a:lnTo>
                    <a:lnTo>
                      <a:pt x="1508" y="2375"/>
                    </a:lnTo>
                    <a:lnTo>
                      <a:pt x="1530" y="2462"/>
                    </a:lnTo>
                    <a:lnTo>
                      <a:pt x="1561" y="2549"/>
                    </a:lnTo>
                    <a:lnTo>
                      <a:pt x="1597" y="2633"/>
                    </a:lnTo>
                    <a:lnTo>
                      <a:pt x="1639" y="2715"/>
                    </a:lnTo>
                    <a:lnTo>
                      <a:pt x="1683" y="2792"/>
                    </a:lnTo>
                    <a:lnTo>
                      <a:pt x="1728" y="2869"/>
                    </a:lnTo>
                    <a:lnTo>
                      <a:pt x="1775" y="2940"/>
                    </a:lnTo>
                    <a:lnTo>
                      <a:pt x="1820" y="3007"/>
                    </a:lnTo>
                    <a:lnTo>
                      <a:pt x="1864" y="3071"/>
                    </a:lnTo>
                    <a:lnTo>
                      <a:pt x="1906" y="3132"/>
                    </a:lnTo>
                    <a:lnTo>
                      <a:pt x="1942" y="3186"/>
                    </a:lnTo>
                    <a:lnTo>
                      <a:pt x="1970" y="3237"/>
                    </a:lnTo>
                    <a:lnTo>
                      <a:pt x="1995" y="3280"/>
                    </a:lnTo>
                    <a:lnTo>
                      <a:pt x="2009" y="3319"/>
                    </a:lnTo>
                    <a:lnTo>
                      <a:pt x="2015" y="3352"/>
                    </a:lnTo>
                    <a:lnTo>
                      <a:pt x="2031" y="3377"/>
                    </a:lnTo>
                    <a:lnTo>
                      <a:pt x="2056" y="3406"/>
                    </a:lnTo>
                    <a:lnTo>
                      <a:pt x="2090" y="3429"/>
                    </a:lnTo>
                    <a:lnTo>
                      <a:pt x="2129" y="3452"/>
                    </a:lnTo>
                    <a:lnTo>
                      <a:pt x="2176" y="3472"/>
                    </a:lnTo>
                    <a:lnTo>
                      <a:pt x="2224" y="3490"/>
                    </a:lnTo>
                    <a:lnTo>
                      <a:pt x="2274" y="3503"/>
                    </a:lnTo>
                    <a:lnTo>
                      <a:pt x="2321" y="3510"/>
                    </a:lnTo>
                    <a:lnTo>
                      <a:pt x="2368" y="3513"/>
                    </a:lnTo>
                    <a:lnTo>
                      <a:pt x="2413" y="3510"/>
                    </a:lnTo>
                    <a:lnTo>
                      <a:pt x="2452" y="3500"/>
                    </a:lnTo>
                    <a:lnTo>
                      <a:pt x="2483" y="3485"/>
                    </a:lnTo>
                    <a:lnTo>
                      <a:pt x="2505" y="3459"/>
                    </a:lnTo>
                    <a:lnTo>
                      <a:pt x="2519" y="3426"/>
                    </a:lnTo>
                    <a:lnTo>
                      <a:pt x="2519" y="3385"/>
                    </a:lnTo>
                    <a:lnTo>
                      <a:pt x="2508" y="3334"/>
                    </a:lnTo>
                    <a:lnTo>
                      <a:pt x="2502" y="3298"/>
                    </a:lnTo>
                    <a:lnTo>
                      <a:pt x="2483" y="3255"/>
                    </a:lnTo>
                    <a:lnTo>
                      <a:pt x="2452" y="3204"/>
                    </a:lnTo>
                    <a:lnTo>
                      <a:pt x="2410" y="3145"/>
                    </a:lnTo>
                    <a:lnTo>
                      <a:pt x="2363" y="3078"/>
                    </a:lnTo>
                    <a:lnTo>
                      <a:pt x="2310" y="3004"/>
                    </a:lnTo>
                    <a:lnTo>
                      <a:pt x="2254" y="2927"/>
                    </a:lnTo>
                    <a:lnTo>
                      <a:pt x="2193" y="2846"/>
                    </a:lnTo>
                    <a:lnTo>
                      <a:pt x="2132" y="2759"/>
                    </a:lnTo>
                    <a:lnTo>
                      <a:pt x="2070" y="2672"/>
                    </a:lnTo>
                    <a:lnTo>
                      <a:pt x="2015" y="2580"/>
                    </a:lnTo>
                    <a:lnTo>
                      <a:pt x="1959" y="2488"/>
                    </a:lnTo>
                    <a:lnTo>
                      <a:pt x="1912" y="2396"/>
                    </a:lnTo>
                    <a:lnTo>
                      <a:pt x="1873" y="2306"/>
                    </a:lnTo>
                    <a:lnTo>
                      <a:pt x="1839" y="2214"/>
                    </a:lnTo>
                    <a:lnTo>
                      <a:pt x="1820" y="2127"/>
                    </a:lnTo>
                    <a:lnTo>
                      <a:pt x="1795" y="2076"/>
                    </a:lnTo>
                    <a:lnTo>
                      <a:pt x="1747" y="1997"/>
                    </a:lnTo>
                    <a:lnTo>
                      <a:pt x="1675" y="1892"/>
                    </a:lnTo>
                    <a:lnTo>
                      <a:pt x="1586" y="1767"/>
                    </a:lnTo>
                    <a:lnTo>
                      <a:pt x="1483" y="1623"/>
                    </a:lnTo>
                    <a:lnTo>
                      <a:pt x="1368" y="1467"/>
                    </a:lnTo>
                    <a:lnTo>
                      <a:pt x="1246" y="1304"/>
                    </a:lnTo>
                    <a:lnTo>
                      <a:pt x="1120" y="1138"/>
                    </a:lnTo>
                    <a:lnTo>
                      <a:pt x="992" y="969"/>
                    </a:lnTo>
                    <a:lnTo>
                      <a:pt x="867" y="803"/>
                    </a:lnTo>
                    <a:lnTo>
                      <a:pt x="750" y="644"/>
                    </a:lnTo>
                    <a:lnTo>
                      <a:pt x="641" y="496"/>
                    </a:lnTo>
                    <a:lnTo>
                      <a:pt x="544" y="365"/>
                    </a:lnTo>
                    <a:lnTo>
                      <a:pt x="463" y="253"/>
                    </a:lnTo>
                    <a:lnTo>
                      <a:pt x="404" y="163"/>
                    </a:lnTo>
                    <a:lnTo>
                      <a:pt x="368" y="102"/>
                    </a:lnTo>
                    <a:lnTo>
                      <a:pt x="312" y="69"/>
                    </a:lnTo>
                    <a:lnTo>
                      <a:pt x="251" y="36"/>
                    </a:lnTo>
                    <a:lnTo>
                      <a:pt x="187" y="13"/>
                    </a:lnTo>
                    <a:lnTo>
                      <a:pt x="126" y="0"/>
                    </a:lnTo>
                    <a:lnTo>
                      <a:pt x="73" y="2"/>
                    </a:lnTo>
                    <a:lnTo>
                      <a:pt x="31" y="30"/>
                    </a:lnTo>
                    <a:lnTo>
                      <a:pt x="6" y="87"/>
                    </a:lnTo>
                    <a:lnTo>
                      <a:pt x="0" y="174"/>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66" name="Freeform 54"/>
              <p:cNvSpPr>
                <a:spLocks/>
              </p:cNvSpPr>
              <p:nvPr/>
            </p:nvSpPr>
            <p:spPr bwMode="auto">
              <a:xfrm>
                <a:off x="7319" y="11402"/>
                <a:ext cx="2519" cy="3513"/>
              </a:xfrm>
              <a:custGeom>
                <a:avLst/>
                <a:gdLst>
                  <a:gd name="T0" fmla="*/ 0 w 2519"/>
                  <a:gd name="T1" fmla="*/ 174 h 3513"/>
                  <a:gd name="T2" fmla="*/ 207 w 2519"/>
                  <a:gd name="T3" fmla="*/ 409 h 3513"/>
                  <a:gd name="T4" fmla="*/ 438 w 2519"/>
                  <a:gd name="T5" fmla="*/ 703 h 3513"/>
                  <a:gd name="T6" fmla="*/ 680 w 2519"/>
                  <a:gd name="T7" fmla="*/ 1028 h 3513"/>
                  <a:gd name="T8" fmla="*/ 914 w 2519"/>
                  <a:gd name="T9" fmla="*/ 1360 h 3513"/>
                  <a:gd name="T10" fmla="*/ 1129 w 2519"/>
                  <a:gd name="T11" fmla="*/ 1675 h 3513"/>
                  <a:gd name="T12" fmla="*/ 1304 w 2519"/>
                  <a:gd name="T13" fmla="*/ 1951 h 3513"/>
                  <a:gd name="T14" fmla="*/ 1432 w 2519"/>
                  <a:gd name="T15" fmla="*/ 2163 h 3513"/>
                  <a:gd name="T16" fmla="*/ 1491 w 2519"/>
                  <a:gd name="T17" fmla="*/ 2286 h 3513"/>
                  <a:gd name="T18" fmla="*/ 1508 w 2519"/>
                  <a:gd name="T19" fmla="*/ 2375 h 3513"/>
                  <a:gd name="T20" fmla="*/ 1561 w 2519"/>
                  <a:gd name="T21" fmla="*/ 2549 h 3513"/>
                  <a:gd name="T22" fmla="*/ 1639 w 2519"/>
                  <a:gd name="T23" fmla="*/ 2715 h 3513"/>
                  <a:gd name="T24" fmla="*/ 1728 w 2519"/>
                  <a:gd name="T25" fmla="*/ 2869 h 3513"/>
                  <a:gd name="T26" fmla="*/ 1820 w 2519"/>
                  <a:gd name="T27" fmla="*/ 3007 h 3513"/>
                  <a:gd name="T28" fmla="*/ 1906 w 2519"/>
                  <a:gd name="T29" fmla="*/ 3132 h 3513"/>
                  <a:gd name="T30" fmla="*/ 1970 w 2519"/>
                  <a:gd name="T31" fmla="*/ 3237 h 3513"/>
                  <a:gd name="T32" fmla="*/ 2009 w 2519"/>
                  <a:gd name="T33" fmla="*/ 3319 h 3513"/>
                  <a:gd name="T34" fmla="*/ 2015 w 2519"/>
                  <a:gd name="T35" fmla="*/ 3352 h 3513"/>
                  <a:gd name="T36" fmla="*/ 2056 w 2519"/>
                  <a:gd name="T37" fmla="*/ 3406 h 3513"/>
                  <a:gd name="T38" fmla="*/ 2129 w 2519"/>
                  <a:gd name="T39" fmla="*/ 3452 h 3513"/>
                  <a:gd name="T40" fmla="*/ 2224 w 2519"/>
                  <a:gd name="T41" fmla="*/ 3490 h 3513"/>
                  <a:gd name="T42" fmla="*/ 2321 w 2519"/>
                  <a:gd name="T43" fmla="*/ 3510 h 3513"/>
                  <a:gd name="T44" fmla="*/ 2413 w 2519"/>
                  <a:gd name="T45" fmla="*/ 3510 h 3513"/>
                  <a:gd name="T46" fmla="*/ 2483 w 2519"/>
                  <a:gd name="T47" fmla="*/ 3485 h 3513"/>
                  <a:gd name="T48" fmla="*/ 2519 w 2519"/>
                  <a:gd name="T49" fmla="*/ 3426 h 3513"/>
                  <a:gd name="T50" fmla="*/ 2508 w 2519"/>
                  <a:gd name="T51" fmla="*/ 3334 h 3513"/>
                  <a:gd name="T52" fmla="*/ 2502 w 2519"/>
                  <a:gd name="T53" fmla="*/ 3298 h 3513"/>
                  <a:gd name="T54" fmla="*/ 2452 w 2519"/>
                  <a:gd name="T55" fmla="*/ 3204 h 3513"/>
                  <a:gd name="T56" fmla="*/ 2363 w 2519"/>
                  <a:gd name="T57" fmla="*/ 3078 h 3513"/>
                  <a:gd name="T58" fmla="*/ 2254 w 2519"/>
                  <a:gd name="T59" fmla="*/ 2927 h 3513"/>
                  <a:gd name="T60" fmla="*/ 2132 w 2519"/>
                  <a:gd name="T61" fmla="*/ 2759 h 3513"/>
                  <a:gd name="T62" fmla="*/ 2015 w 2519"/>
                  <a:gd name="T63" fmla="*/ 2580 h 3513"/>
                  <a:gd name="T64" fmla="*/ 1912 w 2519"/>
                  <a:gd name="T65" fmla="*/ 2396 h 3513"/>
                  <a:gd name="T66" fmla="*/ 1839 w 2519"/>
                  <a:gd name="T67" fmla="*/ 2214 h 3513"/>
                  <a:gd name="T68" fmla="*/ 1820 w 2519"/>
                  <a:gd name="T69" fmla="*/ 2127 h 3513"/>
                  <a:gd name="T70" fmla="*/ 1747 w 2519"/>
                  <a:gd name="T71" fmla="*/ 1997 h 3513"/>
                  <a:gd name="T72" fmla="*/ 1586 w 2519"/>
                  <a:gd name="T73" fmla="*/ 1767 h 3513"/>
                  <a:gd name="T74" fmla="*/ 1368 w 2519"/>
                  <a:gd name="T75" fmla="*/ 1467 h 3513"/>
                  <a:gd name="T76" fmla="*/ 1120 w 2519"/>
                  <a:gd name="T77" fmla="*/ 1138 h 3513"/>
                  <a:gd name="T78" fmla="*/ 867 w 2519"/>
                  <a:gd name="T79" fmla="*/ 803 h 3513"/>
                  <a:gd name="T80" fmla="*/ 641 w 2519"/>
                  <a:gd name="T81" fmla="*/ 496 h 3513"/>
                  <a:gd name="T82" fmla="*/ 463 w 2519"/>
                  <a:gd name="T83" fmla="*/ 253 h 3513"/>
                  <a:gd name="T84" fmla="*/ 368 w 2519"/>
                  <a:gd name="T85" fmla="*/ 102 h 3513"/>
                  <a:gd name="T86" fmla="*/ 312 w 2519"/>
                  <a:gd name="T87" fmla="*/ 69 h 3513"/>
                  <a:gd name="T88" fmla="*/ 187 w 2519"/>
                  <a:gd name="T89" fmla="*/ 13 h 3513"/>
                  <a:gd name="T90" fmla="*/ 73 w 2519"/>
                  <a:gd name="T91" fmla="*/ 2 h 3513"/>
                  <a:gd name="T92" fmla="*/ 6 w 2519"/>
                  <a:gd name="T93" fmla="*/ 87 h 35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19" h="3513">
                    <a:moveTo>
                      <a:pt x="0" y="174"/>
                    </a:moveTo>
                    <a:lnTo>
                      <a:pt x="0" y="174"/>
                    </a:lnTo>
                    <a:lnTo>
                      <a:pt x="101" y="284"/>
                    </a:lnTo>
                    <a:lnTo>
                      <a:pt x="207" y="409"/>
                    </a:lnTo>
                    <a:lnTo>
                      <a:pt x="321" y="550"/>
                    </a:lnTo>
                    <a:lnTo>
                      <a:pt x="438" y="703"/>
                    </a:lnTo>
                    <a:lnTo>
                      <a:pt x="558" y="861"/>
                    </a:lnTo>
                    <a:lnTo>
                      <a:pt x="680" y="1028"/>
                    </a:lnTo>
                    <a:lnTo>
                      <a:pt x="797" y="1194"/>
                    </a:lnTo>
                    <a:lnTo>
                      <a:pt x="914" y="1360"/>
                    </a:lnTo>
                    <a:lnTo>
                      <a:pt x="1026" y="1521"/>
                    </a:lnTo>
                    <a:lnTo>
                      <a:pt x="1129" y="1675"/>
                    </a:lnTo>
                    <a:lnTo>
                      <a:pt x="1223" y="1820"/>
                    </a:lnTo>
                    <a:lnTo>
                      <a:pt x="1304" y="1951"/>
                    </a:lnTo>
                    <a:lnTo>
                      <a:pt x="1377" y="2066"/>
                    </a:lnTo>
                    <a:lnTo>
                      <a:pt x="1432" y="2163"/>
                    </a:lnTo>
                    <a:lnTo>
                      <a:pt x="1471" y="2237"/>
                    </a:lnTo>
                    <a:lnTo>
                      <a:pt x="1491" y="2286"/>
                    </a:lnTo>
                    <a:lnTo>
                      <a:pt x="1508" y="2375"/>
                    </a:lnTo>
                    <a:lnTo>
                      <a:pt x="1530" y="2462"/>
                    </a:lnTo>
                    <a:lnTo>
                      <a:pt x="1561" y="2549"/>
                    </a:lnTo>
                    <a:lnTo>
                      <a:pt x="1597" y="2633"/>
                    </a:lnTo>
                    <a:lnTo>
                      <a:pt x="1639" y="2715"/>
                    </a:lnTo>
                    <a:lnTo>
                      <a:pt x="1683" y="2792"/>
                    </a:lnTo>
                    <a:lnTo>
                      <a:pt x="1728" y="2869"/>
                    </a:lnTo>
                    <a:lnTo>
                      <a:pt x="1775" y="2940"/>
                    </a:lnTo>
                    <a:lnTo>
                      <a:pt x="1820" y="3007"/>
                    </a:lnTo>
                    <a:lnTo>
                      <a:pt x="1864" y="3071"/>
                    </a:lnTo>
                    <a:lnTo>
                      <a:pt x="1906" y="3132"/>
                    </a:lnTo>
                    <a:lnTo>
                      <a:pt x="1942" y="3186"/>
                    </a:lnTo>
                    <a:lnTo>
                      <a:pt x="1970" y="3237"/>
                    </a:lnTo>
                    <a:lnTo>
                      <a:pt x="1995" y="3280"/>
                    </a:lnTo>
                    <a:lnTo>
                      <a:pt x="2009" y="3319"/>
                    </a:lnTo>
                    <a:lnTo>
                      <a:pt x="2015" y="3352"/>
                    </a:lnTo>
                    <a:lnTo>
                      <a:pt x="2031" y="3377"/>
                    </a:lnTo>
                    <a:lnTo>
                      <a:pt x="2056" y="3406"/>
                    </a:lnTo>
                    <a:lnTo>
                      <a:pt x="2090" y="3429"/>
                    </a:lnTo>
                    <a:lnTo>
                      <a:pt x="2129" y="3452"/>
                    </a:lnTo>
                    <a:lnTo>
                      <a:pt x="2176" y="3472"/>
                    </a:lnTo>
                    <a:lnTo>
                      <a:pt x="2224" y="3490"/>
                    </a:lnTo>
                    <a:lnTo>
                      <a:pt x="2274" y="3503"/>
                    </a:lnTo>
                    <a:lnTo>
                      <a:pt x="2321" y="3510"/>
                    </a:lnTo>
                    <a:lnTo>
                      <a:pt x="2368" y="3513"/>
                    </a:lnTo>
                    <a:lnTo>
                      <a:pt x="2413" y="3510"/>
                    </a:lnTo>
                    <a:lnTo>
                      <a:pt x="2452" y="3500"/>
                    </a:lnTo>
                    <a:lnTo>
                      <a:pt x="2483" y="3485"/>
                    </a:lnTo>
                    <a:lnTo>
                      <a:pt x="2505" y="3459"/>
                    </a:lnTo>
                    <a:lnTo>
                      <a:pt x="2519" y="3426"/>
                    </a:lnTo>
                    <a:lnTo>
                      <a:pt x="2519" y="3385"/>
                    </a:lnTo>
                    <a:lnTo>
                      <a:pt x="2508" y="3334"/>
                    </a:lnTo>
                    <a:lnTo>
                      <a:pt x="2502" y="3298"/>
                    </a:lnTo>
                    <a:lnTo>
                      <a:pt x="2483" y="3255"/>
                    </a:lnTo>
                    <a:lnTo>
                      <a:pt x="2452" y="3204"/>
                    </a:lnTo>
                    <a:lnTo>
                      <a:pt x="2410" y="3145"/>
                    </a:lnTo>
                    <a:lnTo>
                      <a:pt x="2363" y="3078"/>
                    </a:lnTo>
                    <a:lnTo>
                      <a:pt x="2310" y="3004"/>
                    </a:lnTo>
                    <a:lnTo>
                      <a:pt x="2254" y="2927"/>
                    </a:lnTo>
                    <a:lnTo>
                      <a:pt x="2193" y="2846"/>
                    </a:lnTo>
                    <a:lnTo>
                      <a:pt x="2132" y="2759"/>
                    </a:lnTo>
                    <a:lnTo>
                      <a:pt x="2070" y="2672"/>
                    </a:lnTo>
                    <a:lnTo>
                      <a:pt x="2015" y="2580"/>
                    </a:lnTo>
                    <a:lnTo>
                      <a:pt x="1959" y="2488"/>
                    </a:lnTo>
                    <a:lnTo>
                      <a:pt x="1912" y="2396"/>
                    </a:lnTo>
                    <a:lnTo>
                      <a:pt x="1873" y="2306"/>
                    </a:lnTo>
                    <a:lnTo>
                      <a:pt x="1839" y="2214"/>
                    </a:lnTo>
                    <a:lnTo>
                      <a:pt x="1820" y="2127"/>
                    </a:lnTo>
                    <a:lnTo>
                      <a:pt x="1795" y="2076"/>
                    </a:lnTo>
                    <a:lnTo>
                      <a:pt x="1747" y="1997"/>
                    </a:lnTo>
                    <a:lnTo>
                      <a:pt x="1675" y="1892"/>
                    </a:lnTo>
                    <a:lnTo>
                      <a:pt x="1586" y="1767"/>
                    </a:lnTo>
                    <a:lnTo>
                      <a:pt x="1483" y="1623"/>
                    </a:lnTo>
                    <a:lnTo>
                      <a:pt x="1368" y="1467"/>
                    </a:lnTo>
                    <a:lnTo>
                      <a:pt x="1246" y="1304"/>
                    </a:lnTo>
                    <a:lnTo>
                      <a:pt x="1120" y="1138"/>
                    </a:lnTo>
                    <a:lnTo>
                      <a:pt x="992" y="969"/>
                    </a:lnTo>
                    <a:lnTo>
                      <a:pt x="867" y="803"/>
                    </a:lnTo>
                    <a:lnTo>
                      <a:pt x="750" y="644"/>
                    </a:lnTo>
                    <a:lnTo>
                      <a:pt x="641" y="496"/>
                    </a:lnTo>
                    <a:lnTo>
                      <a:pt x="544" y="365"/>
                    </a:lnTo>
                    <a:lnTo>
                      <a:pt x="463" y="253"/>
                    </a:lnTo>
                    <a:lnTo>
                      <a:pt x="404" y="163"/>
                    </a:lnTo>
                    <a:lnTo>
                      <a:pt x="368" y="102"/>
                    </a:lnTo>
                    <a:lnTo>
                      <a:pt x="312" y="69"/>
                    </a:lnTo>
                    <a:lnTo>
                      <a:pt x="251" y="36"/>
                    </a:lnTo>
                    <a:lnTo>
                      <a:pt x="187" y="13"/>
                    </a:lnTo>
                    <a:lnTo>
                      <a:pt x="126" y="0"/>
                    </a:lnTo>
                    <a:lnTo>
                      <a:pt x="73" y="2"/>
                    </a:lnTo>
                    <a:lnTo>
                      <a:pt x="31" y="30"/>
                    </a:lnTo>
                    <a:lnTo>
                      <a:pt x="6" y="87"/>
                    </a:lnTo>
                    <a:lnTo>
                      <a:pt x="0" y="174"/>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67" name="Freeform 55"/>
              <p:cNvSpPr>
                <a:spLocks/>
              </p:cNvSpPr>
              <p:nvPr/>
            </p:nvSpPr>
            <p:spPr bwMode="auto">
              <a:xfrm>
                <a:off x="9186" y="12908"/>
                <a:ext cx="1465" cy="2007"/>
              </a:xfrm>
              <a:custGeom>
                <a:avLst/>
                <a:gdLst>
                  <a:gd name="T0" fmla="*/ 454 w 1465"/>
                  <a:gd name="T1" fmla="*/ 869 h 2007"/>
                  <a:gd name="T2" fmla="*/ 507 w 1465"/>
                  <a:gd name="T3" fmla="*/ 1043 h 2007"/>
                  <a:gd name="T4" fmla="*/ 585 w 1465"/>
                  <a:gd name="T5" fmla="*/ 1209 h 2007"/>
                  <a:gd name="T6" fmla="*/ 674 w 1465"/>
                  <a:gd name="T7" fmla="*/ 1363 h 2007"/>
                  <a:gd name="T8" fmla="*/ 766 w 1465"/>
                  <a:gd name="T9" fmla="*/ 1501 h 2007"/>
                  <a:gd name="T10" fmla="*/ 850 w 1465"/>
                  <a:gd name="T11" fmla="*/ 1626 h 2007"/>
                  <a:gd name="T12" fmla="*/ 917 w 1465"/>
                  <a:gd name="T13" fmla="*/ 1731 h 2007"/>
                  <a:gd name="T14" fmla="*/ 953 w 1465"/>
                  <a:gd name="T15" fmla="*/ 1813 h 2007"/>
                  <a:gd name="T16" fmla="*/ 975 w 1465"/>
                  <a:gd name="T17" fmla="*/ 1871 h 2007"/>
                  <a:gd name="T18" fmla="*/ 1034 w 1465"/>
                  <a:gd name="T19" fmla="*/ 1923 h 2007"/>
                  <a:gd name="T20" fmla="*/ 1120 w 1465"/>
                  <a:gd name="T21" fmla="*/ 1966 h 2007"/>
                  <a:gd name="T22" fmla="*/ 1217 w 1465"/>
                  <a:gd name="T23" fmla="*/ 1997 h 2007"/>
                  <a:gd name="T24" fmla="*/ 1315 w 1465"/>
                  <a:gd name="T25" fmla="*/ 2007 h 2007"/>
                  <a:gd name="T26" fmla="*/ 1396 w 1465"/>
                  <a:gd name="T27" fmla="*/ 1994 h 2007"/>
                  <a:gd name="T28" fmla="*/ 1451 w 1465"/>
                  <a:gd name="T29" fmla="*/ 1953 h 2007"/>
                  <a:gd name="T30" fmla="*/ 1465 w 1465"/>
                  <a:gd name="T31" fmla="*/ 1879 h 2007"/>
                  <a:gd name="T32" fmla="*/ 1446 w 1465"/>
                  <a:gd name="T33" fmla="*/ 1792 h 2007"/>
                  <a:gd name="T34" fmla="*/ 1396 w 1465"/>
                  <a:gd name="T35" fmla="*/ 1698 h 2007"/>
                  <a:gd name="T36" fmla="*/ 1309 w 1465"/>
                  <a:gd name="T37" fmla="*/ 1572 h 2007"/>
                  <a:gd name="T38" fmla="*/ 1198 w 1465"/>
                  <a:gd name="T39" fmla="*/ 1421 h 2007"/>
                  <a:gd name="T40" fmla="*/ 1078 w 1465"/>
                  <a:gd name="T41" fmla="*/ 1253 h 2007"/>
                  <a:gd name="T42" fmla="*/ 958 w 1465"/>
                  <a:gd name="T43" fmla="*/ 1074 h 2007"/>
                  <a:gd name="T44" fmla="*/ 858 w 1465"/>
                  <a:gd name="T45" fmla="*/ 890 h 2007"/>
                  <a:gd name="T46" fmla="*/ 786 w 1465"/>
                  <a:gd name="T47" fmla="*/ 708 h 2007"/>
                  <a:gd name="T48" fmla="*/ 719 w 1465"/>
                  <a:gd name="T49" fmla="*/ 550 h 2007"/>
                  <a:gd name="T50" fmla="*/ 621 w 1465"/>
                  <a:gd name="T51" fmla="*/ 429 h 2007"/>
                  <a:gd name="T52" fmla="*/ 524 w 1465"/>
                  <a:gd name="T53" fmla="*/ 337 h 2007"/>
                  <a:gd name="T54" fmla="*/ 429 w 1465"/>
                  <a:gd name="T55" fmla="*/ 268 h 2007"/>
                  <a:gd name="T56" fmla="*/ 334 w 1465"/>
                  <a:gd name="T57" fmla="*/ 209 h 2007"/>
                  <a:gd name="T58" fmla="*/ 248 w 1465"/>
                  <a:gd name="T59" fmla="*/ 156 h 2007"/>
                  <a:gd name="T60" fmla="*/ 170 w 1465"/>
                  <a:gd name="T61" fmla="*/ 102 h 2007"/>
                  <a:gd name="T62" fmla="*/ 100 w 1465"/>
                  <a:gd name="T63" fmla="*/ 38 h 2007"/>
                  <a:gd name="T64" fmla="*/ 36 w 1465"/>
                  <a:gd name="T65" fmla="*/ 23 h 2007"/>
                  <a:gd name="T66" fmla="*/ 0 w 1465"/>
                  <a:gd name="T67" fmla="*/ 92 h 2007"/>
                  <a:gd name="T68" fmla="*/ 6 w 1465"/>
                  <a:gd name="T69" fmla="*/ 181 h 2007"/>
                  <a:gd name="T70" fmla="*/ 42 w 1465"/>
                  <a:gd name="T71" fmla="*/ 286 h 2007"/>
                  <a:gd name="T72" fmla="*/ 106 w 1465"/>
                  <a:gd name="T73" fmla="*/ 401 h 2007"/>
                  <a:gd name="T74" fmla="*/ 189 w 1465"/>
                  <a:gd name="T75" fmla="*/ 519 h 2007"/>
                  <a:gd name="T76" fmla="*/ 284 w 1465"/>
                  <a:gd name="T77" fmla="*/ 631 h 2007"/>
                  <a:gd name="T78" fmla="*/ 387 w 1465"/>
                  <a:gd name="T79" fmla="*/ 734 h 200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65" h="2007">
                    <a:moveTo>
                      <a:pt x="437" y="780"/>
                    </a:moveTo>
                    <a:lnTo>
                      <a:pt x="454" y="869"/>
                    </a:lnTo>
                    <a:lnTo>
                      <a:pt x="476" y="956"/>
                    </a:lnTo>
                    <a:lnTo>
                      <a:pt x="507" y="1043"/>
                    </a:lnTo>
                    <a:lnTo>
                      <a:pt x="543" y="1127"/>
                    </a:lnTo>
                    <a:lnTo>
                      <a:pt x="585" y="1209"/>
                    </a:lnTo>
                    <a:lnTo>
                      <a:pt x="627" y="1286"/>
                    </a:lnTo>
                    <a:lnTo>
                      <a:pt x="674" y="1363"/>
                    </a:lnTo>
                    <a:lnTo>
                      <a:pt x="719" y="1434"/>
                    </a:lnTo>
                    <a:lnTo>
                      <a:pt x="766" y="1501"/>
                    </a:lnTo>
                    <a:lnTo>
                      <a:pt x="808" y="1565"/>
                    </a:lnTo>
                    <a:lnTo>
                      <a:pt x="850" y="1626"/>
                    </a:lnTo>
                    <a:lnTo>
                      <a:pt x="886" y="1680"/>
                    </a:lnTo>
                    <a:lnTo>
                      <a:pt x="917" y="1731"/>
                    </a:lnTo>
                    <a:lnTo>
                      <a:pt x="939" y="1774"/>
                    </a:lnTo>
                    <a:lnTo>
                      <a:pt x="953" y="1813"/>
                    </a:lnTo>
                    <a:lnTo>
                      <a:pt x="958" y="1846"/>
                    </a:lnTo>
                    <a:lnTo>
                      <a:pt x="975" y="1871"/>
                    </a:lnTo>
                    <a:lnTo>
                      <a:pt x="1000" y="1900"/>
                    </a:lnTo>
                    <a:lnTo>
                      <a:pt x="1034" y="1923"/>
                    </a:lnTo>
                    <a:lnTo>
                      <a:pt x="1075" y="1946"/>
                    </a:lnTo>
                    <a:lnTo>
                      <a:pt x="1120" y="1966"/>
                    </a:lnTo>
                    <a:lnTo>
                      <a:pt x="1170" y="1984"/>
                    </a:lnTo>
                    <a:lnTo>
                      <a:pt x="1217" y="1997"/>
                    </a:lnTo>
                    <a:lnTo>
                      <a:pt x="1268" y="2004"/>
                    </a:lnTo>
                    <a:lnTo>
                      <a:pt x="1315" y="2007"/>
                    </a:lnTo>
                    <a:lnTo>
                      <a:pt x="1359" y="2004"/>
                    </a:lnTo>
                    <a:lnTo>
                      <a:pt x="1396" y="1994"/>
                    </a:lnTo>
                    <a:lnTo>
                      <a:pt x="1429" y="1979"/>
                    </a:lnTo>
                    <a:lnTo>
                      <a:pt x="1451" y="1953"/>
                    </a:lnTo>
                    <a:lnTo>
                      <a:pt x="1463" y="1920"/>
                    </a:lnTo>
                    <a:lnTo>
                      <a:pt x="1465" y="1879"/>
                    </a:lnTo>
                    <a:lnTo>
                      <a:pt x="1451" y="1828"/>
                    </a:lnTo>
                    <a:lnTo>
                      <a:pt x="1446" y="1792"/>
                    </a:lnTo>
                    <a:lnTo>
                      <a:pt x="1426" y="1749"/>
                    </a:lnTo>
                    <a:lnTo>
                      <a:pt x="1396" y="1698"/>
                    </a:lnTo>
                    <a:lnTo>
                      <a:pt x="1357" y="1639"/>
                    </a:lnTo>
                    <a:lnTo>
                      <a:pt x="1309" y="1572"/>
                    </a:lnTo>
                    <a:lnTo>
                      <a:pt x="1256" y="1498"/>
                    </a:lnTo>
                    <a:lnTo>
                      <a:pt x="1198" y="1421"/>
                    </a:lnTo>
                    <a:lnTo>
                      <a:pt x="1139" y="1340"/>
                    </a:lnTo>
                    <a:lnTo>
                      <a:pt x="1078" y="1253"/>
                    </a:lnTo>
                    <a:lnTo>
                      <a:pt x="1017" y="1166"/>
                    </a:lnTo>
                    <a:lnTo>
                      <a:pt x="958" y="1074"/>
                    </a:lnTo>
                    <a:lnTo>
                      <a:pt x="905" y="982"/>
                    </a:lnTo>
                    <a:lnTo>
                      <a:pt x="858" y="890"/>
                    </a:lnTo>
                    <a:lnTo>
                      <a:pt x="819" y="800"/>
                    </a:lnTo>
                    <a:lnTo>
                      <a:pt x="786" y="708"/>
                    </a:lnTo>
                    <a:lnTo>
                      <a:pt x="766" y="621"/>
                    </a:lnTo>
                    <a:lnTo>
                      <a:pt x="719" y="550"/>
                    </a:lnTo>
                    <a:lnTo>
                      <a:pt x="671" y="486"/>
                    </a:lnTo>
                    <a:lnTo>
                      <a:pt x="621" y="429"/>
                    </a:lnTo>
                    <a:lnTo>
                      <a:pt x="574" y="381"/>
                    </a:lnTo>
                    <a:lnTo>
                      <a:pt x="524" y="337"/>
                    </a:lnTo>
                    <a:lnTo>
                      <a:pt x="476" y="302"/>
                    </a:lnTo>
                    <a:lnTo>
                      <a:pt x="429" y="268"/>
                    </a:lnTo>
                    <a:lnTo>
                      <a:pt x="382" y="238"/>
                    </a:lnTo>
                    <a:lnTo>
                      <a:pt x="334" y="209"/>
                    </a:lnTo>
                    <a:lnTo>
                      <a:pt x="293" y="181"/>
                    </a:lnTo>
                    <a:lnTo>
                      <a:pt x="248" y="156"/>
                    </a:lnTo>
                    <a:lnTo>
                      <a:pt x="209" y="128"/>
                    </a:lnTo>
                    <a:lnTo>
                      <a:pt x="170" y="102"/>
                    </a:lnTo>
                    <a:lnTo>
                      <a:pt x="134" y="71"/>
                    </a:lnTo>
                    <a:lnTo>
                      <a:pt x="100" y="38"/>
                    </a:lnTo>
                    <a:lnTo>
                      <a:pt x="70" y="0"/>
                    </a:lnTo>
                    <a:lnTo>
                      <a:pt x="36" y="23"/>
                    </a:lnTo>
                    <a:lnTo>
                      <a:pt x="14" y="53"/>
                    </a:lnTo>
                    <a:lnTo>
                      <a:pt x="0" y="92"/>
                    </a:lnTo>
                    <a:lnTo>
                      <a:pt x="0" y="135"/>
                    </a:lnTo>
                    <a:lnTo>
                      <a:pt x="6" y="181"/>
                    </a:lnTo>
                    <a:lnTo>
                      <a:pt x="19" y="232"/>
                    </a:lnTo>
                    <a:lnTo>
                      <a:pt x="42" y="286"/>
                    </a:lnTo>
                    <a:lnTo>
                      <a:pt x="72" y="342"/>
                    </a:lnTo>
                    <a:lnTo>
                      <a:pt x="106" y="401"/>
                    </a:lnTo>
                    <a:lnTo>
                      <a:pt x="145" y="460"/>
                    </a:lnTo>
                    <a:lnTo>
                      <a:pt x="189" y="519"/>
                    </a:lnTo>
                    <a:lnTo>
                      <a:pt x="237" y="575"/>
                    </a:lnTo>
                    <a:lnTo>
                      <a:pt x="284" y="631"/>
                    </a:lnTo>
                    <a:lnTo>
                      <a:pt x="334" y="685"/>
                    </a:lnTo>
                    <a:lnTo>
                      <a:pt x="387" y="734"/>
                    </a:lnTo>
                    <a:lnTo>
                      <a:pt x="437" y="78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68" name="Freeform 56"/>
              <p:cNvSpPr>
                <a:spLocks/>
              </p:cNvSpPr>
              <p:nvPr/>
            </p:nvSpPr>
            <p:spPr bwMode="auto">
              <a:xfrm>
                <a:off x="9186" y="12908"/>
                <a:ext cx="1465" cy="2007"/>
              </a:xfrm>
              <a:custGeom>
                <a:avLst/>
                <a:gdLst>
                  <a:gd name="T0" fmla="*/ 437 w 1465"/>
                  <a:gd name="T1" fmla="*/ 780 h 2007"/>
                  <a:gd name="T2" fmla="*/ 476 w 1465"/>
                  <a:gd name="T3" fmla="*/ 956 h 2007"/>
                  <a:gd name="T4" fmla="*/ 543 w 1465"/>
                  <a:gd name="T5" fmla="*/ 1127 h 2007"/>
                  <a:gd name="T6" fmla="*/ 627 w 1465"/>
                  <a:gd name="T7" fmla="*/ 1286 h 2007"/>
                  <a:gd name="T8" fmla="*/ 719 w 1465"/>
                  <a:gd name="T9" fmla="*/ 1434 h 2007"/>
                  <a:gd name="T10" fmla="*/ 808 w 1465"/>
                  <a:gd name="T11" fmla="*/ 1565 h 2007"/>
                  <a:gd name="T12" fmla="*/ 886 w 1465"/>
                  <a:gd name="T13" fmla="*/ 1680 h 2007"/>
                  <a:gd name="T14" fmla="*/ 939 w 1465"/>
                  <a:gd name="T15" fmla="*/ 1774 h 2007"/>
                  <a:gd name="T16" fmla="*/ 958 w 1465"/>
                  <a:gd name="T17" fmla="*/ 1846 h 2007"/>
                  <a:gd name="T18" fmla="*/ 975 w 1465"/>
                  <a:gd name="T19" fmla="*/ 1871 h 2007"/>
                  <a:gd name="T20" fmla="*/ 1034 w 1465"/>
                  <a:gd name="T21" fmla="*/ 1923 h 2007"/>
                  <a:gd name="T22" fmla="*/ 1120 w 1465"/>
                  <a:gd name="T23" fmla="*/ 1966 h 2007"/>
                  <a:gd name="T24" fmla="*/ 1217 w 1465"/>
                  <a:gd name="T25" fmla="*/ 1997 h 2007"/>
                  <a:gd name="T26" fmla="*/ 1315 w 1465"/>
                  <a:gd name="T27" fmla="*/ 2007 h 2007"/>
                  <a:gd name="T28" fmla="*/ 1396 w 1465"/>
                  <a:gd name="T29" fmla="*/ 1994 h 2007"/>
                  <a:gd name="T30" fmla="*/ 1451 w 1465"/>
                  <a:gd name="T31" fmla="*/ 1953 h 2007"/>
                  <a:gd name="T32" fmla="*/ 1465 w 1465"/>
                  <a:gd name="T33" fmla="*/ 1879 h 2007"/>
                  <a:gd name="T34" fmla="*/ 1451 w 1465"/>
                  <a:gd name="T35" fmla="*/ 1828 h 2007"/>
                  <a:gd name="T36" fmla="*/ 1426 w 1465"/>
                  <a:gd name="T37" fmla="*/ 1749 h 2007"/>
                  <a:gd name="T38" fmla="*/ 1357 w 1465"/>
                  <a:gd name="T39" fmla="*/ 1639 h 2007"/>
                  <a:gd name="T40" fmla="*/ 1256 w 1465"/>
                  <a:gd name="T41" fmla="*/ 1498 h 2007"/>
                  <a:gd name="T42" fmla="*/ 1139 w 1465"/>
                  <a:gd name="T43" fmla="*/ 1340 h 2007"/>
                  <a:gd name="T44" fmla="*/ 1017 w 1465"/>
                  <a:gd name="T45" fmla="*/ 1166 h 2007"/>
                  <a:gd name="T46" fmla="*/ 905 w 1465"/>
                  <a:gd name="T47" fmla="*/ 982 h 2007"/>
                  <a:gd name="T48" fmla="*/ 819 w 1465"/>
                  <a:gd name="T49" fmla="*/ 800 h 2007"/>
                  <a:gd name="T50" fmla="*/ 766 w 1465"/>
                  <a:gd name="T51" fmla="*/ 621 h 2007"/>
                  <a:gd name="T52" fmla="*/ 719 w 1465"/>
                  <a:gd name="T53" fmla="*/ 550 h 2007"/>
                  <a:gd name="T54" fmla="*/ 621 w 1465"/>
                  <a:gd name="T55" fmla="*/ 429 h 2007"/>
                  <a:gd name="T56" fmla="*/ 524 w 1465"/>
                  <a:gd name="T57" fmla="*/ 337 h 2007"/>
                  <a:gd name="T58" fmla="*/ 429 w 1465"/>
                  <a:gd name="T59" fmla="*/ 268 h 2007"/>
                  <a:gd name="T60" fmla="*/ 334 w 1465"/>
                  <a:gd name="T61" fmla="*/ 209 h 2007"/>
                  <a:gd name="T62" fmla="*/ 248 w 1465"/>
                  <a:gd name="T63" fmla="*/ 156 h 2007"/>
                  <a:gd name="T64" fmla="*/ 170 w 1465"/>
                  <a:gd name="T65" fmla="*/ 102 h 2007"/>
                  <a:gd name="T66" fmla="*/ 100 w 1465"/>
                  <a:gd name="T67" fmla="*/ 38 h 2007"/>
                  <a:gd name="T68" fmla="*/ 70 w 1465"/>
                  <a:gd name="T69" fmla="*/ 0 h 2007"/>
                  <a:gd name="T70" fmla="*/ 14 w 1465"/>
                  <a:gd name="T71" fmla="*/ 53 h 2007"/>
                  <a:gd name="T72" fmla="*/ 0 w 1465"/>
                  <a:gd name="T73" fmla="*/ 135 h 2007"/>
                  <a:gd name="T74" fmla="*/ 19 w 1465"/>
                  <a:gd name="T75" fmla="*/ 232 h 2007"/>
                  <a:gd name="T76" fmla="*/ 72 w 1465"/>
                  <a:gd name="T77" fmla="*/ 342 h 2007"/>
                  <a:gd name="T78" fmla="*/ 145 w 1465"/>
                  <a:gd name="T79" fmla="*/ 460 h 2007"/>
                  <a:gd name="T80" fmla="*/ 237 w 1465"/>
                  <a:gd name="T81" fmla="*/ 575 h 2007"/>
                  <a:gd name="T82" fmla="*/ 334 w 1465"/>
                  <a:gd name="T83" fmla="*/ 685 h 2007"/>
                  <a:gd name="T84" fmla="*/ 437 w 1465"/>
                  <a:gd name="T85" fmla="*/ 780 h 20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65" h="2007">
                    <a:moveTo>
                      <a:pt x="437" y="780"/>
                    </a:moveTo>
                    <a:lnTo>
                      <a:pt x="437" y="780"/>
                    </a:lnTo>
                    <a:lnTo>
                      <a:pt x="454" y="869"/>
                    </a:lnTo>
                    <a:lnTo>
                      <a:pt x="476" y="956"/>
                    </a:lnTo>
                    <a:lnTo>
                      <a:pt x="507" y="1043"/>
                    </a:lnTo>
                    <a:lnTo>
                      <a:pt x="543" y="1127"/>
                    </a:lnTo>
                    <a:lnTo>
                      <a:pt x="585" y="1209"/>
                    </a:lnTo>
                    <a:lnTo>
                      <a:pt x="627" y="1286"/>
                    </a:lnTo>
                    <a:lnTo>
                      <a:pt x="674" y="1363"/>
                    </a:lnTo>
                    <a:lnTo>
                      <a:pt x="719" y="1434"/>
                    </a:lnTo>
                    <a:lnTo>
                      <a:pt x="766" y="1501"/>
                    </a:lnTo>
                    <a:lnTo>
                      <a:pt x="808" y="1565"/>
                    </a:lnTo>
                    <a:lnTo>
                      <a:pt x="850" y="1626"/>
                    </a:lnTo>
                    <a:lnTo>
                      <a:pt x="886" y="1680"/>
                    </a:lnTo>
                    <a:lnTo>
                      <a:pt x="917" y="1731"/>
                    </a:lnTo>
                    <a:lnTo>
                      <a:pt x="939" y="1774"/>
                    </a:lnTo>
                    <a:lnTo>
                      <a:pt x="953" y="1813"/>
                    </a:lnTo>
                    <a:lnTo>
                      <a:pt x="958" y="1846"/>
                    </a:lnTo>
                    <a:lnTo>
                      <a:pt x="975" y="1871"/>
                    </a:lnTo>
                    <a:lnTo>
                      <a:pt x="1000" y="1900"/>
                    </a:lnTo>
                    <a:lnTo>
                      <a:pt x="1034" y="1923"/>
                    </a:lnTo>
                    <a:lnTo>
                      <a:pt x="1075" y="1946"/>
                    </a:lnTo>
                    <a:lnTo>
                      <a:pt x="1120" y="1966"/>
                    </a:lnTo>
                    <a:lnTo>
                      <a:pt x="1170" y="1984"/>
                    </a:lnTo>
                    <a:lnTo>
                      <a:pt x="1217" y="1997"/>
                    </a:lnTo>
                    <a:lnTo>
                      <a:pt x="1268" y="2004"/>
                    </a:lnTo>
                    <a:lnTo>
                      <a:pt x="1315" y="2007"/>
                    </a:lnTo>
                    <a:lnTo>
                      <a:pt x="1359" y="2004"/>
                    </a:lnTo>
                    <a:lnTo>
                      <a:pt x="1396" y="1994"/>
                    </a:lnTo>
                    <a:lnTo>
                      <a:pt x="1429" y="1979"/>
                    </a:lnTo>
                    <a:lnTo>
                      <a:pt x="1451" y="1953"/>
                    </a:lnTo>
                    <a:lnTo>
                      <a:pt x="1463" y="1920"/>
                    </a:lnTo>
                    <a:lnTo>
                      <a:pt x="1465" y="1879"/>
                    </a:lnTo>
                    <a:lnTo>
                      <a:pt x="1451" y="1828"/>
                    </a:lnTo>
                    <a:lnTo>
                      <a:pt x="1446" y="1792"/>
                    </a:lnTo>
                    <a:lnTo>
                      <a:pt x="1426" y="1749"/>
                    </a:lnTo>
                    <a:lnTo>
                      <a:pt x="1396" y="1698"/>
                    </a:lnTo>
                    <a:lnTo>
                      <a:pt x="1357" y="1639"/>
                    </a:lnTo>
                    <a:lnTo>
                      <a:pt x="1309" y="1572"/>
                    </a:lnTo>
                    <a:lnTo>
                      <a:pt x="1256" y="1498"/>
                    </a:lnTo>
                    <a:lnTo>
                      <a:pt x="1198" y="1421"/>
                    </a:lnTo>
                    <a:lnTo>
                      <a:pt x="1139" y="1340"/>
                    </a:lnTo>
                    <a:lnTo>
                      <a:pt x="1078" y="1253"/>
                    </a:lnTo>
                    <a:lnTo>
                      <a:pt x="1017" y="1166"/>
                    </a:lnTo>
                    <a:lnTo>
                      <a:pt x="958" y="1074"/>
                    </a:lnTo>
                    <a:lnTo>
                      <a:pt x="905" y="982"/>
                    </a:lnTo>
                    <a:lnTo>
                      <a:pt x="858" y="890"/>
                    </a:lnTo>
                    <a:lnTo>
                      <a:pt x="819" y="800"/>
                    </a:lnTo>
                    <a:lnTo>
                      <a:pt x="786" y="708"/>
                    </a:lnTo>
                    <a:lnTo>
                      <a:pt x="766" y="621"/>
                    </a:lnTo>
                    <a:lnTo>
                      <a:pt x="719" y="550"/>
                    </a:lnTo>
                    <a:lnTo>
                      <a:pt x="671" y="486"/>
                    </a:lnTo>
                    <a:lnTo>
                      <a:pt x="621" y="429"/>
                    </a:lnTo>
                    <a:lnTo>
                      <a:pt x="574" y="381"/>
                    </a:lnTo>
                    <a:lnTo>
                      <a:pt x="524" y="337"/>
                    </a:lnTo>
                    <a:lnTo>
                      <a:pt x="476" y="302"/>
                    </a:lnTo>
                    <a:lnTo>
                      <a:pt x="429" y="268"/>
                    </a:lnTo>
                    <a:lnTo>
                      <a:pt x="382" y="238"/>
                    </a:lnTo>
                    <a:lnTo>
                      <a:pt x="334" y="209"/>
                    </a:lnTo>
                    <a:lnTo>
                      <a:pt x="293" y="181"/>
                    </a:lnTo>
                    <a:lnTo>
                      <a:pt x="248" y="156"/>
                    </a:lnTo>
                    <a:lnTo>
                      <a:pt x="209" y="128"/>
                    </a:lnTo>
                    <a:lnTo>
                      <a:pt x="170" y="102"/>
                    </a:lnTo>
                    <a:lnTo>
                      <a:pt x="134" y="71"/>
                    </a:lnTo>
                    <a:lnTo>
                      <a:pt x="100" y="38"/>
                    </a:lnTo>
                    <a:lnTo>
                      <a:pt x="70" y="0"/>
                    </a:lnTo>
                    <a:lnTo>
                      <a:pt x="36" y="23"/>
                    </a:lnTo>
                    <a:lnTo>
                      <a:pt x="14" y="53"/>
                    </a:lnTo>
                    <a:lnTo>
                      <a:pt x="0" y="92"/>
                    </a:lnTo>
                    <a:lnTo>
                      <a:pt x="0" y="135"/>
                    </a:lnTo>
                    <a:lnTo>
                      <a:pt x="6" y="181"/>
                    </a:lnTo>
                    <a:lnTo>
                      <a:pt x="19" y="232"/>
                    </a:lnTo>
                    <a:lnTo>
                      <a:pt x="42" y="286"/>
                    </a:lnTo>
                    <a:lnTo>
                      <a:pt x="72" y="342"/>
                    </a:lnTo>
                    <a:lnTo>
                      <a:pt x="106" y="401"/>
                    </a:lnTo>
                    <a:lnTo>
                      <a:pt x="145" y="460"/>
                    </a:lnTo>
                    <a:lnTo>
                      <a:pt x="189" y="519"/>
                    </a:lnTo>
                    <a:lnTo>
                      <a:pt x="237" y="575"/>
                    </a:lnTo>
                    <a:lnTo>
                      <a:pt x="284" y="631"/>
                    </a:lnTo>
                    <a:lnTo>
                      <a:pt x="334" y="685"/>
                    </a:lnTo>
                    <a:lnTo>
                      <a:pt x="387" y="734"/>
                    </a:lnTo>
                    <a:lnTo>
                      <a:pt x="437" y="780"/>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69" name="Freeform 57"/>
              <p:cNvSpPr>
                <a:spLocks/>
              </p:cNvSpPr>
              <p:nvPr/>
            </p:nvSpPr>
            <p:spPr bwMode="auto">
              <a:xfrm>
                <a:off x="7236" y="9402"/>
                <a:ext cx="7859" cy="5608"/>
              </a:xfrm>
              <a:custGeom>
                <a:avLst/>
                <a:gdLst>
                  <a:gd name="T0" fmla="*/ 7026 w 7859"/>
                  <a:gd name="T1" fmla="*/ 5319 h 5608"/>
                  <a:gd name="T2" fmla="*/ 6691 w 7859"/>
                  <a:gd name="T3" fmla="*/ 5037 h 5608"/>
                  <a:gd name="T4" fmla="*/ 6335 w 7859"/>
                  <a:gd name="T5" fmla="*/ 4764 h 5608"/>
                  <a:gd name="T6" fmla="*/ 6051 w 7859"/>
                  <a:gd name="T7" fmla="*/ 4544 h 5608"/>
                  <a:gd name="T8" fmla="*/ 5939 w 7859"/>
                  <a:gd name="T9" fmla="*/ 4439 h 5608"/>
                  <a:gd name="T10" fmla="*/ 5781 w 7859"/>
                  <a:gd name="T11" fmla="*/ 4316 h 5608"/>
                  <a:gd name="T12" fmla="*/ 5549 w 7859"/>
                  <a:gd name="T13" fmla="*/ 4155 h 5608"/>
                  <a:gd name="T14" fmla="*/ 5265 w 7859"/>
                  <a:gd name="T15" fmla="*/ 3961 h 5608"/>
                  <a:gd name="T16" fmla="*/ 4953 w 7859"/>
                  <a:gd name="T17" fmla="*/ 3744 h 5608"/>
                  <a:gd name="T18" fmla="*/ 4630 w 7859"/>
                  <a:gd name="T19" fmla="*/ 3506 h 5608"/>
                  <a:gd name="T20" fmla="*/ 4318 w 7859"/>
                  <a:gd name="T21" fmla="*/ 3255 h 5608"/>
                  <a:gd name="T22" fmla="*/ 4037 w 7859"/>
                  <a:gd name="T23" fmla="*/ 3002 h 5608"/>
                  <a:gd name="T24" fmla="*/ 3808 w 7859"/>
                  <a:gd name="T25" fmla="*/ 2826 h 5608"/>
                  <a:gd name="T26" fmla="*/ 3569 w 7859"/>
                  <a:gd name="T27" fmla="*/ 2667 h 5608"/>
                  <a:gd name="T28" fmla="*/ 3312 w 7859"/>
                  <a:gd name="T29" fmla="*/ 2503 h 5608"/>
                  <a:gd name="T30" fmla="*/ 3048 w 7859"/>
                  <a:gd name="T31" fmla="*/ 2332 h 5608"/>
                  <a:gd name="T32" fmla="*/ 2786 w 7859"/>
                  <a:gd name="T33" fmla="*/ 2156 h 5608"/>
                  <a:gd name="T34" fmla="*/ 2535 w 7859"/>
                  <a:gd name="T35" fmla="*/ 1977 h 5608"/>
                  <a:gd name="T36" fmla="*/ 2304 w 7859"/>
                  <a:gd name="T37" fmla="*/ 1795 h 5608"/>
                  <a:gd name="T38" fmla="*/ 2103 w 7859"/>
                  <a:gd name="T39" fmla="*/ 1616 h 5608"/>
                  <a:gd name="T40" fmla="*/ 1830 w 7859"/>
                  <a:gd name="T41" fmla="*/ 1417 h 5608"/>
                  <a:gd name="T42" fmla="*/ 1546 w 7859"/>
                  <a:gd name="T43" fmla="*/ 1230 h 5608"/>
                  <a:gd name="T44" fmla="*/ 1281 w 7859"/>
                  <a:gd name="T45" fmla="*/ 1059 h 5608"/>
                  <a:gd name="T46" fmla="*/ 1031 w 7859"/>
                  <a:gd name="T47" fmla="*/ 900 h 5608"/>
                  <a:gd name="T48" fmla="*/ 788 w 7859"/>
                  <a:gd name="T49" fmla="*/ 749 h 5608"/>
                  <a:gd name="T50" fmla="*/ 551 w 7859"/>
                  <a:gd name="T51" fmla="*/ 599 h 5608"/>
                  <a:gd name="T52" fmla="*/ 312 w 7859"/>
                  <a:gd name="T53" fmla="*/ 445 h 5608"/>
                  <a:gd name="T54" fmla="*/ 70 w 7859"/>
                  <a:gd name="T55" fmla="*/ 282 h 5608"/>
                  <a:gd name="T56" fmla="*/ 53 w 7859"/>
                  <a:gd name="T57" fmla="*/ 18 h 5608"/>
                  <a:gd name="T58" fmla="*/ 248 w 7859"/>
                  <a:gd name="T59" fmla="*/ 59 h 5608"/>
                  <a:gd name="T60" fmla="*/ 457 w 7859"/>
                  <a:gd name="T61" fmla="*/ 218 h 5608"/>
                  <a:gd name="T62" fmla="*/ 702 w 7859"/>
                  <a:gd name="T63" fmla="*/ 371 h 5608"/>
                  <a:gd name="T64" fmla="*/ 950 w 7859"/>
                  <a:gd name="T65" fmla="*/ 519 h 5608"/>
                  <a:gd name="T66" fmla="*/ 1206 w 7859"/>
                  <a:gd name="T67" fmla="*/ 668 h 5608"/>
                  <a:gd name="T68" fmla="*/ 1471 w 7859"/>
                  <a:gd name="T69" fmla="*/ 821 h 5608"/>
                  <a:gd name="T70" fmla="*/ 1741 w 7859"/>
                  <a:gd name="T71" fmla="*/ 982 h 5608"/>
                  <a:gd name="T72" fmla="*/ 2022 w 7859"/>
                  <a:gd name="T73" fmla="*/ 1153 h 5608"/>
                  <a:gd name="T74" fmla="*/ 2312 w 7859"/>
                  <a:gd name="T75" fmla="*/ 1343 h 5608"/>
                  <a:gd name="T76" fmla="*/ 2488 w 7859"/>
                  <a:gd name="T77" fmla="*/ 1504 h 5608"/>
                  <a:gd name="T78" fmla="*/ 2666 w 7859"/>
                  <a:gd name="T79" fmla="*/ 1672 h 5608"/>
                  <a:gd name="T80" fmla="*/ 2892 w 7859"/>
                  <a:gd name="T81" fmla="*/ 1862 h 5608"/>
                  <a:gd name="T82" fmla="*/ 3145 w 7859"/>
                  <a:gd name="T83" fmla="*/ 2056 h 5608"/>
                  <a:gd name="T84" fmla="*/ 3421 w 7859"/>
                  <a:gd name="T85" fmla="*/ 2243 h 5608"/>
                  <a:gd name="T86" fmla="*/ 3702 w 7859"/>
                  <a:gd name="T87" fmla="*/ 2409 h 5608"/>
                  <a:gd name="T88" fmla="*/ 3981 w 7859"/>
                  <a:gd name="T89" fmla="*/ 2544 h 5608"/>
                  <a:gd name="T90" fmla="*/ 4240 w 7859"/>
                  <a:gd name="T91" fmla="*/ 2639 h 5608"/>
                  <a:gd name="T92" fmla="*/ 4605 w 7859"/>
                  <a:gd name="T93" fmla="*/ 2872 h 5608"/>
                  <a:gd name="T94" fmla="*/ 4975 w 7859"/>
                  <a:gd name="T95" fmla="*/ 3153 h 5608"/>
                  <a:gd name="T96" fmla="*/ 5304 w 7859"/>
                  <a:gd name="T97" fmla="*/ 3421 h 5608"/>
                  <a:gd name="T98" fmla="*/ 5591 w 7859"/>
                  <a:gd name="T99" fmla="*/ 3669 h 5608"/>
                  <a:gd name="T100" fmla="*/ 5833 w 7859"/>
                  <a:gd name="T101" fmla="*/ 3892 h 5608"/>
                  <a:gd name="T102" fmla="*/ 6028 w 7859"/>
                  <a:gd name="T103" fmla="*/ 4081 h 5608"/>
                  <a:gd name="T104" fmla="*/ 6171 w 7859"/>
                  <a:gd name="T105" fmla="*/ 4232 h 5608"/>
                  <a:gd name="T106" fmla="*/ 6260 w 7859"/>
                  <a:gd name="T107" fmla="*/ 4339 h 5608"/>
                  <a:gd name="T108" fmla="*/ 6485 w 7859"/>
                  <a:gd name="T109" fmla="*/ 4508 h 5608"/>
                  <a:gd name="T110" fmla="*/ 6939 w 7859"/>
                  <a:gd name="T111" fmla="*/ 4777 h 5608"/>
                  <a:gd name="T112" fmla="*/ 7435 w 7859"/>
                  <a:gd name="T113" fmla="*/ 5078 h 5608"/>
                  <a:gd name="T114" fmla="*/ 7806 w 7859"/>
                  <a:gd name="T115" fmla="*/ 5362 h 5608"/>
                  <a:gd name="T116" fmla="*/ 7817 w 7859"/>
                  <a:gd name="T117" fmla="*/ 5513 h 5608"/>
                  <a:gd name="T118" fmla="*/ 7683 w 7859"/>
                  <a:gd name="T119" fmla="*/ 5590 h 5608"/>
                  <a:gd name="T120" fmla="*/ 7488 w 7859"/>
                  <a:gd name="T121" fmla="*/ 5605 h 5608"/>
                  <a:gd name="T122" fmla="*/ 7260 w 7859"/>
                  <a:gd name="T123" fmla="*/ 5544 h 56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859" h="5608">
                    <a:moveTo>
                      <a:pt x="7201" y="5513"/>
                    </a:moveTo>
                    <a:lnTo>
                      <a:pt x="7151" y="5452"/>
                    </a:lnTo>
                    <a:lnTo>
                      <a:pt x="7093" y="5385"/>
                    </a:lnTo>
                    <a:lnTo>
                      <a:pt x="7026" y="5319"/>
                    </a:lnTo>
                    <a:lnTo>
                      <a:pt x="6948" y="5250"/>
                    </a:lnTo>
                    <a:lnTo>
                      <a:pt x="6867" y="5178"/>
                    </a:lnTo>
                    <a:lnTo>
                      <a:pt x="6781" y="5109"/>
                    </a:lnTo>
                    <a:lnTo>
                      <a:pt x="6691" y="5037"/>
                    </a:lnTo>
                    <a:lnTo>
                      <a:pt x="6602" y="4966"/>
                    </a:lnTo>
                    <a:lnTo>
                      <a:pt x="6510" y="4897"/>
                    </a:lnTo>
                    <a:lnTo>
                      <a:pt x="6421" y="4830"/>
                    </a:lnTo>
                    <a:lnTo>
                      <a:pt x="6335" y="4764"/>
                    </a:lnTo>
                    <a:lnTo>
                      <a:pt x="6254" y="4702"/>
                    </a:lnTo>
                    <a:lnTo>
                      <a:pt x="6179" y="4646"/>
                    </a:lnTo>
                    <a:lnTo>
                      <a:pt x="6109" y="4592"/>
                    </a:lnTo>
                    <a:lnTo>
                      <a:pt x="6051" y="4544"/>
                    </a:lnTo>
                    <a:lnTo>
                      <a:pt x="6001" y="4500"/>
                    </a:lnTo>
                    <a:lnTo>
                      <a:pt x="5987" y="4483"/>
                    </a:lnTo>
                    <a:lnTo>
                      <a:pt x="5967" y="4462"/>
                    </a:lnTo>
                    <a:lnTo>
                      <a:pt x="5939" y="4439"/>
                    </a:lnTo>
                    <a:lnTo>
                      <a:pt x="5909" y="4413"/>
                    </a:lnTo>
                    <a:lnTo>
                      <a:pt x="5870" y="4383"/>
                    </a:lnTo>
                    <a:lnTo>
                      <a:pt x="5828" y="4352"/>
                    </a:lnTo>
                    <a:lnTo>
                      <a:pt x="5781" y="4316"/>
                    </a:lnTo>
                    <a:lnTo>
                      <a:pt x="5728" y="4281"/>
                    </a:lnTo>
                    <a:lnTo>
                      <a:pt x="5672" y="4240"/>
                    </a:lnTo>
                    <a:lnTo>
                      <a:pt x="5611" y="4199"/>
                    </a:lnTo>
                    <a:lnTo>
                      <a:pt x="5549" y="4155"/>
                    </a:lnTo>
                    <a:lnTo>
                      <a:pt x="5482" y="4109"/>
                    </a:lnTo>
                    <a:lnTo>
                      <a:pt x="5413" y="4063"/>
                    </a:lnTo>
                    <a:lnTo>
                      <a:pt x="5340" y="4012"/>
                    </a:lnTo>
                    <a:lnTo>
                      <a:pt x="5265" y="3961"/>
                    </a:lnTo>
                    <a:lnTo>
                      <a:pt x="5190" y="3910"/>
                    </a:lnTo>
                    <a:lnTo>
                      <a:pt x="5112" y="3856"/>
                    </a:lnTo>
                    <a:lnTo>
                      <a:pt x="5031" y="3800"/>
                    </a:lnTo>
                    <a:lnTo>
                      <a:pt x="4953" y="3744"/>
                    </a:lnTo>
                    <a:lnTo>
                      <a:pt x="4872" y="3685"/>
                    </a:lnTo>
                    <a:lnTo>
                      <a:pt x="4792" y="3626"/>
                    </a:lnTo>
                    <a:lnTo>
                      <a:pt x="4711" y="3565"/>
                    </a:lnTo>
                    <a:lnTo>
                      <a:pt x="4630" y="3506"/>
                    </a:lnTo>
                    <a:lnTo>
                      <a:pt x="4549" y="3444"/>
                    </a:lnTo>
                    <a:lnTo>
                      <a:pt x="4471" y="3380"/>
                    </a:lnTo>
                    <a:lnTo>
                      <a:pt x="4393" y="3319"/>
                    </a:lnTo>
                    <a:lnTo>
                      <a:pt x="4318" y="3255"/>
                    </a:lnTo>
                    <a:lnTo>
                      <a:pt x="4243" y="3191"/>
                    </a:lnTo>
                    <a:lnTo>
                      <a:pt x="4170" y="3130"/>
                    </a:lnTo>
                    <a:lnTo>
                      <a:pt x="4101" y="3066"/>
                    </a:lnTo>
                    <a:lnTo>
                      <a:pt x="4037" y="3002"/>
                    </a:lnTo>
                    <a:lnTo>
                      <a:pt x="3973" y="2938"/>
                    </a:lnTo>
                    <a:lnTo>
                      <a:pt x="3920" y="2902"/>
                    </a:lnTo>
                    <a:lnTo>
                      <a:pt x="3864" y="2864"/>
                    </a:lnTo>
                    <a:lnTo>
                      <a:pt x="3808" y="2826"/>
                    </a:lnTo>
                    <a:lnTo>
                      <a:pt x="3750" y="2787"/>
                    </a:lnTo>
                    <a:lnTo>
                      <a:pt x="3691" y="2749"/>
                    </a:lnTo>
                    <a:lnTo>
                      <a:pt x="3630" y="2708"/>
                    </a:lnTo>
                    <a:lnTo>
                      <a:pt x="3569" y="2667"/>
                    </a:lnTo>
                    <a:lnTo>
                      <a:pt x="3504" y="2629"/>
                    </a:lnTo>
                    <a:lnTo>
                      <a:pt x="3440" y="2585"/>
                    </a:lnTo>
                    <a:lnTo>
                      <a:pt x="3376" y="2544"/>
                    </a:lnTo>
                    <a:lnTo>
                      <a:pt x="3312" y="2503"/>
                    </a:lnTo>
                    <a:lnTo>
                      <a:pt x="3245" y="2460"/>
                    </a:lnTo>
                    <a:lnTo>
                      <a:pt x="3179" y="2419"/>
                    </a:lnTo>
                    <a:lnTo>
                      <a:pt x="3114" y="2376"/>
                    </a:lnTo>
                    <a:lnTo>
                      <a:pt x="3048" y="2332"/>
                    </a:lnTo>
                    <a:lnTo>
                      <a:pt x="2981" y="2289"/>
                    </a:lnTo>
                    <a:lnTo>
                      <a:pt x="2917" y="2243"/>
                    </a:lnTo>
                    <a:lnTo>
                      <a:pt x="2850" y="2199"/>
                    </a:lnTo>
                    <a:lnTo>
                      <a:pt x="2786" y="2156"/>
                    </a:lnTo>
                    <a:lnTo>
                      <a:pt x="2722" y="2110"/>
                    </a:lnTo>
                    <a:lnTo>
                      <a:pt x="2658" y="2066"/>
                    </a:lnTo>
                    <a:lnTo>
                      <a:pt x="2596" y="2020"/>
                    </a:lnTo>
                    <a:lnTo>
                      <a:pt x="2535" y="1977"/>
                    </a:lnTo>
                    <a:lnTo>
                      <a:pt x="2474" y="1931"/>
                    </a:lnTo>
                    <a:lnTo>
                      <a:pt x="2415" y="1885"/>
                    </a:lnTo>
                    <a:lnTo>
                      <a:pt x="2360" y="1841"/>
                    </a:lnTo>
                    <a:lnTo>
                      <a:pt x="2304" y="1795"/>
                    </a:lnTo>
                    <a:lnTo>
                      <a:pt x="2251" y="1749"/>
                    </a:lnTo>
                    <a:lnTo>
                      <a:pt x="2201" y="1706"/>
                    </a:lnTo>
                    <a:lnTo>
                      <a:pt x="2151" y="1660"/>
                    </a:lnTo>
                    <a:lnTo>
                      <a:pt x="2103" y="1616"/>
                    </a:lnTo>
                    <a:lnTo>
                      <a:pt x="2059" y="1570"/>
                    </a:lnTo>
                    <a:lnTo>
                      <a:pt x="1981" y="1517"/>
                    </a:lnTo>
                    <a:lnTo>
                      <a:pt x="1905" y="1465"/>
                    </a:lnTo>
                    <a:lnTo>
                      <a:pt x="1830" y="1417"/>
                    </a:lnTo>
                    <a:lnTo>
                      <a:pt x="1758" y="1368"/>
                    </a:lnTo>
                    <a:lnTo>
                      <a:pt x="1685" y="1320"/>
                    </a:lnTo>
                    <a:lnTo>
                      <a:pt x="1616" y="1274"/>
                    </a:lnTo>
                    <a:lnTo>
                      <a:pt x="1546" y="1230"/>
                    </a:lnTo>
                    <a:lnTo>
                      <a:pt x="1479" y="1187"/>
                    </a:lnTo>
                    <a:lnTo>
                      <a:pt x="1412" y="1143"/>
                    </a:lnTo>
                    <a:lnTo>
                      <a:pt x="1345" y="1100"/>
                    </a:lnTo>
                    <a:lnTo>
                      <a:pt x="1281" y="1059"/>
                    </a:lnTo>
                    <a:lnTo>
                      <a:pt x="1217" y="1018"/>
                    </a:lnTo>
                    <a:lnTo>
                      <a:pt x="1153" y="980"/>
                    </a:lnTo>
                    <a:lnTo>
                      <a:pt x="1092" y="941"/>
                    </a:lnTo>
                    <a:lnTo>
                      <a:pt x="1031" y="900"/>
                    </a:lnTo>
                    <a:lnTo>
                      <a:pt x="969" y="862"/>
                    </a:lnTo>
                    <a:lnTo>
                      <a:pt x="908" y="826"/>
                    </a:lnTo>
                    <a:lnTo>
                      <a:pt x="847" y="788"/>
                    </a:lnTo>
                    <a:lnTo>
                      <a:pt x="788" y="749"/>
                    </a:lnTo>
                    <a:lnTo>
                      <a:pt x="730" y="711"/>
                    </a:lnTo>
                    <a:lnTo>
                      <a:pt x="669" y="675"/>
                    </a:lnTo>
                    <a:lnTo>
                      <a:pt x="610" y="637"/>
                    </a:lnTo>
                    <a:lnTo>
                      <a:pt x="551" y="599"/>
                    </a:lnTo>
                    <a:lnTo>
                      <a:pt x="493" y="560"/>
                    </a:lnTo>
                    <a:lnTo>
                      <a:pt x="432" y="522"/>
                    </a:lnTo>
                    <a:lnTo>
                      <a:pt x="373" y="484"/>
                    </a:lnTo>
                    <a:lnTo>
                      <a:pt x="312" y="445"/>
                    </a:lnTo>
                    <a:lnTo>
                      <a:pt x="253" y="404"/>
                    </a:lnTo>
                    <a:lnTo>
                      <a:pt x="192" y="363"/>
                    </a:lnTo>
                    <a:lnTo>
                      <a:pt x="131" y="322"/>
                    </a:lnTo>
                    <a:lnTo>
                      <a:pt x="70" y="282"/>
                    </a:lnTo>
                    <a:lnTo>
                      <a:pt x="8" y="238"/>
                    </a:lnTo>
                    <a:lnTo>
                      <a:pt x="0" y="131"/>
                    </a:lnTo>
                    <a:lnTo>
                      <a:pt x="17" y="59"/>
                    </a:lnTo>
                    <a:lnTo>
                      <a:pt x="53" y="18"/>
                    </a:lnTo>
                    <a:lnTo>
                      <a:pt x="100" y="0"/>
                    </a:lnTo>
                    <a:lnTo>
                      <a:pt x="153" y="5"/>
                    </a:lnTo>
                    <a:lnTo>
                      <a:pt x="203" y="26"/>
                    </a:lnTo>
                    <a:lnTo>
                      <a:pt x="248" y="59"/>
                    </a:lnTo>
                    <a:lnTo>
                      <a:pt x="278" y="97"/>
                    </a:lnTo>
                    <a:lnTo>
                      <a:pt x="337" y="138"/>
                    </a:lnTo>
                    <a:lnTo>
                      <a:pt x="398" y="179"/>
                    </a:lnTo>
                    <a:lnTo>
                      <a:pt x="457" y="218"/>
                    </a:lnTo>
                    <a:lnTo>
                      <a:pt x="518" y="256"/>
                    </a:lnTo>
                    <a:lnTo>
                      <a:pt x="579" y="294"/>
                    </a:lnTo>
                    <a:lnTo>
                      <a:pt x="641" y="333"/>
                    </a:lnTo>
                    <a:lnTo>
                      <a:pt x="702" y="371"/>
                    </a:lnTo>
                    <a:lnTo>
                      <a:pt x="763" y="407"/>
                    </a:lnTo>
                    <a:lnTo>
                      <a:pt x="825" y="445"/>
                    </a:lnTo>
                    <a:lnTo>
                      <a:pt x="889" y="481"/>
                    </a:lnTo>
                    <a:lnTo>
                      <a:pt x="950" y="519"/>
                    </a:lnTo>
                    <a:lnTo>
                      <a:pt x="1014" y="555"/>
                    </a:lnTo>
                    <a:lnTo>
                      <a:pt x="1078" y="593"/>
                    </a:lnTo>
                    <a:lnTo>
                      <a:pt x="1142" y="629"/>
                    </a:lnTo>
                    <a:lnTo>
                      <a:pt x="1206" y="668"/>
                    </a:lnTo>
                    <a:lnTo>
                      <a:pt x="1270" y="706"/>
                    </a:lnTo>
                    <a:lnTo>
                      <a:pt x="1337" y="744"/>
                    </a:lnTo>
                    <a:lnTo>
                      <a:pt x="1404" y="783"/>
                    </a:lnTo>
                    <a:lnTo>
                      <a:pt x="1471" y="821"/>
                    </a:lnTo>
                    <a:lnTo>
                      <a:pt x="1538" y="859"/>
                    </a:lnTo>
                    <a:lnTo>
                      <a:pt x="1605" y="900"/>
                    </a:lnTo>
                    <a:lnTo>
                      <a:pt x="1671" y="939"/>
                    </a:lnTo>
                    <a:lnTo>
                      <a:pt x="1741" y="982"/>
                    </a:lnTo>
                    <a:lnTo>
                      <a:pt x="1811" y="1023"/>
                    </a:lnTo>
                    <a:lnTo>
                      <a:pt x="1880" y="1066"/>
                    </a:lnTo>
                    <a:lnTo>
                      <a:pt x="1950" y="1110"/>
                    </a:lnTo>
                    <a:lnTo>
                      <a:pt x="2022" y="1153"/>
                    </a:lnTo>
                    <a:lnTo>
                      <a:pt x="2095" y="1199"/>
                    </a:lnTo>
                    <a:lnTo>
                      <a:pt x="2167" y="1245"/>
                    </a:lnTo>
                    <a:lnTo>
                      <a:pt x="2240" y="1294"/>
                    </a:lnTo>
                    <a:lnTo>
                      <a:pt x="2312" y="1343"/>
                    </a:lnTo>
                    <a:lnTo>
                      <a:pt x="2387" y="1394"/>
                    </a:lnTo>
                    <a:lnTo>
                      <a:pt x="2415" y="1427"/>
                    </a:lnTo>
                    <a:lnTo>
                      <a:pt x="2449" y="1465"/>
                    </a:lnTo>
                    <a:lnTo>
                      <a:pt x="2488" y="1504"/>
                    </a:lnTo>
                    <a:lnTo>
                      <a:pt x="2527" y="1545"/>
                    </a:lnTo>
                    <a:lnTo>
                      <a:pt x="2571" y="1586"/>
                    </a:lnTo>
                    <a:lnTo>
                      <a:pt x="2616" y="1629"/>
                    </a:lnTo>
                    <a:lnTo>
                      <a:pt x="2666" y="1672"/>
                    </a:lnTo>
                    <a:lnTo>
                      <a:pt x="2719" y="1719"/>
                    </a:lnTo>
                    <a:lnTo>
                      <a:pt x="2775" y="1767"/>
                    </a:lnTo>
                    <a:lnTo>
                      <a:pt x="2830" y="1813"/>
                    </a:lnTo>
                    <a:lnTo>
                      <a:pt x="2892" y="1862"/>
                    </a:lnTo>
                    <a:lnTo>
                      <a:pt x="2953" y="1910"/>
                    </a:lnTo>
                    <a:lnTo>
                      <a:pt x="3014" y="1959"/>
                    </a:lnTo>
                    <a:lnTo>
                      <a:pt x="3081" y="2007"/>
                    </a:lnTo>
                    <a:lnTo>
                      <a:pt x="3145" y="2056"/>
                    </a:lnTo>
                    <a:lnTo>
                      <a:pt x="3215" y="2102"/>
                    </a:lnTo>
                    <a:lnTo>
                      <a:pt x="3282" y="2151"/>
                    </a:lnTo>
                    <a:lnTo>
                      <a:pt x="3351" y="2197"/>
                    </a:lnTo>
                    <a:lnTo>
                      <a:pt x="3421" y="2243"/>
                    </a:lnTo>
                    <a:lnTo>
                      <a:pt x="3491" y="2286"/>
                    </a:lnTo>
                    <a:lnTo>
                      <a:pt x="3563" y="2330"/>
                    </a:lnTo>
                    <a:lnTo>
                      <a:pt x="3633" y="2371"/>
                    </a:lnTo>
                    <a:lnTo>
                      <a:pt x="3702" y="2409"/>
                    </a:lnTo>
                    <a:lnTo>
                      <a:pt x="3775" y="2447"/>
                    </a:lnTo>
                    <a:lnTo>
                      <a:pt x="3844" y="2483"/>
                    </a:lnTo>
                    <a:lnTo>
                      <a:pt x="3911" y="2516"/>
                    </a:lnTo>
                    <a:lnTo>
                      <a:pt x="3981" y="2544"/>
                    </a:lnTo>
                    <a:lnTo>
                      <a:pt x="4048" y="2573"/>
                    </a:lnTo>
                    <a:lnTo>
                      <a:pt x="4115" y="2598"/>
                    </a:lnTo>
                    <a:lnTo>
                      <a:pt x="4179" y="2621"/>
                    </a:lnTo>
                    <a:lnTo>
                      <a:pt x="4240" y="2639"/>
                    </a:lnTo>
                    <a:lnTo>
                      <a:pt x="4301" y="2654"/>
                    </a:lnTo>
                    <a:lnTo>
                      <a:pt x="4404" y="2726"/>
                    </a:lnTo>
                    <a:lnTo>
                      <a:pt x="4505" y="2800"/>
                    </a:lnTo>
                    <a:lnTo>
                      <a:pt x="4605" y="2872"/>
                    </a:lnTo>
                    <a:lnTo>
                      <a:pt x="4700" y="2943"/>
                    </a:lnTo>
                    <a:lnTo>
                      <a:pt x="4794" y="3012"/>
                    </a:lnTo>
                    <a:lnTo>
                      <a:pt x="4886" y="3084"/>
                    </a:lnTo>
                    <a:lnTo>
                      <a:pt x="4975" y="3153"/>
                    </a:lnTo>
                    <a:lnTo>
                      <a:pt x="5062" y="3222"/>
                    </a:lnTo>
                    <a:lnTo>
                      <a:pt x="5145" y="3288"/>
                    </a:lnTo>
                    <a:lnTo>
                      <a:pt x="5226" y="3355"/>
                    </a:lnTo>
                    <a:lnTo>
                      <a:pt x="5304" y="3421"/>
                    </a:lnTo>
                    <a:lnTo>
                      <a:pt x="5382" y="3485"/>
                    </a:lnTo>
                    <a:lnTo>
                      <a:pt x="5455" y="3547"/>
                    </a:lnTo>
                    <a:lnTo>
                      <a:pt x="5524" y="3608"/>
                    </a:lnTo>
                    <a:lnTo>
                      <a:pt x="5591" y="3669"/>
                    </a:lnTo>
                    <a:lnTo>
                      <a:pt x="5658" y="3728"/>
                    </a:lnTo>
                    <a:lnTo>
                      <a:pt x="5719" y="3784"/>
                    </a:lnTo>
                    <a:lnTo>
                      <a:pt x="5778" y="3838"/>
                    </a:lnTo>
                    <a:lnTo>
                      <a:pt x="5833" y="3892"/>
                    </a:lnTo>
                    <a:lnTo>
                      <a:pt x="5886" y="3943"/>
                    </a:lnTo>
                    <a:lnTo>
                      <a:pt x="5937" y="3992"/>
                    </a:lnTo>
                    <a:lnTo>
                      <a:pt x="5984" y="4038"/>
                    </a:lnTo>
                    <a:lnTo>
                      <a:pt x="6028" y="4081"/>
                    </a:lnTo>
                    <a:lnTo>
                      <a:pt x="6067" y="4122"/>
                    </a:lnTo>
                    <a:lnTo>
                      <a:pt x="6106" y="4160"/>
                    </a:lnTo>
                    <a:lnTo>
                      <a:pt x="6140" y="4199"/>
                    </a:lnTo>
                    <a:lnTo>
                      <a:pt x="6171" y="4232"/>
                    </a:lnTo>
                    <a:lnTo>
                      <a:pt x="6198" y="4263"/>
                    </a:lnTo>
                    <a:lnTo>
                      <a:pt x="6221" y="4291"/>
                    </a:lnTo>
                    <a:lnTo>
                      <a:pt x="6243" y="4316"/>
                    </a:lnTo>
                    <a:lnTo>
                      <a:pt x="6260" y="4339"/>
                    </a:lnTo>
                    <a:lnTo>
                      <a:pt x="6274" y="4357"/>
                    </a:lnTo>
                    <a:lnTo>
                      <a:pt x="6327" y="4401"/>
                    </a:lnTo>
                    <a:lnTo>
                      <a:pt x="6399" y="4452"/>
                    </a:lnTo>
                    <a:lnTo>
                      <a:pt x="6485" y="4508"/>
                    </a:lnTo>
                    <a:lnTo>
                      <a:pt x="6586" y="4569"/>
                    </a:lnTo>
                    <a:lnTo>
                      <a:pt x="6697" y="4636"/>
                    </a:lnTo>
                    <a:lnTo>
                      <a:pt x="6817" y="4705"/>
                    </a:lnTo>
                    <a:lnTo>
                      <a:pt x="6939" y="4777"/>
                    </a:lnTo>
                    <a:lnTo>
                      <a:pt x="7068" y="4851"/>
                    </a:lnTo>
                    <a:lnTo>
                      <a:pt x="7193" y="4927"/>
                    </a:lnTo>
                    <a:lnTo>
                      <a:pt x="7316" y="5002"/>
                    </a:lnTo>
                    <a:lnTo>
                      <a:pt x="7435" y="5078"/>
                    </a:lnTo>
                    <a:lnTo>
                      <a:pt x="7547" y="5152"/>
                    </a:lnTo>
                    <a:lnTo>
                      <a:pt x="7647" y="5224"/>
                    </a:lnTo>
                    <a:lnTo>
                      <a:pt x="7733" y="5296"/>
                    </a:lnTo>
                    <a:lnTo>
                      <a:pt x="7806" y="5362"/>
                    </a:lnTo>
                    <a:lnTo>
                      <a:pt x="7859" y="5423"/>
                    </a:lnTo>
                    <a:lnTo>
                      <a:pt x="7850" y="5457"/>
                    </a:lnTo>
                    <a:lnTo>
                      <a:pt x="7836" y="5485"/>
                    </a:lnTo>
                    <a:lnTo>
                      <a:pt x="7817" y="5513"/>
                    </a:lnTo>
                    <a:lnTo>
                      <a:pt x="7792" y="5536"/>
                    </a:lnTo>
                    <a:lnTo>
                      <a:pt x="7761" y="5559"/>
                    </a:lnTo>
                    <a:lnTo>
                      <a:pt x="7725" y="5577"/>
                    </a:lnTo>
                    <a:lnTo>
                      <a:pt x="7683" y="5590"/>
                    </a:lnTo>
                    <a:lnTo>
                      <a:pt x="7639" y="5600"/>
                    </a:lnTo>
                    <a:lnTo>
                      <a:pt x="7591" y="5608"/>
                    </a:lnTo>
                    <a:lnTo>
                      <a:pt x="7541" y="5608"/>
                    </a:lnTo>
                    <a:lnTo>
                      <a:pt x="7488" y="5605"/>
                    </a:lnTo>
                    <a:lnTo>
                      <a:pt x="7433" y="5597"/>
                    </a:lnTo>
                    <a:lnTo>
                      <a:pt x="7374" y="5585"/>
                    </a:lnTo>
                    <a:lnTo>
                      <a:pt x="7318" y="5567"/>
                    </a:lnTo>
                    <a:lnTo>
                      <a:pt x="7260" y="5544"/>
                    </a:lnTo>
                    <a:lnTo>
                      <a:pt x="7201" y="551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70" name="Freeform 58"/>
              <p:cNvSpPr>
                <a:spLocks/>
              </p:cNvSpPr>
              <p:nvPr/>
            </p:nvSpPr>
            <p:spPr bwMode="auto">
              <a:xfrm>
                <a:off x="7236" y="9402"/>
                <a:ext cx="7859" cy="5608"/>
              </a:xfrm>
              <a:custGeom>
                <a:avLst/>
                <a:gdLst>
                  <a:gd name="T0" fmla="*/ 7026 w 7859"/>
                  <a:gd name="T1" fmla="*/ 5319 h 5608"/>
                  <a:gd name="T2" fmla="*/ 6602 w 7859"/>
                  <a:gd name="T3" fmla="*/ 4966 h 5608"/>
                  <a:gd name="T4" fmla="*/ 6179 w 7859"/>
                  <a:gd name="T5" fmla="*/ 4646 h 5608"/>
                  <a:gd name="T6" fmla="*/ 5987 w 7859"/>
                  <a:gd name="T7" fmla="*/ 4483 h 5608"/>
                  <a:gd name="T8" fmla="*/ 5828 w 7859"/>
                  <a:gd name="T9" fmla="*/ 4352 h 5608"/>
                  <a:gd name="T10" fmla="*/ 5549 w 7859"/>
                  <a:gd name="T11" fmla="*/ 4155 h 5608"/>
                  <a:gd name="T12" fmla="*/ 5190 w 7859"/>
                  <a:gd name="T13" fmla="*/ 3910 h 5608"/>
                  <a:gd name="T14" fmla="*/ 4792 w 7859"/>
                  <a:gd name="T15" fmla="*/ 3626 h 5608"/>
                  <a:gd name="T16" fmla="*/ 4393 w 7859"/>
                  <a:gd name="T17" fmla="*/ 3319 h 5608"/>
                  <a:gd name="T18" fmla="*/ 4037 w 7859"/>
                  <a:gd name="T19" fmla="*/ 3002 h 5608"/>
                  <a:gd name="T20" fmla="*/ 3808 w 7859"/>
                  <a:gd name="T21" fmla="*/ 2826 h 5608"/>
                  <a:gd name="T22" fmla="*/ 3504 w 7859"/>
                  <a:gd name="T23" fmla="*/ 2629 h 5608"/>
                  <a:gd name="T24" fmla="*/ 3179 w 7859"/>
                  <a:gd name="T25" fmla="*/ 2419 h 5608"/>
                  <a:gd name="T26" fmla="*/ 2850 w 7859"/>
                  <a:gd name="T27" fmla="*/ 2199 h 5608"/>
                  <a:gd name="T28" fmla="*/ 2535 w 7859"/>
                  <a:gd name="T29" fmla="*/ 1977 h 5608"/>
                  <a:gd name="T30" fmla="*/ 2251 w 7859"/>
                  <a:gd name="T31" fmla="*/ 1749 h 5608"/>
                  <a:gd name="T32" fmla="*/ 2059 w 7859"/>
                  <a:gd name="T33" fmla="*/ 1570 h 5608"/>
                  <a:gd name="T34" fmla="*/ 1685 w 7859"/>
                  <a:gd name="T35" fmla="*/ 1320 h 5608"/>
                  <a:gd name="T36" fmla="*/ 1345 w 7859"/>
                  <a:gd name="T37" fmla="*/ 1100 h 5608"/>
                  <a:gd name="T38" fmla="*/ 1031 w 7859"/>
                  <a:gd name="T39" fmla="*/ 900 h 5608"/>
                  <a:gd name="T40" fmla="*/ 730 w 7859"/>
                  <a:gd name="T41" fmla="*/ 711 h 5608"/>
                  <a:gd name="T42" fmla="*/ 432 w 7859"/>
                  <a:gd name="T43" fmla="*/ 522 h 5608"/>
                  <a:gd name="T44" fmla="*/ 131 w 7859"/>
                  <a:gd name="T45" fmla="*/ 322 h 5608"/>
                  <a:gd name="T46" fmla="*/ 17 w 7859"/>
                  <a:gd name="T47" fmla="*/ 59 h 5608"/>
                  <a:gd name="T48" fmla="*/ 248 w 7859"/>
                  <a:gd name="T49" fmla="*/ 59 h 5608"/>
                  <a:gd name="T50" fmla="*/ 457 w 7859"/>
                  <a:gd name="T51" fmla="*/ 218 h 5608"/>
                  <a:gd name="T52" fmla="*/ 763 w 7859"/>
                  <a:gd name="T53" fmla="*/ 407 h 5608"/>
                  <a:gd name="T54" fmla="*/ 1078 w 7859"/>
                  <a:gd name="T55" fmla="*/ 593 h 5608"/>
                  <a:gd name="T56" fmla="*/ 1404 w 7859"/>
                  <a:gd name="T57" fmla="*/ 783 h 5608"/>
                  <a:gd name="T58" fmla="*/ 1741 w 7859"/>
                  <a:gd name="T59" fmla="*/ 982 h 5608"/>
                  <a:gd name="T60" fmla="*/ 2095 w 7859"/>
                  <a:gd name="T61" fmla="*/ 1199 h 5608"/>
                  <a:gd name="T62" fmla="*/ 2387 w 7859"/>
                  <a:gd name="T63" fmla="*/ 1394 h 5608"/>
                  <a:gd name="T64" fmla="*/ 2571 w 7859"/>
                  <a:gd name="T65" fmla="*/ 1586 h 5608"/>
                  <a:gd name="T66" fmla="*/ 2830 w 7859"/>
                  <a:gd name="T67" fmla="*/ 1813 h 5608"/>
                  <a:gd name="T68" fmla="*/ 3145 w 7859"/>
                  <a:gd name="T69" fmla="*/ 2056 h 5608"/>
                  <a:gd name="T70" fmla="*/ 3491 w 7859"/>
                  <a:gd name="T71" fmla="*/ 2286 h 5608"/>
                  <a:gd name="T72" fmla="*/ 3844 w 7859"/>
                  <a:gd name="T73" fmla="*/ 2483 h 5608"/>
                  <a:gd name="T74" fmla="*/ 4179 w 7859"/>
                  <a:gd name="T75" fmla="*/ 2621 h 5608"/>
                  <a:gd name="T76" fmla="*/ 4505 w 7859"/>
                  <a:gd name="T77" fmla="*/ 2800 h 5608"/>
                  <a:gd name="T78" fmla="*/ 4975 w 7859"/>
                  <a:gd name="T79" fmla="*/ 3153 h 5608"/>
                  <a:gd name="T80" fmla="*/ 5382 w 7859"/>
                  <a:gd name="T81" fmla="*/ 3485 h 5608"/>
                  <a:gd name="T82" fmla="*/ 5719 w 7859"/>
                  <a:gd name="T83" fmla="*/ 3784 h 5608"/>
                  <a:gd name="T84" fmla="*/ 5984 w 7859"/>
                  <a:gd name="T85" fmla="*/ 4038 h 5608"/>
                  <a:gd name="T86" fmla="*/ 6171 w 7859"/>
                  <a:gd name="T87" fmla="*/ 4232 h 5608"/>
                  <a:gd name="T88" fmla="*/ 6274 w 7859"/>
                  <a:gd name="T89" fmla="*/ 4357 h 5608"/>
                  <a:gd name="T90" fmla="*/ 6586 w 7859"/>
                  <a:gd name="T91" fmla="*/ 4569 h 5608"/>
                  <a:gd name="T92" fmla="*/ 7193 w 7859"/>
                  <a:gd name="T93" fmla="*/ 4927 h 5608"/>
                  <a:gd name="T94" fmla="*/ 7733 w 7859"/>
                  <a:gd name="T95" fmla="*/ 5296 h 5608"/>
                  <a:gd name="T96" fmla="*/ 7836 w 7859"/>
                  <a:gd name="T97" fmla="*/ 5485 h 5608"/>
                  <a:gd name="T98" fmla="*/ 7683 w 7859"/>
                  <a:gd name="T99" fmla="*/ 5590 h 5608"/>
                  <a:gd name="T100" fmla="*/ 7433 w 7859"/>
                  <a:gd name="T101" fmla="*/ 5597 h 56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859" h="5608">
                    <a:moveTo>
                      <a:pt x="7201" y="5513"/>
                    </a:moveTo>
                    <a:lnTo>
                      <a:pt x="7201" y="5513"/>
                    </a:lnTo>
                    <a:lnTo>
                      <a:pt x="7151" y="5452"/>
                    </a:lnTo>
                    <a:lnTo>
                      <a:pt x="7093" y="5385"/>
                    </a:lnTo>
                    <a:lnTo>
                      <a:pt x="7026" y="5319"/>
                    </a:lnTo>
                    <a:lnTo>
                      <a:pt x="6948" y="5250"/>
                    </a:lnTo>
                    <a:lnTo>
                      <a:pt x="6867" y="5178"/>
                    </a:lnTo>
                    <a:lnTo>
                      <a:pt x="6781" y="5109"/>
                    </a:lnTo>
                    <a:lnTo>
                      <a:pt x="6691" y="5037"/>
                    </a:lnTo>
                    <a:lnTo>
                      <a:pt x="6602" y="4966"/>
                    </a:lnTo>
                    <a:lnTo>
                      <a:pt x="6510" y="4897"/>
                    </a:lnTo>
                    <a:lnTo>
                      <a:pt x="6421" y="4830"/>
                    </a:lnTo>
                    <a:lnTo>
                      <a:pt x="6335" y="4764"/>
                    </a:lnTo>
                    <a:lnTo>
                      <a:pt x="6254" y="4702"/>
                    </a:lnTo>
                    <a:lnTo>
                      <a:pt x="6179" y="4646"/>
                    </a:lnTo>
                    <a:lnTo>
                      <a:pt x="6109" y="4592"/>
                    </a:lnTo>
                    <a:lnTo>
                      <a:pt x="6051" y="4544"/>
                    </a:lnTo>
                    <a:lnTo>
                      <a:pt x="6001" y="4500"/>
                    </a:lnTo>
                    <a:lnTo>
                      <a:pt x="5987" y="4483"/>
                    </a:lnTo>
                    <a:lnTo>
                      <a:pt x="5967" y="4462"/>
                    </a:lnTo>
                    <a:lnTo>
                      <a:pt x="5939" y="4439"/>
                    </a:lnTo>
                    <a:lnTo>
                      <a:pt x="5909" y="4413"/>
                    </a:lnTo>
                    <a:lnTo>
                      <a:pt x="5870" y="4383"/>
                    </a:lnTo>
                    <a:lnTo>
                      <a:pt x="5828" y="4352"/>
                    </a:lnTo>
                    <a:lnTo>
                      <a:pt x="5781" y="4316"/>
                    </a:lnTo>
                    <a:lnTo>
                      <a:pt x="5728" y="4281"/>
                    </a:lnTo>
                    <a:lnTo>
                      <a:pt x="5672" y="4240"/>
                    </a:lnTo>
                    <a:lnTo>
                      <a:pt x="5611" y="4199"/>
                    </a:lnTo>
                    <a:lnTo>
                      <a:pt x="5549" y="4155"/>
                    </a:lnTo>
                    <a:lnTo>
                      <a:pt x="5482" y="4109"/>
                    </a:lnTo>
                    <a:lnTo>
                      <a:pt x="5413" y="4063"/>
                    </a:lnTo>
                    <a:lnTo>
                      <a:pt x="5340" y="4012"/>
                    </a:lnTo>
                    <a:lnTo>
                      <a:pt x="5265" y="3961"/>
                    </a:lnTo>
                    <a:lnTo>
                      <a:pt x="5190" y="3910"/>
                    </a:lnTo>
                    <a:lnTo>
                      <a:pt x="5112" y="3856"/>
                    </a:lnTo>
                    <a:lnTo>
                      <a:pt x="5031" y="3800"/>
                    </a:lnTo>
                    <a:lnTo>
                      <a:pt x="4953" y="3744"/>
                    </a:lnTo>
                    <a:lnTo>
                      <a:pt x="4872" y="3685"/>
                    </a:lnTo>
                    <a:lnTo>
                      <a:pt x="4792" y="3626"/>
                    </a:lnTo>
                    <a:lnTo>
                      <a:pt x="4711" y="3565"/>
                    </a:lnTo>
                    <a:lnTo>
                      <a:pt x="4630" y="3506"/>
                    </a:lnTo>
                    <a:lnTo>
                      <a:pt x="4549" y="3444"/>
                    </a:lnTo>
                    <a:lnTo>
                      <a:pt x="4471" y="3380"/>
                    </a:lnTo>
                    <a:lnTo>
                      <a:pt x="4393" y="3319"/>
                    </a:lnTo>
                    <a:lnTo>
                      <a:pt x="4318" y="3255"/>
                    </a:lnTo>
                    <a:lnTo>
                      <a:pt x="4243" y="3191"/>
                    </a:lnTo>
                    <a:lnTo>
                      <a:pt x="4170" y="3130"/>
                    </a:lnTo>
                    <a:lnTo>
                      <a:pt x="4101" y="3066"/>
                    </a:lnTo>
                    <a:lnTo>
                      <a:pt x="4037" y="3002"/>
                    </a:lnTo>
                    <a:lnTo>
                      <a:pt x="3973" y="2938"/>
                    </a:lnTo>
                    <a:lnTo>
                      <a:pt x="3920" y="2902"/>
                    </a:lnTo>
                    <a:lnTo>
                      <a:pt x="3864" y="2864"/>
                    </a:lnTo>
                    <a:lnTo>
                      <a:pt x="3808" y="2826"/>
                    </a:lnTo>
                    <a:lnTo>
                      <a:pt x="3750" y="2787"/>
                    </a:lnTo>
                    <a:lnTo>
                      <a:pt x="3691" y="2749"/>
                    </a:lnTo>
                    <a:lnTo>
                      <a:pt x="3630" y="2708"/>
                    </a:lnTo>
                    <a:lnTo>
                      <a:pt x="3569" y="2667"/>
                    </a:lnTo>
                    <a:lnTo>
                      <a:pt x="3504" y="2629"/>
                    </a:lnTo>
                    <a:lnTo>
                      <a:pt x="3440" y="2585"/>
                    </a:lnTo>
                    <a:lnTo>
                      <a:pt x="3376" y="2544"/>
                    </a:lnTo>
                    <a:lnTo>
                      <a:pt x="3312" y="2503"/>
                    </a:lnTo>
                    <a:lnTo>
                      <a:pt x="3245" y="2460"/>
                    </a:lnTo>
                    <a:lnTo>
                      <a:pt x="3179" y="2419"/>
                    </a:lnTo>
                    <a:lnTo>
                      <a:pt x="3114" y="2376"/>
                    </a:lnTo>
                    <a:lnTo>
                      <a:pt x="3048" y="2332"/>
                    </a:lnTo>
                    <a:lnTo>
                      <a:pt x="2981" y="2289"/>
                    </a:lnTo>
                    <a:lnTo>
                      <a:pt x="2917" y="2243"/>
                    </a:lnTo>
                    <a:lnTo>
                      <a:pt x="2850" y="2199"/>
                    </a:lnTo>
                    <a:lnTo>
                      <a:pt x="2786" y="2156"/>
                    </a:lnTo>
                    <a:lnTo>
                      <a:pt x="2722" y="2110"/>
                    </a:lnTo>
                    <a:lnTo>
                      <a:pt x="2658" y="2066"/>
                    </a:lnTo>
                    <a:lnTo>
                      <a:pt x="2596" y="2020"/>
                    </a:lnTo>
                    <a:lnTo>
                      <a:pt x="2535" y="1977"/>
                    </a:lnTo>
                    <a:lnTo>
                      <a:pt x="2474" y="1931"/>
                    </a:lnTo>
                    <a:lnTo>
                      <a:pt x="2415" y="1885"/>
                    </a:lnTo>
                    <a:lnTo>
                      <a:pt x="2360" y="1841"/>
                    </a:lnTo>
                    <a:lnTo>
                      <a:pt x="2304" y="1795"/>
                    </a:lnTo>
                    <a:lnTo>
                      <a:pt x="2251" y="1749"/>
                    </a:lnTo>
                    <a:lnTo>
                      <a:pt x="2201" y="1706"/>
                    </a:lnTo>
                    <a:lnTo>
                      <a:pt x="2151" y="1660"/>
                    </a:lnTo>
                    <a:lnTo>
                      <a:pt x="2103" y="1616"/>
                    </a:lnTo>
                    <a:lnTo>
                      <a:pt x="2059" y="1570"/>
                    </a:lnTo>
                    <a:lnTo>
                      <a:pt x="1981" y="1517"/>
                    </a:lnTo>
                    <a:lnTo>
                      <a:pt x="1905" y="1465"/>
                    </a:lnTo>
                    <a:lnTo>
                      <a:pt x="1830" y="1417"/>
                    </a:lnTo>
                    <a:lnTo>
                      <a:pt x="1758" y="1368"/>
                    </a:lnTo>
                    <a:lnTo>
                      <a:pt x="1685" y="1320"/>
                    </a:lnTo>
                    <a:lnTo>
                      <a:pt x="1616" y="1274"/>
                    </a:lnTo>
                    <a:lnTo>
                      <a:pt x="1546" y="1230"/>
                    </a:lnTo>
                    <a:lnTo>
                      <a:pt x="1479" y="1187"/>
                    </a:lnTo>
                    <a:lnTo>
                      <a:pt x="1412" y="1143"/>
                    </a:lnTo>
                    <a:lnTo>
                      <a:pt x="1345" y="1100"/>
                    </a:lnTo>
                    <a:lnTo>
                      <a:pt x="1281" y="1059"/>
                    </a:lnTo>
                    <a:lnTo>
                      <a:pt x="1217" y="1018"/>
                    </a:lnTo>
                    <a:lnTo>
                      <a:pt x="1153" y="980"/>
                    </a:lnTo>
                    <a:lnTo>
                      <a:pt x="1092" y="941"/>
                    </a:lnTo>
                    <a:lnTo>
                      <a:pt x="1031" y="900"/>
                    </a:lnTo>
                    <a:lnTo>
                      <a:pt x="969" y="862"/>
                    </a:lnTo>
                    <a:lnTo>
                      <a:pt x="908" y="826"/>
                    </a:lnTo>
                    <a:lnTo>
                      <a:pt x="847" y="788"/>
                    </a:lnTo>
                    <a:lnTo>
                      <a:pt x="788" y="749"/>
                    </a:lnTo>
                    <a:lnTo>
                      <a:pt x="730" y="711"/>
                    </a:lnTo>
                    <a:lnTo>
                      <a:pt x="669" y="675"/>
                    </a:lnTo>
                    <a:lnTo>
                      <a:pt x="610" y="637"/>
                    </a:lnTo>
                    <a:lnTo>
                      <a:pt x="551" y="599"/>
                    </a:lnTo>
                    <a:lnTo>
                      <a:pt x="493" y="560"/>
                    </a:lnTo>
                    <a:lnTo>
                      <a:pt x="432" y="522"/>
                    </a:lnTo>
                    <a:lnTo>
                      <a:pt x="373" y="484"/>
                    </a:lnTo>
                    <a:lnTo>
                      <a:pt x="312" y="445"/>
                    </a:lnTo>
                    <a:lnTo>
                      <a:pt x="253" y="404"/>
                    </a:lnTo>
                    <a:lnTo>
                      <a:pt x="192" y="363"/>
                    </a:lnTo>
                    <a:lnTo>
                      <a:pt x="131" y="322"/>
                    </a:lnTo>
                    <a:lnTo>
                      <a:pt x="70" y="282"/>
                    </a:lnTo>
                    <a:lnTo>
                      <a:pt x="8" y="238"/>
                    </a:lnTo>
                    <a:lnTo>
                      <a:pt x="0" y="131"/>
                    </a:lnTo>
                    <a:lnTo>
                      <a:pt x="17" y="59"/>
                    </a:lnTo>
                    <a:lnTo>
                      <a:pt x="53" y="18"/>
                    </a:lnTo>
                    <a:lnTo>
                      <a:pt x="100" y="0"/>
                    </a:lnTo>
                    <a:lnTo>
                      <a:pt x="153" y="5"/>
                    </a:lnTo>
                    <a:lnTo>
                      <a:pt x="203" y="26"/>
                    </a:lnTo>
                    <a:lnTo>
                      <a:pt x="248" y="59"/>
                    </a:lnTo>
                    <a:lnTo>
                      <a:pt x="278" y="97"/>
                    </a:lnTo>
                    <a:lnTo>
                      <a:pt x="337" y="138"/>
                    </a:lnTo>
                    <a:lnTo>
                      <a:pt x="398" y="179"/>
                    </a:lnTo>
                    <a:lnTo>
                      <a:pt x="457" y="218"/>
                    </a:lnTo>
                    <a:lnTo>
                      <a:pt x="518" y="256"/>
                    </a:lnTo>
                    <a:lnTo>
                      <a:pt x="579" y="294"/>
                    </a:lnTo>
                    <a:lnTo>
                      <a:pt x="641" y="333"/>
                    </a:lnTo>
                    <a:lnTo>
                      <a:pt x="702" y="371"/>
                    </a:lnTo>
                    <a:lnTo>
                      <a:pt x="763" y="407"/>
                    </a:lnTo>
                    <a:lnTo>
                      <a:pt x="825" y="445"/>
                    </a:lnTo>
                    <a:lnTo>
                      <a:pt x="889" y="481"/>
                    </a:lnTo>
                    <a:lnTo>
                      <a:pt x="950" y="519"/>
                    </a:lnTo>
                    <a:lnTo>
                      <a:pt x="1014" y="555"/>
                    </a:lnTo>
                    <a:lnTo>
                      <a:pt x="1078" y="593"/>
                    </a:lnTo>
                    <a:lnTo>
                      <a:pt x="1142" y="629"/>
                    </a:lnTo>
                    <a:lnTo>
                      <a:pt x="1206" y="668"/>
                    </a:lnTo>
                    <a:lnTo>
                      <a:pt x="1270" y="706"/>
                    </a:lnTo>
                    <a:lnTo>
                      <a:pt x="1337" y="744"/>
                    </a:lnTo>
                    <a:lnTo>
                      <a:pt x="1404" y="783"/>
                    </a:lnTo>
                    <a:lnTo>
                      <a:pt x="1471" y="821"/>
                    </a:lnTo>
                    <a:lnTo>
                      <a:pt x="1538" y="859"/>
                    </a:lnTo>
                    <a:lnTo>
                      <a:pt x="1605" y="900"/>
                    </a:lnTo>
                    <a:lnTo>
                      <a:pt x="1671" y="939"/>
                    </a:lnTo>
                    <a:lnTo>
                      <a:pt x="1741" y="982"/>
                    </a:lnTo>
                    <a:lnTo>
                      <a:pt x="1811" y="1023"/>
                    </a:lnTo>
                    <a:lnTo>
                      <a:pt x="1880" y="1066"/>
                    </a:lnTo>
                    <a:lnTo>
                      <a:pt x="1950" y="1110"/>
                    </a:lnTo>
                    <a:lnTo>
                      <a:pt x="2022" y="1153"/>
                    </a:lnTo>
                    <a:lnTo>
                      <a:pt x="2095" y="1199"/>
                    </a:lnTo>
                    <a:lnTo>
                      <a:pt x="2167" y="1245"/>
                    </a:lnTo>
                    <a:lnTo>
                      <a:pt x="2240" y="1294"/>
                    </a:lnTo>
                    <a:lnTo>
                      <a:pt x="2312" y="1343"/>
                    </a:lnTo>
                    <a:lnTo>
                      <a:pt x="2387" y="1394"/>
                    </a:lnTo>
                    <a:lnTo>
                      <a:pt x="2415" y="1427"/>
                    </a:lnTo>
                    <a:lnTo>
                      <a:pt x="2449" y="1465"/>
                    </a:lnTo>
                    <a:lnTo>
                      <a:pt x="2488" y="1504"/>
                    </a:lnTo>
                    <a:lnTo>
                      <a:pt x="2527" y="1545"/>
                    </a:lnTo>
                    <a:lnTo>
                      <a:pt x="2571" y="1586"/>
                    </a:lnTo>
                    <a:lnTo>
                      <a:pt x="2616" y="1629"/>
                    </a:lnTo>
                    <a:lnTo>
                      <a:pt x="2666" y="1672"/>
                    </a:lnTo>
                    <a:lnTo>
                      <a:pt x="2719" y="1719"/>
                    </a:lnTo>
                    <a:lnTo>
                      <a:pt x="2775" y="1767"/>
                    </a:lnTo>
                    <a:lnTo>
                      <a:pt x="2830" y="1813"/>
                    </a:lnTo>
                    <a:lnTo>
                      <a:pt x="2892" y="1862"/>
                    </a:lnTo>
                    <a:lnTo>
                      <a:pt x="2953" y="1910"/>
                    </a:lnTo>
                    <a:lnTo>
                      <a:pt x="3014" y="1959"/>
                    </a:lnTo>
                    <a:lnTo>
                      <a:pt x="3081" y="2007"/>
                    </a:lnTo>
                    <a:lnTo>
                      <a:pt x="3145" y="2056"/>
                    </a:lnTo>
                    <a:lnTo>
                      <a:pt x="3215" y="2102"/>
                    </a:lnTo>
                    <a:lnTo>
                      <a:pt x="3282" y="2151"/>
                    </a:lnTo>
                    <a:lnTo>
                      <a:pt x="3351" y="2197"/>
                    </a:lnTo>
                    <a:lnTo>
                      <a:pt x="3421" y="2243"/>
                    </a:lnTo>
                    <a:lnTo>
                      <a:pt x="3491" y="2286"/>
                    </a:lnTo>
                    <a:lnTo>
                      <a:pt x="3563" y="2330"/>
                    </a:lnTo>
                    <a:lnTo>
                      <a:pt x="3633" y="2371"/>
                    </a:lnTo>
                    <a:lnTo>
                      <a:pt x="3702" y="2409"/>
                    </a:lnTo>
                    <a:lnTo>
                      <a:pt x="3775" y="2447"/>
                    </a:lnTo>
                    <a:lnTo>
                      <a:pt x="3844" y="2483"/>
                    </a:lnTo>
                    <a:lnTo>
                      <a:pt x="3911" y="2516"/>
                    </a:lnTo>
                    <a:lnTo>
                      <a:pt x="3981" y="2544"/>
                    </a:lnTo>
                    <a:lnTo>
                      <a:pt x="4048" y="2573"/>
                    </a:lnTo>
                    <a:lnTo>
                      <a:pt x="4115" y="2598"/>
                    </a:lnTo>
                    <a:lnTo>
                      <a:pt x="4179" y="2621"/>
                    </a:lnTo>
                    <a:lnTo>
                      <a:pt x="4240" y="2639"/>
                    </a:lnTo>
                    <a:lnTo>
                      <a:pt x="4301" y="2654"/>
                    </a:lnTo>
                    <a:lnTo>
                      <a:pt x="4404" y="2726"/>
                    </a:lnTo>
                    <a:lnTo>
                      <a:pt x="4505" y="2800"/>
                    </a:lnTo>
                    <a:lnTo>
                      <a:pt x="4605" y="2872"/>
                    </a:lnTo>
                    <a:lnTo>
                      <a:pt x="4700" y="2943"/>
                    </a:lnTo>
                    <a:lnTo>
                      <a:pt x="4794" y="3012"/>
                    </a:lnTo>
                    <a:lnTo>
                      <a:pt x="4886" y="3084"/>
                    </a:lnTo>
                    <a:lnTo>
                      <a:pt x="4975" y="3153"/>
                    </a:lnTo>
                    <a:lnTo>
                      <a:pt x="5062" y="3222"/>
                    </a:lnTo>
                    <a:lnTo>
                      <a:pt x="5145" y="3288"/>
                    </a:lnTo>
                    <a:lnTo>
                      <a:pt x="5226" y="3355"/>
                    </a:lnTo>
                    <a:lnTo>
                      <a:pt x="5304" y="3421"/>
                    </a:lnTo>
                    <a:lnTo>
                      <a:pt x="5382" y="3485"/>
                    </a:lnTo>
                    <a:lnTo>
                      <a:pt x="5455" y="3547"/>
                    </a:lnTo>
                    <a:lnTo>
                      <a:pt x="5524" y="3608"/>
                    </a:lnTo>
                    <a:lnTo>
                      <a:pt x="5591" y="3669"/>
                    </a:lnTo>
                    <a:lnTo>
                      <a:pt x="5658" y="3728"/>
                    </a:lnTo>
                    <a:lnTo>
                      <a:pt x="5719" y="3784"/>
                    </a:lnTo>
                    <a:lnTo>
                      <a:pt x="5778" y="3838"/>
                    </a:lnTo>
                    <a:lnTo>
                      <a:pt x="5833" y="3892"/>
                    </a:lnTo>
                    <a:lnTo>
                      <a:pt x="5886" y="3943"/>
                    </a:lnTo>
                    <a:lnTo>
                      <a:pt x="5937" y="3992"/>
                    </a:lnTo>
                    <a:lnTo>
                      <a:pt x="5984" y="4038"/>
                    </a:lnTo>
                    <a:lnTo>
                      <a:pt x="6028" y="4081"/>
                    </a:lnTo>
                    <a:lnTo>
                      <a:pt x="6067" y="4122"/>
                    </a:lnTo>
                    <a:lnTo>
                      <a:pt x="6106" y="4160"/>
                    </a:lnTo>
                    <a:lnTo>
                      <a:pt x="6140" y="4199"/>
                    </a:lnTo>
                    <a:lnTo>
                      <a:pt x="6171" y="4232"/>
                    </a:lnTo>
                    <a:lnTo>
                      <a:pt x="6198" y="4263"/>
                    </a:lnTo>
                    <a:lnTo>
                      <a:pt x="6221" y="4291"/>
                    </a:lnTo>
                    <a:lnTo>
                      <a:pt x="6243" y="4316"/>
                    </a:lnTo>
                    <a:lnTo>
                      <a:pt x="6260" y="4339"/>
                    </a:lnTo>
                    <a:lnTo>
                      <a:pt x="6274" y="4357"/>
                    </a:lnTo>
                    <a:lnTo>
                      <a:pt x="6327" y="4401"/>
                    </a:lnTo>
                    <a:lnTo>
                      <a:pt x="6399" y="4452"/>
                    </a:lnTo>
                    <a:lnTo>
                      <a:pt x="6485" y="4508"/>
                    </a:lnTo>
                    <a:lnTo>
                      <a:pt x="6586" y="4569"/>
                    </a:lnTo>
                    <a:lnTo>
                      <a:pt x="6697" y="4636"/>
                    </a:lnTo>
                    <a:lnTo>
                      <a:pt x="6817" y="4705"/>
                    </a:lnTo>
                    <a:lnTo>
                      <a:pt x="6939" y="4777"/>
                    </a:lnTo>
                    <a:lnTo>
                      <a:pt x="7068" y="4851"/>
                    </a:lnTo>
                    <a:lnTo>
                      <a:pt x="7193" y="4927"/>
                    </a:lnTo>
                    <a:lnTo>
                      <a:pt x="7316" y="5002"/>
                    </a:lnTo>
                    <a:lnTo>
                      <a:pt x="7435" y="5078"/>
                    </a:lnTo>
                    <a:lnTo>
                      <a:pt x="7547" y="5152"/>
                    </a:lnTo>
                    <a:lnTo>
                      <a:pt x="7647" y="5224"/>
                    </a:lnTo>
                    <a:lnTo>
                      <a:pt x="7733" y="5296"/>
                    </a:lnTo>
                    <a:lnTo>
                      <a:pt x="7806" y="5362"/>
                    </a:lnTo>
                    <a:lnTo>
                      <a:pt x="7859" y="5423"/>
                    </a:lnTo>
                    <a:lnTo>
                      <a:pt x="7850" y="5457"/>
                    </a:lnTo>
                    <a:lnTo>
                      <a:pt x="7836" y="5485"/>
                    </a:lnTo>
                    <a:lnTo>
                      <a:pt x="7817" y="5513"/>
                    </a:lnTo>
                    <a:lnTo>
                      <a:pt x="7792" y="5536"/>
                    </a:lnTo>
                    <a:lnTo>
                      <a:pt x="7761" y="5559"/>
                    </a:lnTo>
                    <a:lnTo>
                      <a:pt x="7725" y="5577"/>
                    </a:lnTo>
                    <a:lnTo>
                      <a:pt x="7683" y="5590"/>
                    </a:lnTo>
                    <a:lnTo>
                      <a:pt x="7639" y="5600"/>
                    </a:lnTo>
                    <a:lnTo>
                      <a:pt x="7591" y="5608"/>
                    </a:lnTo>
                    <a:lnTo>
                      <a:pt x="7541" y="5608"/>
                    </a:lnTo>
                    <a:lnTo>
                      <a:pt x="7488" y="5605"/>
                    </a:lnTo>
                    <a:lnTo>
                      <a:pt x="7433" y="5597"/>
                    </a:lnTo>
                    <a:lnTo>
                      <a:pt x="7374" y="5585"/>
                    </a:lnTo>
                    <a:lnTo>
                      <a:pt x="7318" y="5567"/>
                    </a:lnTo>
                    <a:lnTo>
                      <a:pt x="7260" y="5544"/>
                    </a:lnTo>
                    <a:lnTo>
                      <a:pt x="7201" y="5513"/>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71" name="Freeform 59"/>
              <p:cNvSpPr>
                <a:spLocks/>
              </p:cNvSpPr>
              <p:nvPr/>
            </p:nvSpPr>
            <p:spPr bwMode="auto">
              <a:xfrm>
                <a:off x="8361" y="9423"/>
                <a:ext cx="7856" cy="5551"/>
              </a:xfrm>
              <a:custGeom>
                <a:avLst/>
                <a:gdLst>
                  <a:gd name="T0" fmla="*/ 7021 w 7856"/>
                  <a:gd name="T1" fmla="*/ 5262 h 5551"/>
                  <a:gd name="T2" fmla="*/ 6689 w 7856"/>
                  <a:gd name="T3" fmla="*/ 4981 h 5551"/>
                  <a:gd name="T4" fmla="*/ 6333 w 7856"/>
                  <a:gd name="T5" fmla="*/ 4707 h 5551"/>
                  <a:gd name="T6" fmla="*/ 6048 w 7856"/>
                  <a:gd name="T7" fmla="*/ 4487 h 5551"/>
                  <a:gd name="T8" fmla="*/ 5937 w 7856"/>
                  <a:gd name="T9" fmla="*/ 4382 h 5551"/>
                  <a:gd name="T10" fmla="*/ 5775 w 7856"/>
                  <a:gd name="T11" fmla="*/ 4260 h 5551"/>
                  <a:gd name="T12" fmla="*/ 5544 w 7856"/>
                  <a:gd name="T13" fmla="*/ 4098 h 5551"/>
                  <a:gd name="T14" fmla="*/ 5263 w 7856"/>
                  <a:gd name="T15" fmla="*/ 3904 h 5551"/>
                  <a:gd name="T16" fmla="*/ 4948 w 7856"/>
                  <a:gd name="T17" fmla="*/ 3687 h 5551"/>
                  <a:gd name="T18" fmla="*/ 4625 w 7856"/>
                  <a:gd name="T19" fmla="*/ 3449 h 5551"/>
                  <a:gd name="T20" fmla="*/ 4313 w 7856"/>
                  <a:gd name="T21" fmla="*/ 3198 h 5551"/>
                  <a:gd name="T22" fmla="*/ 4031 w 7856"/>
                  <a:gd name="T23" fmla="*/ 2945 h 5551"/>
                  <a:gd name="T24" fmla="*/ 3803 w 7856"/>
                  <a:gd name="T25" fmla="*/ 2769 h 5551"/>
                  <a:gd name="T26" fmla="*/ 3563 w 7856"/>
                  <a:gd name="T27" fmla="*/ 2613 h 5551"/>
                  <a:gd name="T28" fmla="*/ 3307 w 7856"/>
                  <a:gd name="T29" fmla="*/ 2447 h 5551"/>
                  <a:gd name="T30" fmla="*/ 3043 w 7856"/>
                  <a:gd name="T31" fmla="*/ 2275 h 5551"/>
                  <a:gd name="T32" fmla="*/ 2781 w 7856"/>
                  <a:gd name="T33" fmla="*/ 2099 h 5551"/>
                  <a:gd name="T34" fmla="*/ 2533 w 7856"/>
                  <a:gd name="T35" fmla="*/ 1920 h 5551"/>
                  <a:gd name="T36" fmla="*/ 2301 w 7856"/>
                  <a:gd name="T37" fmla="*/ 1738 h 5551"/>
                  <a:gd name="T38" fmla="*/ 2101 w 7856"/>
                  <a:gd name="T39" fmla="*/ 1559 h 5551"/>
                  <a:gd name="T40" fmla="*/ 1828 w 7856"/>
                  <a:gd name="T41" fmla="*/ 1360 h 5551"/>
                  <a:gd name="T42" fmla="*/ 1544 w 7856"/>
                  <a:gd name="T43" fmla="*/ 1173 h 5551"/>
                  <a:gd name="T44" fmla="*/ 1279 w 7856"/>
                  <a:gd name="T45" fmla="*/ 1002 h 5551"/>
                  <a:gd name="T46" fmla="*/ 1028 w 7856"/>
                  <a:gd name="T47" fmla="*/ 843 h 5551"/>
                  <a:gd name="T48" fmla="*/ 786 w 7856"/>
                  <a:gd name="T49" fmla="*/ 693 h 5551"/>
                  <a:gd name="T50" fmla="*/ 546 w 7856"/>
                  <a:gd name="T51" fmla="*/ 542 h 5551"/>
                  <a:gd name="T52" fmla="*/ 310 w 7856"/>
                  <a:gd name="T53" fmla="*/ 388 h 5551"/>
                  <a:gd name="T54" fmla="*/ 64 w 7856"/>
                  <a:gd name="T55" fmla="*/ 225 h 5551"/>
                  <a:gd name="T56" fmla="*/ 81 w 7856"/>
                  <a:gd name="T57" fmla="*/ 0 h 5551"/>
                  <a:gd name="T58" fmla="*/ 337 w 7856"/>
                  <a:gd name="T59" fmla="*/ 120 h 5551"/>
                  <a:gd name="T60" fmla="*/ 549 w 7856"/>
                  <a:gd name="T61" fmla="*/ 281 h 5551"/>
                  <a:gd name="T62" fmla="*/ 783 w 7856"/>
                  <a:gd name="T63" fmla="*/ 422 h 5551"/>
                  <a:gd name="T64" fmla="*/ 1017 w 7856"/>
                  <a:gd name="T65" fmla="*/ 552 h 5551"/>
                  <a:gd name="T66" fmla="*/ 1257 w 7856"/>
                  <a:gd name="T67" fmla="*/ 680 h 5551"/>
                  <a:gd name="T68" fmla="*/ 1502 w 7856"/>
                  <a:gd name="T69" fmla="*/ 808 h 5551"/>
                  <a:gd name="T70" fmla="*/ 1758 w 7856"/>
                  <a:gd name="T71" fmla="*/ 948 h 5551"/>
                  <a:gd name="T72" fmla="*/ 2026 w 7856"/>
                  <a:gd name="T73" fmla="*/ 1104 h 5551"/>
                  <a:gd name="T74" fmla="*/ 2310 w 7856"/>
                  <a:gd name="T75" fmla="*/ 1286 h 5551"/>
                  <a:gd name="T76" fmla="*/ 2485 w 7856"/>
                  <a:gd name="T77" fmla="*/ 1447 h 5551"/>
                  <a:gd name="T78" fmla="*/ 2664 w 7856"/>
                  <a:gd name="T79" fmla="*/ 1618 h 5551"/>
                  <a:gd name="T80" fmla="*/ 2887 w 7856"/>
                  <a:gd name="T81" fmla="*/ 1805 h 5551"/>
                  <a:gd name="T82" fmla="*/ 3143 w 7856"/>
                  <a:gd name="T83" fmla="*/ 1999 h 5551"/>
                  <a:gd name="T84" fmla="*/ 3419 w 7856"/>
                  <a:gd name="T85" fmla="*/ 2186 h 5551"/>
                  <a:gd name="T86" fmla="*/ 3700 w 7856"/>
                  <a:gd name="T87" fmla="*/ 2352 h 5551"/>
                  <a:gd name="T88" fmla="*/ 3976 w 7856"/>
                  <a:gd name="T89" fmla="*/ 2490 h 5551"/>
                  <a:gd name="T90" fmla="*/ 4235 w 7856"/>
                  <a:gd name="T91" fmla="*/ 2582 h 5551"/>
                  <a:gd name="T92" fmla="*/ 4600 w 7856"/>
                  <a:gd name="T93" fmla="*/ 2815 h 5551"/>
                  <a:gd name="T94" fmla="*/ 4970 w 7856"/>
                  <a:gd name="T95" fmla="*/ 3096 h 5551"/>
                  <a:gd name="T96" fmla="*/ 5302 w 7856"/>
                  <a:gd name="T97" fmla="*/ 3365 h 5551"/>
                  <a:gd name="T98" fmla="*/ 5589 w 7856"/>
                  <a:gd name="T99" fmla="*/ 3613 h 5551"/>
                  <a:gd name="T100" fmla="*/ 5831 w 7856"/>
                  <a:gd name="T101" fmla="*/ 3835 h 5551"/>
                  <a:gd name="T102" fmla="*/ 6023 w 7856"/>
                  <a:gd name="T103" fmla="*/ 4024 h 5551"/>
                  <a:gd name="T104" fmla="*/ 6165 w 7856"/>
                  <a:gd name="T105" fmla="*/ 4175 h 5551"/>
                  <a:gd name="T106" fmla="*/ 6255 w 7856"/>
                  <a:gd name="T107" fmla="*/ 4283 h 5551"/>
                  <a:gd name="T108" fmla="*/ 6483 w 7856"/>
                  <a:gd name="T109" fmla="*/ 4451 h 5551"/>
                  <a:gd name="T110" fmla="*/ 6937 w 7856"/>
                  <a:gd name="T111" fmla="*/ 4720 h 5551"/>
                  <a:gd name="T112" fmla="*/ 7433 w 7856"/>
                  <a:gd name="T113" fmla="*/ 5021 h 5551"/>
                  <a:gd name="T114" fmla="*/ 7804 w 7856"/>
                  <a:gd name="T115" fmla="*/ 5305 h 5551"/>
                  <a:gd name="T116" fmla="*/ 7815 w 7856"/>
                  <a:gd name="T117" fmla="*/ 5456 h 5551"/>
                  <a:gd name="T118" fmla="*/ 7681 w 7856"/>
                  <a:gd name="T119" fmla="*/ 5533 h 5551"/>
                  <a:gd name="T120" fmla="*/ 7486 w 7856"/>
                  <a:gd name="T121" fmla="*/ 5548 h 5551"/>
                  <a:gd name="T122" fmla="*/ 7258 w 7856"/>
                  <a:gd name="T123" fmla="*/ 5487 h 55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856" h="5551">
                    <a:moveTo>
                      <a:pt x="7199" y="5456"/>
                    </a:moveTo>
                    <a:lnTo>
                      <a:pt x="7149" y="5395"/>
                    </a:lnTo>
                    <a:lnTo>
                      <a:pt x="7090" y="5328"/>
                    </a:lnTo>
                    <a:lnTo>
                      <a:pt x="7021" y="5262"/>
                    </a:lnTo>
                    <a:lnTo>
                      <a:pt x="6945" y="5193"/>
                    </a:lnTo>
                    <a:lnTo>
                      <a:pt x="6865" y="5121"/>
                    </a:lnTo>
                    <a:lnTo>
                      <a:pt x="6778" y="5052"/>
                    </a:lnTo>
                    <a:lnTo>
                      <a:pt x="6689" y="4981"/>
                    </a:lnTo>
                    <a:lnTo>
                      <a:pt x="6600" y="4909"/>
                    </a:lnTo>
                    <a:lnTo>
                      <a:pt x="6508" y="4840"/>
                    </a:lnTo>
                    <a:lnTo>
                      <a:pt x="6419" y="4773"/>
                    </a:lnTo>
                    <a:lnTo>
                      <a:pt x="6333" y="4707"/>
                    </a:lnTo>
                    <a:lnTo>
                      <a:pt x="6252" y="4646"/>
                    </a:lnTo>
                    <a:lnTo>
                      <a:pt x="6177" y="4589"/>
                    </a:lnTo>
                    <a:lnTo>
                      <a:pt x="6107" y="4536"/>
                    </a:lnTo>
                    <a:lnTo>
                      <a:pt x="6048" y="4487"/>
                    </a:lnTo>
                    <a:lnTo>
                      <a:pt x="5998" y="4444"/>
                    </a:lnTo>
                    <a:lnTo>
                      <a:pt x="5984" y="4426"/>
                    </a:lnTo>
                    <a:lnTo>
                      <a:pt x="5962" y="4405"/>
                    </a:lnTo>
                    <a:lnTo>
                      <a:pt x="5937" y="4382"/>
                    </a:lnTo>
                    <a:lnTo>
                      <a:pt x="5904" y="4357"/>
                    </a:lnTo>
                    <a:lnTo>
                      <a:pt x="5867" y="4326"/>
                    </a:lnTo>
                    <a:lnTo>
                      <a:pt x="5823" y="4295"/>
                    </a:lnTo>
                    <a:lnTo>
                      <a:pt x="5775" y="4260"/>
                    </a:lnTo>
                    <a:lnTo>
                      <a:pt x="5725" y="4224"/>
                    </a:lnTo>
                    <a:lnTo>
                      <a:pt x="5667" y="4183"/>
                    </a:lnTo>
                    <a:lnTo>
                      <a:pt x="5608" y="4142"/>
                    </a:lnTo>
                    <a:lnTo>
                      <a:pt x="5544" y="4098"/>
                    </a:lnTo>
                    <a:lnTo>
                      <a:pt x="5477" y="4052"/>
                    </a:lnTo>
                    <a:lnTo>
                      <a:pt x="5408" y="4006"/>
                    </a:lnTo>
                    <a:lnTo>
                      <a:pt x="5335" y="3955"/>
                    </a:lnTo>
                    <a:lnTo>
                      <a:pt x="5263" y="3904"/>
                    </a:lnTo>
                    <a:lnTo>
                      <a:pt x="5185" y="3853"/>
                    </a:lnTo>
                    <a:lnTo>
                      <a:pt x="5107" y="3799"/>
                    </a:lnTo>
                    <a:lnTo>
                      <a:pt x="5029" y="3743"/>
                    </a:lnTo>
                    <a:lnTo>
                      <a:pt x="4948" y="3687"/>
                    </a:lnTo>
                    <a:lnTo>
                      <a:pt x="4867" y="3628"/>
                    </a:lnTo>
                    <a:lnTo>
                      <a:pt x="4786" y="3569"/>
                    </a:lnTo>
                    <a:lnTo>
                      <a:pt x="4706" y="3508"/>
                    </a:lnTo>
                    <a:lnTo>
                      <a:pt x="4625" y="3449"/>
                    </a:lnTo>
                    <a:lnTo>
                      <a:pt x="4547" y="3388"/>
                    </a:lnTo>
                    <a:lnTo>
                      <a:pt x="4466" y="3324"/>
                    </a:lnTo>
                    <a:lnTo>
                      <a:pt x="4388" y="3262"/>
                    </a:lnTo>
                    <a:lnTo>
                      <a:pt x="4313" y="3198"/>
                    </a:lnTo>
                    <a:lnTo>
                      <a:pt x="4238" y="3134"/>
                    </a:lnTo>
                    <a:lnTo>
                      <a:pt x="4168" y="3073"/>
                    </a:lnTo>
                    <a:lnTo>
                      <a:pt x="4098" y="3009"/>
                    </a:lnTo>
                    <a:lnTo>
                      <a:pt x="4031" y="2945"/>
                    </a:lnTo>
                    <a:lnTo>
                      <a:pt x="3967" y="2881"/>
                    </a:lnTo>
                    <a:lnTo>
                      <a:pt x="3914" y="2846"/>
                    </a:lnTo>
                    <a:lnTo>
                      <a:pt x="3859" y="2807"/>
                    </a:lnTo>
                    <a:lnTo>
                      <a:pt x="3803" y="2769"/>
                    </a:lnTo>
                    <a:lnTo>
                      <a:pt x="3745" y="2730"/>
                    </a:lnTo>
                    <a:lnTo>
                      <a:pt x="3686" y="2692"/>
                    </a:lnTo>
                    <a:lnTo>
                      <a:pt x="3625" y="2651"/>
                    </a:lnTo>
                    <a:lnTo>
                      <a:pt x="3563" y="2613"/>
                    </a:lnTo>
                    <a:lnTo>
                      <a:pt x="3499" y="2572"/>
                    </a:lnTo>
                    <a:lnTo>
                      <a:pt x="3435" y="2531"/>
                    </a:lnTo>
                    <a:lnTo>
                      <a:pt x="3371" y="2488"/>
                    </a:lnTo>
                    <a:lnTo>
                      <a:pt x="3307" y="2447"/>
                    </a:lnTo>
                    <a:lnTo>
                      <a:pt x="3240" y="2403"/>
                    </a:lnTo>
                    <a:lnTo>
                      <a:pt x="3176" y="2362"/>
                    </a:lnTo>
                    <a:lnTo>
                      <a:pt x="3109" y="2319"/>
                    </a:lnTo>
                    <a:lnTo>
                      <a:pt x="3043" y="2275"/>
                    </a:lnTo>
                    <a:lnTo>
                      <a:pt x="2978" y="2232"/>
                    </a:lnTo>
                    <a:lnTo>
                      <a:pt x="2912" y="2188"/>
                    </a:lnTo>
                    <a:lnTo>
                      <a:pt x="2848" y="2145"/>
                    </a:lnTo>
                    <a:lnTo>
                      <a:pt x="2781" y="2099"/>
                    </a:lnTo>
                    <a:lnTo>
                      <a:pt x="2719" y="2055"/>
                    </a:lnTo>
                    <a:lnTo>
                      <a:pt x="2655" y="2009"/>
                    </a:lnTo>
                    <a:lnTo>
                      <a:pt x="2594" y="1966"/>
                    </a:lnTo>
                    <a:lnTo>
                      <a:pt x="2533" y="1920"/>
                    </a:lnTo>
                    <a:lnTo>
                      <a:pt x="2471" y="1876"/>
                    </a:lnTo>
                    <a:lnTo>
                      <a:pt x="2413" y="1830"/>
                    </a:lnTo>
                    <a:lnTo>
                      <a:pt x="2357" y="1784"/>
                    </a:lnTo>
                    <a:lnTo>
                      <a:pt x="2301" y="1738"/>
                    </a:lnTo>
                    <a:lnTo>
                      <a:pt x="2249" y="1695"/>
                    </a:lnTo>
                    <a:lnTo>
                      <a:pt x="2198" y="1649"/>
                    </a:lnTo>
                    <a:lnTo>
                      <a:pt x="2148" y="1603"/>
                    </a:lnTo>
                    <a:lnTo>
                      <a:pt x="2101" y="1559"/>
                    </a:lnTo>
                    <a:lnTo>
                      <a:pt x="2056" y="1513"/>
                    </a:lnTo>
                    <a:lnTo>
                      <a:pt x="1978" y="1460"/>
                    </a:lnTo>
                    <a:lnTo>
                      <a:pt x="1903" y="1409"/>
                    </a:lnTo>
                    <a:lnTo>
                      <a:pt x="1828" y="1360"/>
                    </a:lnTo>
                    <a:lnTo>
                      <a:pt x="1755" y="1311"/>
                    </a:lnTo>
                    <a:lnTo>
                      <a:pt x="1683" y="1263"/>
                    </a:lnTo>
                    <a:lnTo>
                      <a:pt x="1613" y="1217"/>
                    </a:lnTo>
                    <a:lnTo>
                      <a:pt x="1544" y="1173"/>
                    </a:lnTo>
                    <a:lnTo>
                      <a:pt x="1477" y="1130"/>
                    </a:lnTo>
                    <a:lnTo>
                      <a:pt x="1410" y="1086"/>
                    </a:lnTo>
                    <a:lnTo>
                      <a:pt x="1343" y="1043"/>
                    </a:lnTo>
                    <a:lnTo>
                      <a:pt x="1279" y="1002"/>
                    </a:lnTo>
                    <a:lnTo>
                      <a:pt x="1215" y="961"/>
                    </a:lnTo>
                    <a:lnTo>
                      <a:pt x="1151" y="923"/>
                    </a:lnTo>
                    <a:lnTo>
                      <a:pt x="1090" y="884"/>
                    </a:lnTo>
                    <a:lnTo>
                      <a:pt x="1028" y="843"/>
                    </a:lnTo>
                    <a:lnTo>
                      <a:pt x="967" y="805"/>
                    </a:lnTo>
                    <a:lnTo>
                      <a:pt x="906" y="769"/>
                    </a:lnTo>
                    <a:lnTo>
                      <a:pt x="844" y="731"/>
                    </a:lnTo>
                    <a:lnTo>
                      <a:pt x="786" y="693"/>
                    </a:lnTo>
                    <a:lnTo>
                      <a:pt x="725" y="654"/>
                    </a:lnTo>
                    <a:lnTo>
                      <a:pt x="666" y="618"/>
                    </a:lnTo>
                    <a:lnTo>
                      <a:pt x="608" y="580"/>
                    </a:lnTo>
                    <a:lnTo>
                      <a:pt x="546" y="542"/>
                    </a:lnTo>
                    <a:lnTo>
                      <a:pt x="488" y="503"/>
                    </a:lnTo>
                    <a:lnTo>
                      <a:pt x="429" y="465"/>
                    </a:lnTo>
                    <a:lnTo>
                      <a:pt x="368" y="427"/>
                    </a:lnTo>
                    <a:lnTo>
                      <a:pt x="310" y="388"/>
                    </a:lnTo>
                    <a:lnTo>
                      <a:pt x="248" y="347"/>
                    </a:lnTo>
                    <a:lnTo>
                      <a:pt x="187" y="307"/>
                    </a:lnTo>
                    <a:lnTo>
                      <a:pt x="129" y="266"/>
                    </a:lnTo>
                    <a:lnTo>
                      <a:pt x="64" y="225"/>
                    </a:lnTo>
                    <a:lnTo>
                      <a:pt x="3" y="181"/>
                    </a:lnTo>
                    <a:lnTo>
                      <a:pt x="0" y="79"/>
                    </a:lnTo>
                    <a:lnTo>
                      <a:pt x="28" y="20"/>
                    </a:lnTo>
                    <a:lnTo>
                      <a:pt x="81" y="0"/>
                    </a:lnTo>
                    <a:lnTo>
                      <a:pt x="145" y="7"/>
                    </a:lnTo>
                    <a:lnTo>
                      <a:pt x="215" y="33"/>
                    </a:lnTo>
                    <a:lnTo>
                      <a:pt x="282" y="74"/>
                    </a:lnTo>
                    <a:lnTo>
                      <a:pt x="337" y="120"/>
                    </a:lnTo>
                    <a:lnTo>
                      <a:pt x="371" y="163"/>
                    </a:lnTo>
                    <a:lnTo>
                      <a:pt x="429" y="204"/>
                    </a:lnTo>
                    <a:lnTo>
                      <a:pt x="491" y="243"/>
                    </a:lnTo>
                    <a:lnTo>
                      <a:pt x="549" y="281"/>
                    </a:lnTo>
                    <a:lnTo>
                      <a:pt x="608" y="317"/>
                    </a:lnTo>
                    <a:lnTo>
                      <a:pt x="666" y="353"/>
                    </a:lnTo>
                    <a:lnTo>
                      <a:pt x="725" y="388"/>
                    </a:lnTo>
                    <a:lnTo>
                      <a:pt x="783" y="422"/>
                    </a:lnTo>
                    <a:lnTo>
                      <a:pt x="842" y="455"/>
                    </a:lnTo>
                    <a:lnTo>
                      <a:pt x="900" y="488"/>
                    </a:lnTo>
                    <a:lnTo>
                      <a:pt x="959" y="521"/>
                    </a:lnTo>
                    <a:lnTo>
                      <a:pt x="1017" y="552"/>
                    </a:lnTo>
                    <a:lnTo>
                      <a:pt x="1079" y="585"/>
                    </a:lnTo>
                    <a:lnTo>
                      <a:pt x="1137" y="616"/>
                    </a:lnTo>
                    <a:lnTo>
                      <a:pt x="1196" y="647"/>
                    </a:lnTo>
                    <a:lnTo>
                      <a:pt x="1257" y="680"/>
                    </a:lnTo>
                    <a:lnTo>
                      <a:pt x="1318" y="711"/>
                    </a:lnTo>
                    <a:lnTo>
                      <a:pt x="1379" y="744"/>
                    </a:lnTo>
                    <a:lnTo>
                      <a:pt x="1441" y="774"/>
                    </a:lnTo>
                    <a:lnTo>
                      <a:pt x="1502" y="808"/>
                    </a:lnTo>
                    <a:lnTo>
                      <a:pt x="1566" y="843"/>
                    </a:lnTo>
                    <a:lnTo>
                      <a:pt x="1627" y="877"/>
                    </a:lnTo>
                    <a:lnTo>
                      <a:pt x="1694" y="913"/>
                    </a:lnTo>
                    <a:lnTo>
                      <a:pt x="1758" y="948"/>
                    </a:lnTo>
                    <a:lnTo>
                      <a:pt x="1822" y="987"/>
                    </a:lnTo>
                    <a:lnTo>
                      <a:pt x="1889" y="1025"/>
                    </a:lnTo>
                    <a:lnTo>
                      <a:pt x="1959" y="1063"/>
                    </a:lnTo>
                    <a:lnTo>
                      <a:pt x="2026" y="1104"/>
                    </a:lnTo>
                    <a:lnTo>
                      <a:pt x="2095" y="1148"/>
                    </a:lnTo>
                    <a:lnTo>
                      <a:pt x="2168" y="1194"/>
                    </a:lnTo>
                    <a:lnTo>
                      <a:pt x="2237" y="1240"/>
                    </a:lnTo>
                    <a:lnTo>
                      <a:pt x="2310" y="1286"/>
                    </a:lnTo>
                    <a:lnTo>
                      <a:pt x="2385" y="1337"/>
                    </a:lnTo>
                    <a:lnTo>
                      <a:pt x="2413" y="1370"/>
                    </a:lnTo>
                    <a:lnTo>
                      <a:pt x="2446" y="1409"/>
                    </a:lnTo>
                    <a:lnTo>
                      <a:pt x="2485" y="1447"/>
                    </a:lnTo>
                    <a:lnTo>
                      <a:pt x="2524" y="1488"/>
                    </a:lnTo>
                    <a:lnTo>
                      <a:pt x="2569" y="1529"/>
                    </a:lnTo>
                    <a:lnTo>
                      <a:pt x="2614" y="1572"/>
                    </a:lnTo>
                    <a:lnTo>
                      <a:pt x="2664" y="1618"/>
                    </a:lnTo>
                    <a:lnTo>
                      <a:pt x="2717" y="1664"/>
                    </a:lnTo>
                    <a:lnTo>
                      <a:pt x="2772" y="1710"/>
                    </a:lnTo>
                    <a:lnTo>
                      <a:pt x="2828" y="1759"/>
                    </a:lnTo>
                    <a:lnTo>
                      <a:pt x="2887" y="1805"/>
                    </a:lnTo>
                    <a:lnTo>
                      <a:pt x="2948" y="1853"/>
                    </a:lnTo>
                    <a:lnTo>
                      <a:pt x="3012" y="1902"/>
                    </a:lnTo>
                    <a:lnTo>
                      <a:pt x="3076" y="1951"/>
                    </a:lnTo>
                    <a:lnTo>
                      <a:pt x="3143" y="1999"/>
                    </a:lnTo>
                    <a:lnTo>
                      <a:pt x="3210" y="2048"/>
                    </a:lnTo>
                    <a:lnTo>
                      <a:pt x="3279" y="2094"/>
                    </a:lnTo>
                    <a:lnTo>
                      <a:pt x="3346" y="2140"/>
                    </a:lnTo>
                    <a:lnTo>
                      <a:pt x="3419" y="2186"/>
                    </a:lnTo>
                    <a:lnTo>
                      <a:pt x="3488" y="2229"/>
                    </a:lnTo>
                    <a:lnTo>
                      <a:pt x="3558" y="2273"/>
                    </a:lnTo>
                    <a:lnTo>
                      <a:pt x="3628" y="2314"/>
                    </a:lnTo>
                    <a:lnTo>
                      <a:pt x="3700" y="2352"/>
                    </a:lnTo>
                    <a:lnTo>
                      <a:pt x="3770" y="2390"/>
                    </a:lnTo>
                    <a:lnTo>
                      <a:pt x="3839" y="2426"/>
                    </a:lnTo>
                    <a:lnTo>
                      <a:pt x="3909" y="2459"/>
                    </a:lnTo>
                    <a:lnTo>
                      <a:pt x="3976" y="2490"/>
                    </a:lnTo>
                    <a:lnTo>
                      <a:pt x="4043" y="2516"/>
                    </a:lnTo>
                    <a:lnTo>
                      <a:pt x="4110" y="2541"/>
                    </a:lnTo>
                    <a:lnTo>
                      <a:pt x="4174" y="2564"/>
                    </a:lnTo>
                    <a:lnTo>
                      <a:pt x="4235" y="2582"/>
                    </a:lnTo>
                    <a:lnTo>
                      <a:pt x="4296" y="2598"/>
                    </a:lnTo>
                    <a:lnTo>
                      <a:pt x="4399" y="2669"/>
                    </a:lnTo>
                    <a:lnTo>
                      <a:pt x="4500" y="2743"/>
                    </a:lnTo>
                    <a:lnTo>
                      <a:pt x="4600" y="2815"/>
                    </a:lnTo>
                    <a:lnTo>
                      <a:pt x="4695" y="2886"/>
                    </a:lnTo>
                    <a:lnTo>
                      <a:pt x="4789" y="2956"/>
                    </a:lnTo>
                    <a:lnTo>
                      <a:pt x="4881" y="3027"/>
                    </a:lnTo>
                    <a:lnTo>
                      <a:pt x="4970" y="3096"/>
                    </a:lnTo>
                    <a:lnTo>
                      <a:pt x="5057" y="3165"/>
                    </a:lnTo>
                    <a:lnTo>
                      <a:pt x="5140" y="3232"/>
                    </a:lnTo>
                    <a:lnTo>
                      <a:pt x="5221" y="3298"/>
                    </a:lnTo>
                    <a:lnTo>
                      <a:pt x="5302" y="3365"/>
                    </a:lnTo>
                    <a:lnTo>
                      <a:pt x="5377" y="3429"/>
                    </a:lnTo>
                    <a:lnTo>
                      <a:pt x="5449" y="3490"/>
                    </a:lnTo>
                    <a:lnTo>
                      <a:pt x="5522" y="3551"/>
                    </a:lnTo>
                    <a:lnTo>
                      <a:pt x="5589" y="3613"/>
                    </a:lnTo>
                    <a:lnTo>
                      <a:pt x="5653" y="3671"/>
                    </a:lnTo>
                    <a:lnTo>
                      <a:pt x="5714" y="3728"/>
                    </a:lnTo>
                    <a:lnTo>
                      <a:pt x="5775" y="3781"/>
                    </a:lnTo>
                    <a:lnTo>
                      <a:pt x="5831" y="3835"/>
                    </a:lnTo>
                    <a:lnTo>
                      <a:pt x="5884" y="3886"/>
                    </a:lnTo>
                    <a:lnTo>
                      <a:pt x="5934" y="3935"/>
                    </a:lnTo>
                    <a:lnTo>
                      <a:pt x="5979" y="3981"/>
                    </a:lnTo>
                    <a:lnTo>
                      <a:pt x="6023" y="4024"/>
                    </a:lnTo>
                    <a:lnTo>
                      <a:pt x="6065" y="4065"/>
                    </a:lnTo>
                    <a:lnTo>
                      <a:pt x="6101" y="4104"/>
                    </a:lnTo>
                    <a:lnTo>
                      <a:pt x="6135" y="4142"/>
                    </a:lnTo>
                    <a:lnTo>
                      <a:pt x="6165" y="4175"/>
                    </a:lnTo>
                    <a:lnTo>
                      <a:pt x="6193" y="4206"/>
                    </a:lnTo>
                    <a:lnTo>
                      <a:pt x="6218" y="4234"/>
                    </a:lnTo>
                    <a:lnTo>
                      <a:pt x="6238" y="4260"/>
                    </a:lnTo>
                    <a:lnTo>
                      <a:pt x="6255" y="4283"/>
                    </a:lnTo>
                    <a:lnTo>
                      <a:pt x="6269" y="4300"/>
                    </a:lnTo>
                    <a:lnTo>
                      <a:pt x="6321" y="4344"/>
                    </a:lnTo>
                    <a:lnTo>
                      <a:pt x="6394" y="4395"/>
                    </a:lnTo>
                    <a:lnTo>
                      <a:pt x="6483" y="4451"/>
                    </a:lnTo>
                    <a:lnTo>
                      <a:pt x="6583" y="4513"/>
                    </a:lnTo>
                    <a:lnTo>
                      <a:pt x="6695" y="4579"/>
                    </a:lnTo>
                    <a:lnTo>
                      <a:pt x="6812" y="4648"/>
                    </a:lnTo>
                    <a:lnTo>
                      <a:pt x="6937" y="4720"/>
                    </a:lnTo>
                    <a:lnTo>
                      <a:pt x="7062" y="4794"/>
                    </a:lnTo>
                    <a:lnTo>
                      <a:pt x="7191" y="4871"/>
                    </a:lnTo>
                    <a:lnTo>
                      <a:pt x="7313" y="4945"/>
                    </a:lnTo>
                    <a:lnTo>
                      <a:pt x="7433" y="5021"/>
                    </a:lnTo>
                    <a:lnTo>
                      <a:pt x="7544" y="5096"/>
                    </a:lnTo>
                    <a:lnTo>
                      <a:pt x="7645" y="5167"/>
                    </a:lnTo>
                    <a:lnTo>
                      <a:pt x="7731" y="5239"/>
                    </a:lnTo>
                    <a:lnTo>
                      <a:pt x="7804" y="5305"/>
                    </a:lnTo>
                    <a:lnTo>
                      <a:pt x="7856" y="5367"/>
                    </a:lnTo>
                    <a:lnTo>
                      <a:pt x="7848" y="5400"/>
                    </a:lnTo>
                    <a:lnTo>
                      <a:pt x="7834" y="5428"/>
                    </a:lnTo>
                    <a:lnTo>
                      <a:pt x="7815" y="5456"/>
                    </a:lnTo>
                    <a:lnTo>
                      <a:pt x="7790" y="5479"/>
                    </a:lnTo>
                    <a:lnTo>
                      <a:pt x="7759" y="5502"/>
                    </a:lnTo>
                    <a:lnTo>
                      <a:pt x="7723" y="5520"/>
                    </a:lnTo>
                    <a:lnTo>
                      <a:pt x="7681" y="5533"/>
                    </a:lnTo>
                    <a:lnTo>
                      <a:pt x="7636" y="5543"/>
                    </a:lnTo>
                    <a:lnTo>
                      <a:pt x="7589" y="5551"/>
                    </a:lnTo>
                    <a:lnTo>
                      <a:pt x="7539" y="5551"/>
                    </a:lnTo>
                    <a:lnTo>
                      <a:pt x="7486" y="5548"/>
                    </a:lnTo>
                    <a:lnTo>
                      <a:pt x="7430" y="5541"/>
                    </a:lnTo>
                    <a:lnTo>
                      <a:pt x="7372" y="5528"/>
                    </a:lnTo>
                    <a:lnTo>
                      <a:pt x="7316" y="5510"/>
                    </a:lnTo>
                    <a:lnTo>
                      <a:pt x="7258" y="5487"/>
                    </a:lnTo>
                    <a:lnTo>
                      <a:pt x="7199" y="5456"/>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72" name="Freeform 60"/>
              <p:cNvSpPr>
                <a:spLocks/>
              </p:cNvSpPr>
              <p:nvPr/>
            </p:nvSpPr>
            <p:spPr bwMode="auto">
              <a:xfrm>
                <a:off x="8361" y="9423"/>
                <a:ext cx="7856" cy="5551"/>
              </a:xfrm>
              <a:custGeom>
                <a:avLst/>
                <a:gdLst>
                  <a:gd name="T0" fmla="*/ 7021 w 7856"/>
                  <a:gd name="T1" fmla="*/ 5262 h 5551"/>
                  <a:gd name="T2" fmla="*/ 6600 w 7856"/>
                  <a:gd name="T3" fmla="*/ 4909 h 5551"/>
                  <a:gd name="T4" fmla="*/ 6177 w 7856"/>
                  <a:gd name="T5" fmla="*/ 4589 h 5551"/>
                  <a:gd name="T6" fmla="*/ 5984 w 7856"/>
                  <a:gd name="T7" fmla="*/ 4426 h 5551"/>
                  <a:gd name="T8" fmla="*/ 5823 w 7856"/>
                  <a:gd name="T9" fmla="*/ 4295 h 5551"/>
                  <a:gd name="T10" fmla="*/ 5544 w 7856"/>
                  <a:gd name="T11" fmla="*/ 4098 h 5551"/>
                  <a:gd name="T12" fmla="*/ 5185 w 7856"/>
                  <a:gd name="T13" fmla="*/ 3853 h 5551"/>
                  <a:gd name="T14" fmla="*/ 4786 w 7856"/>
                  <a:gd name="T15" fmla="*/ 3569 h 5551"/>
                  <a:gd name="T16" fmla="*/ 4388 w 7856"/>
                  <a:gd name="T17" fmla="*/ 3262 h 5551"/>
                  <a:gd name="T18" fmla="*/ 4031 w 7856"/>
                  <a:gd name="T19" fmla="*/ 2945 h 5551"/>
                  <a:gd name="T20" fmla="*/ 3803 w 7856"/>
                  <a:gd name="T21" fmla="*/ 2769 h 5551"/>
                  <a:gd name="T22" fmla="*/ 3499 w 7856"/>
                  <a:gd name="T23" fmla="*/ 2572 h 5551"/>
                  <a:gd name="T24" fmla="*/ 3176 w 7856"/>
                  <a:gd name="T25" fmla="*/ 2362 h 5551"/>
                  <a:gd name="T26" fmla="*/ 2848 w 7856"/>
                  <a:gd name="T27" fmla="*/ 2145 h 5551"/>
                  <a:gd name="T28" fmla="*/ 2533 w 7856"/>
                  <a:gd name="T29" fmla="*/ 1920 h 5551"/>
                  <a:gd name="T30" fmla="*/ 2249 w 7856"/>
                  <a:gd name="T31" fmla="*/ 1695 h 5551"/>
                  <a:gd name="T32" fmla="*/ 2056 w 7856"/>
                  <a:gd name="T33" fmla="*/ 1513 h 5551"/>
                  <a:gd name="T34" fmla="*/ 1683 w 7856"/>
                  <a:gd name="T35" fmla="*/ 1263 h 5551"/>
                  <a:gd name="T36" fmla="*/ 1343 w 7856"/>
                  <a:gd name="T37" fmla="*/ 1043 h 5551"/>
                  <a:gd name="T38" fmla="*/ 1028 w 7856"/>
                  <a:gd name="T39" fmla="*/ 843 h 5551"/>
                  <a:gd name="T40" fmla="*/ 725 w 7856"/>
                  <a:gd name="T41" fmla="*/ 654 h 5551"/>
                  <a:gd name="T42" fmla="*/ 429 w 7856"/>
                  <a:gd name="T43" fmla="*/ 465 h 5551"/>
                  <a:gd name="T44" fmla="*/ 129 w 7856"/>
                  <a:gd name="T45" fmla="*/ 266 h 5551"/>
                  <a:gd name="T46" fmla="*/ 28 w 7856"/>
                  <a:gd name="T47" fmla="*/ 20 h 5551"/>
                  <a:gd name="T48" fmla="*/ 337 w 7856"/>
                  <a:gd name="T49" fmla="*/ 120 h 5551"/>
                  <a:gd name="T50" fmla="*/ 549 w 7856"/>
                  <a:gd name="T51" fmla="*/ 281 h 5551"/>
                  <a:gd name="T52" fmla="*/ 842 w 7856"/>
                  <a:gd name="T53" fmla="*/ 455 h 5551"/>
                  <a:gd name="T54" fmla="*/ 1137 w 7856"/>
                  <a:gd name="T55" fmla="*/ 616 h 5551"/>
                  <a:gd name="T56" fmla="*/ 1441 w 7856"/>
                  <a:gd name="T57" fmla="*/ 774 h 5551"/>
                  <a:gd name="T58" fmla="*/ 1758 w 7856"/>
                  <a:gd name="T59" fmla="*/ 948 h 5551"/>
                  <a:gd name="T60" fmla="*/ 2095 w 7856"/>
                  <a:gd name="T61" fmla="*/ 1148 h 5551"/>
                  <a:gd name="T62" fmla="*/ 2385 w 7856"/>
                  <a:gd name="T63" fmla="*/ 1337 h 5551"/>
                  <a:gd name="T64" fmla="*/ 2569 w 7856"/>
                  <a:gd name="T65" fmla="*/ 1529 h 5551"/>
                  <a:gd name="T66" fmla="*/ 2828 w 7856"/>
                  <a:gd name="T67" fmla="*/ 1759 h 5551"/>
                  <a:gd name="T68" fmla="*/ 3143 w 7856"/>
                  <a:gd name="T69" fmla="*/ 1999 h 5551"/>
                  <a:gd name="T70" fmla="*/ 3488 w 7856"/>
                  <a:gd name="T71" fmla="*/ 2229 h 5551"/>
                  <a:gd name="T72" fmla="*/ 3839 w 7856"/>
                  <a:gd name="T73" fmla="*/ 2426 h 5551"/>
                  <a:gd name="T74" fmla="*/ 4174 w 7856"/>
                  <a:gd name="T75" fmla="*/ 2564 h 5551"/>
                  <a:gd name="T76" fmla="*/ 4500 w 7856"/>
                  <a:gd name="T77" fmla="*/ 2743 h 5551"/>
                  <a:gd name="T78" fmla="*/ 4970 w 7856"/>
                  <a:gd name="T79" fmla="*/ 3096 h 5551"/>
                  <a:gd name="T80" fmla="*/ 5377 w 7856"/>
                  <a:gd name="T81" fmla="*/ 3429 h 5551"/>
                  <a:gd name="T82" fmla="*/ 5714 w 7856"/>
                  <a:gd name="T83" fmla="*/ 3728 h 5551"/>
                  <a:gd name="T84" fmla="*/ 5979 w 7856"/>
                  <a:gd name="T85" fmla="*/ 3981 h 5551"/>
                  <a:gd name="T86" fmla="*/ 6165 w 7856"/>
                  <a:gd name="T87" fmla="*/ 4175 h 5551"/>
                  <a:gd name="T88" fmla="*/ 6269 w 7856"/>
                  <a:gd name="T89" fmla="*/ 4300 h 5551"/>
                  <a:gd name="T90" fmla="*/ 6583 w 7856"/>
                  <a:gd name="T91" fmla="*/ 4513 h 5551"/>
                  <a:gd name="T92" fmla="*/ 7191 w 7856"/>
                  <a:gd name="T93" fmla="*/ 4871 h 5551"/>
                  <a:gd name="T94" fmla="*/ 7731 w 7856"/>
                  <a:gd name="T95" fmla="*/ 5239 h 5551"/>
                  <a:gd name="T96" fmla="*/ 7834 w 7856"/>
                  <a:gd name="T97" fmla="*/ 5428 h 5551"/>
                  <a:gd name="T98" fmla="*/ 7681 w 7856"/>
                  <a:gd name="T99" fmla="*/ 5533 h 5551"/>
                  <a:gd name="T100" fmla="*/ 7430 w 7856"/>
                  <a:gd name="T101" fmla="*/ 5541 h 55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856" h="5551">
                    <a:moveTo>
                      <a:pt x="7199" y="5456"/>
                    </a:moveTo>
                    <a:lnTo>
                      <a:pt x="7199" y="5456"/>
                    </a:lnTo>
                    <a:lnTo>
                      <a:pt x="7149" y="5395"/>
                    </a:lnTo>
                    <a:lnTo>
                      <a:pt x="7090" y="5328"/>
                    </a:lnTo>
                    <a:lnTo>
                      <a:pt x="7021" y="5262"/>
                    </a:lnTo>
                    <a:lnTo>
                      <a:pt x="6945" y="5193"/>
                    </a:lnTo>
                    <a:lnTo>
                      <a:pt x="6865" y="5121"/>
                    </a:lnTo>
                    <a:lnTo>
                      <a:pt x="6778" y="5052"/>
                    </a:lnTo>
                    <a:lnTo>
                      <a:pt x="6689" y="4981"/>
                    </a:lnTo>
                    <a:lnTo>
                      <a:pt x="6600" y="4909"/>
                    </a:lnTo>
                    <a:lnTo>
                      <a:pt x="6508" y="4840"/>
                    </a:lnTo>
                    <a:lnTo>
                      <a:pt x="6419" y="4773"/>
                    </a:lnTo>
                    <a:lnTo>
                      <a:pt x="6333" y="4707"/>
                    </a:lnTo>
                    <a:lnTo>
                      <a:pt x="6252" y="4646"/>
                    </a:lnTo>
                    <a:lnTo>
                      <a:pt x="6177" y="4589"/>
                    </a:lnTo>
                    <a:lnTo>
                      <a:pt x="6107" y="4536"/>
                    </a:lnTo>
                    <a:lnTo>
                      <a:pt x="6048" y="4487"/>
                    </a:lnTo>
                    <a:lnTo>
                      <a:pt x="5998" y="4444"/>
                    </a:lnTo>
                    <a:lnTo>
                      <a:pt x="5984" y="4426"/>
                    </a:lnTo>
                    <a:lnTo>
                      <a:pt x="5962" y="4405"/>
                    </a:lnTo>
                    <a:lnTo>
                      <a:pt x="5937" y="4382"/>
                    </a:lnTo>
                    <a:lnTo>
                      <a:pt x="5904" y="4357"/>
                    </a:lnTo>
                    <a:lnTo>
                      <a:pt x="5867" y="4326"/>
                    </a:lnTo>
                    <a:lnTo>
                      <a:pt x="5823" y="4295"/>
                    </a:lnTo>
                    <a:lnTo>
                      <a:pt x="5775" y="4260"/>
                    </a:lnTo>
                    <a:lnTo>
                      <a:pt x="5725" y="4224"/>
                    </a:lnTo>
                    <a:lnTo>
                      <a:pt x="5667" y="4183"/>
                    </a:lnTo>
                    <a:lnTo>
                      <a:pt x="5608" y="4142"/>
                    </a:lnTo>
                    <a:lnTo>
                      <a:pt x="5544" y="4098"/>
                    </a:lnTo>
                    <a:lnTo>
                      <a:pt x="5477" y="4052"/>
                    </a:lnTo>
                    <a:lnTo>
                      <a:pt x="5408" y="4006"/>
                    </a:lnTo>
                    <a:lnTo>
                      <a:pt x="5335" y="3955"/>
                    </a:lnTo>
                    <a:lnTo>
                      <a:pt x="5263" y="3904"/>
                    </a:lnTo>
                    <a:lnTo>
                      <a:pt x="5185" y="3853"/>
                    </a:lnTo>
                    <a:lnTo>
                      <a:pt x="5107" y="3799"/>
                    </a:lnTo>
                    <a:lnTo>
                      <a:pt x="5029" y="3743"/>
                    </a:lnTo>
                    <a:lnTo>
                      <a:pt x="4948" y="3687"/>
                    </a:lnTo>
                    <a:lnTo>
                      <a:pt x="4867" y="3628"/>
                    </a:lnTo>
                    <a:lnTo>
                      <a:pt x="4786" y="3569"/>
                    </a:lnTo>
                    <a:lnTo>
                      <a:pt x="4706" y="3508"/>
                    </a:lnTo>
                    <a:lnTo>
                      <a:pt x="4625" y="3449"/>
                    </a:lnTo>
                    <a:lnTo>
                      <a:pt x="4547" y="3388"/>
                    </a:lnTo>
                    <a:lnTo>
                      <a:pt x="4466" y="3324"/>
                    </a:lnTo>
                    <a:lnTo>
                      <a:pt x="4388" y="3262"/>
                    </a:lnTo>
                    <a:lnTo>
                      <a:pt x="4313" y="3198"/>
                    </a:lnTo>
                    <a:lnTo>
                      <a:pt x="4238" y="3134"/>
                    </a:lnTo>
                    <a:lnTo>
                      <a:pt x="4168" y="3073"/>
                    </a:lnTo>
                    <a:lnTo>
                      <a:pt x="4098" y="3009"/>
                    </a:lnTo>
                    <a:lnTo>
                      <a:pt x="4031" y="2945"/>
                    </a:lnTo>
                    <a:lnTo>
                      <a:pt x="3967" y="2881"/>
                    </a:lnTo>
                    <a:lnTo>
                      <a:pt x="3914" y="2846"/>
                    </a:lnTo>
                    <a:lnTo>
                      <a:pt x="3859" y="2807"/>
                    </a:lnTo>
                    <a:lnTo>
                      <a:pt x="3803" y="2769"/>
                    </a:lnTo>
                    <a:lnTo>
                      <a:pt x="3745" y="2730"/>
                    </a:lnTo>
                    <a:lnTo>
                      <a:pt x="3686" y="2692"/>
                    </a:lnTo>
                    <a:lnTo>
                      <a:pt x="3625" y="2651"/>
                    </a:lnTo>
                    <a:lnTo>
                      <a:pt x="3563" y="2613"/>
                    </a:lnTo>
                    <a:lnTo>
                      <a:pt x="3499" y="2572"/>
                    </a:lnTo>
                    <a:lnTo>
                      <a:pt x="3435" y="2531"/>
                    </a:lnTo>
                    <a:lnTo>
                      <a:pt x="3371" y="2488"/>
                    </a:lnTo>
                    <a:lnTo>
                      <a:pt x="3307" y="2447"/>
                    </a:lnTo>
                    <a:lnTo>
                      <a:pt x="3240" y="2403"/>
                    </a:lnTo>
                    <a:lnTo>
                      <a:pt x="3176" y="2362"/>
                    </a:lnTo>
                    <a:lnTo>
                      <a:pt x="3109" y="2319"/>
                    </a:lnTo>
                    <a:lnTo>
                      <a:pt x="3043" y="2275"/>
                    </a:lnTo>
                    <a:lnTo>
                      <a:pt x="2978" y="2232"/>
                    </a:lnTo>
                    <a:lnTo>
                      <a:pt x="2912" y="2188"/>
                    </a:lnTo>
                    <a:lnTo>
                      <a:pt x="2848" y="2145"/>
                    </a:lnTo>
                    <a:lnTo>
                      <a:pt x="2781" y="2099"/>
                    </a:lnTo>
                    <a:lnTo>
                      <a:pt x="2719" y="2055"/>
                    </a:lnTo>
                    <a:lnTo>
                      <a:pt x="2655" y="2009"/>
                    </a:lnTo>
                    <a:lnTo>
                      <a:pt x="2594" y="1966"/>
                    </a:lnTo>
                    <a:lnTo>
                      <a:pt x="2533" y="1920"/>
                    </a:lnTo>
                    <a:lnTo>
                      <a:pt x="2471" y="1876"/>
                    </a:lnTo>
                    <a:lnTo>
                      <a:pt x="2413" y="1830"/>
                    </a:lnTo>
                    <a:lnTo>
                      <a:pt x="2357" y="1784"/>
                    </a:lnTo>
                    <a:lnTo>
                      <a:pt x="2301" y="1738"/>
                    </a:lnTo>
                    <a:lnTo>
                      <a:pt x="2249" y="1695"/>
                    </a:lnTo>
                    <a:lnTo>
                      <a:pt x="2198" y="1649"/>
                    </a:lnTo>
                    <a:lnTo>
                      <a:pt x="2148" y="1603"/>
                    </a:lnTo>
                    <a:lnTo>
                      <a:pt x="2101" y="1559"/>
                    </a:lnTo>
                    <a:lnTo>
                      <a:pt x="2056" y="1513"/>
                    </a:lnTo>
                    <a:lnTo>
                      <a:pt x="1978" y="1460"/>
                    </a:lnTo>
                    <a:lnTo>
                      <a:pt x="1903" y="1409"/>
                    </a:lnTo>
                    <a:lnTo>
                      <a:pt x="1828" y="1360"/>
                    </a:lnTo>
                    <a:lnTo>
                      <a:pt x="1755" y="1311"/>
                    </a:lnTo>
                    <a:lnTo>
                      <a:pt x="1683" y="1263"/>
                    </a:lnTo>
                    <a:lnTo>
                      <a:pt x="1613" y="1217"/>
                    </a:lnTo>
                    <a:lnTo>
                      <a:pt x="1544" y="1173"/>
                    </a:lnTo>
                    <a:lnTo>
                      <a:pt x="1477" y="1130"/>
                    </a:lnTo>
                    <a:lnTo>
                      <a:pt x="1410" y="1086"/>
                    </a:lnTo>
                    <a:lnTo>
                      <a:pt x="1343" y="1043"/>
                    </a:lnTo>
                    <a:lnTo>
                      <a:pt x="1279" y="1002"/>
                    </a:lnTo>
                    <a:lnTo>
                      <a:pt x="1215" y="961"/>
                    </a:lnTo>
                    <a:lnTo>
                      <a:pt x="1151" y="923"/>
                    </a:lnTo>
                    <a:lnTo>
                      <a:pt x="1090" y="884"/>
                    </a:lnTo>
                    <a:lnTo>
                      <a:pt x="1028" y="843"/>
                    </a:lnTo>
                    <a:lnTo>
                      <a:pt x="967" y="805"/>
                    </a:lnTo>
                    <a:lnTo>
                      <a:pt x="906" y="769"/>
                    </a:lnTo>
                    <a:lnTo>
                      <a:pt x="844" y="731"/>
                    </a:lnTo>
                    <a:lnTo>
                      <a:pt x="786" y="693"/>
                    </a:lnTo>
                    <a:lnTo>
                      <a:pt x="725" y="654"/>
                    </a:lnTo>
                    <a:lnTo>
                      <a:pt x="666" y="618"/>
                    </a:lnTo>
                    <a:lnTo>
                      <a:pt x="608" y="580"/>
                    </a:lnTo>
                    <a:lnTo>
                      <a:pt x="546" y="542"/>
                    </a:lnTo>
                    <a:lnTo>
                      <a:pt x="488" y="503"/>
                    </a:lnTo>
                    <a:lnTo>
                      <a:pt x="429" y="465"/>
                    </a:lnTo>
                    <a:lnTo>
                      <a:pt x="368" y="427"/>
                    </a:lnTo>
                    <a:lnTo>
                      <a:pt x="310" y="388"/>
                    </a:lnTo>
                    <a:lnTo>
                      <a:pt x="248" y="347"/>
                    </a:lnTo>
                    <a:lnTo>
                      <a:pt x="187" y="307"/>
                    </a:lnTo>
                    <a:lnTo>
                      <a:pt x="129" y="266"/>
                    </a:lnTo>
                    <a:lnTo>
                      <a:pt x="64" y="225"/>
                    </a:lnTo>
                    <a:lnTo>
                      <a:pt x="3" y="181"/>
                    </a:lnTo>
                    <a:lnTo>
                      <a:pt x="0" y="79"/>
                    </a:lnTo>
                    <a:lnTo>
                      <a:pt x="28" y="20"/>
                    </a:lnTo>
                    <a:lnTo>
                      <a:pt x="81" y="0"/>
                    </a:lnTo>
                    <a:lnTo>
                      <a:pt x="145" y="7"/>
                    </a:lnTo>
                    <a:lnTo>
                      <a:pt x="215" y="33"/>
                    </a:lnTo>
                    <a:lnTo>
                      <a:pt x="282" y="74"/>
                    </a:lnTo>
                    <a:lnTo>
                      <a:pt x="337" y="120"/>
                    </a:lnTo>
                    <a:lnTo>
                      <a:pt x="371" y="163"/>
                    </a:lnTo>
                    <a:lnTo>
                      <a:pt x="429" y="204"/>
                    </a:lnTo>
                    <a:lnTo>
                      <a:pt x="491" y="243"/>
                    </a:lnTo>
                    <a:lnTo>
                      <a:pt x="549" y="281"/>
                    </a:lnTo>
                    <a:lnTo>
                      <a:pt x="608" y="317"/>
                    </a:lnTo>
                    <a:lnTo>
                      <a:pt x="666" y="353"/>
                    </a:lnTo>
                    <a:lnTo>
                      <a:pt x="725" y="388"/>
                    </a:lnTo>
                    <a:lnTo>
                      <a:pt x="783" y="422"/>
                    </a:lnTo>
                    <a:lnTo>
                      <a:pt x="842" y="455"/>
                    </a:lnTo>
                    <a:lnTo>
                      <a:pt x="900" y="488"/>
                    </a:lnTo>
                    <a:lnTo>
                      <a:pt x="959" y="521"/>
                    </a:lnTo>
                    <a:lnTo>
                      <a:pt x="1017" y="552"/>
                    </a:lnTo>
                    <a:lnTo>
                      <a:pt x="1079" y="585"/>
                    </a:lnTo>
                    <a:lnTo>
                      <a:pt x="1137" y="616"/>
                    </a:lnTo>
                    <a:lnTo>
                      <a:pt x="1196" y="647"/>
                    </a:lnTo>
                    <a:lnTo>
                      <a:pt x="1257" y="680"/>
                    </a:lnTo>
                    <a:lnTo>
                      <a:pt x="1318" y="711"/>
                    </a:lnTo>
                    <a:lnTo>
                      <a:pt x="1379" y="744"/>
                    </a:lnTo>
                    <a:lnTo>
                      <a:pt x="1441" y="774"/>
                    </a:lnTo>
                    <a:lnTo>
                      <a:pt x="1502" y="808"/>
                    </a:lnTo>
                    <a:lnTo>
                      <a:pt x="1566" y="843"/>
                    </a:lnTo>
                    <a:lnTo>
                      <a:pt x="1627" y="877"/>
                    </a:lnTo>
                    <a:lnTo>
                      <a:pt x="1694" y="913"/>
                    </a:lnTo>
                    <a:lnTo>
                      <a:pt x="1758" y="948"/>
                    </a:lnTo>
                    <a:lnTo>
                      <a:pt x="1822" y="987"/>
                    </a:lnTo>
                    <a:lnTo>
                      <a:pt x="1889" y="1025"/>
                    </a:lnTo>
                    <a:lnTo>
                      <a:pt x="1959" y="1063"/>
                    </a:lnTo>
                    <a:lnTo>
                      <a:pt x="2026" y="1104"/>
                    </a:lnTo>
                    <a:lnTo>
                      <a:pt x="2095" y="1148"/>
                    </a:lnTo>
                    <a:lnTo>
                      <a:pt x="2168" y="1194"/>
                    </a:lnTo>
                    <a:lnTo>
                      <a:pt x="2237" y="1240"/>
                    </a:lnTo>
                    <a:lnTo>
                      <a:pt x="2310" y="1286"/>
                    </a:lnTo>
                    <a:lnTo>
                      <a:pt x="2385" y="1337"/>
                    </a:lnTo>
                    <a:lnTo>
                      <a:pt x="2413" y="1370"/>
                    </a:lnTo>
                    <a:lnTo>
                      <a:pt x="2446" y="1409"/>
                    </a:lnTo>
                    <a:lnTo>
                      <a:pt x="2485" y="1447"/>
                    </a:lnTo>
                    <a:lnTo>
                      <a:pt x="2524" y="1488"/>
                    </a:lnTo>
                    <a:lnTo>
                      <a:pt x="2569" y="1529"/>
                    </a:lnTo>
                    <a:lnTo>
                      <a:pt x="2614" y="1572"/>
                    </a:lnTo>
                    <a:lnTo>
                      <a:pt x="2664" y="1618"/>
                    </a:lnTo>
                    <a:lnTo>
                      <a:pt x="2717" y="1664"/>
                    </a:lnTo>
                    <a:lnTo>
                      <a:pt x="2772" y="1710"/>
                    </a:lnTo>
                    <a:lnTo>
                      <a:pt x="2828" y="1759"/>
                    </a:lnTo>
                    <a:lnTo>
                      <a:pt x="2887" y="1805"/>
                    </a:lnTo>
                    <a:lnTo>
                      <a:pt x="2948" y="1853"/>
                    </a:lnTo>
                    <a:lnTo>
                      <a:pt x="3012" y="1902"/>
                    </a:lnTo>
                    <a:lnTo>
                      <a:pt x="3076" y="1951"/>
                    </a:lnTo>
                    <a:lnTo>
                      <a:pt x="3143" y="1999"/>
                    </a:lnTo>
                    <a:lnTo>
                      <a:pt x="3210" y="2048"/>
                    </a:lnTo>
                    <a:lnTo>
                      <a:pt x="3279" y="2094"/>
                    </a:lnTo>
                    <a:lnTo>
                      <a:pt x="3346" y="2140"/>
                    </a:lnTo>
                    <a:lnTo>
                      <a:pt x="3419" y="2186"/>
                    </a:lnTo>
                    <a:lnTo>
                      <a:pt x="3488" y="2229"/>
                    </a:lnTo>
                    <a:lnTo>
                      <a:pt x="3558" y="2273"/>
                    </a:lnTo>
                    <a:lnTo>
                      <a:pt x="3628" y="2314"/>
                    </a:lnTo>
                    <a:lnTo>
                      <a:pt x="3700" y="2352"/>
                    </a:lnTo>
                    <a:lnTo>
                      <a:pt x="3770" y="2390"/>
                    </a:lnTo>
                    <a:lnTo>
                      <a:pt x="3839" y="2426"/>
                    </a:lnTo>
                    <a:lnTo>
                      <a:pt x="3909" y="2459"/>
                    </a:lnTo>
                    <a:lnTo>
                      <a:pt x="3976" y="2490"/>
                    </a:lnTo>
                    <a:lnTo>
                      <a:pt x="4043" y="2516"/>
                    </a:lnTo>
                    <a:lnTo>
                      <a:pt x="4110" y="2541"/>
                    </a:lnTo>
                    <a:lnTo>
                      <a:pt x="4174" y="2564"/>
                    </a:lnTo>
                    <a:lnTo>
                      <a:pt x="4235" y="2582"/>
                    </a:lnTo>
                    <a:lnTo>
                      <a:pt x="4296" y="2598"/>
                    </a:lnTo>
                    <a:lnTo>
                      <a:pt x="4399" y="2669"/>
                    </a:lnTo>
                    <a:lnTo>
                      <a:pt x="4500" y="2743"/>
                    </a:lnTo>
                    <a:lnTo>
                      <a:pt x="4600" y="2815"/>
                    </a:lnTo>
                    <a:lnTo>
                      <a:pt x="4695" y="2886"/>
                    </a:lnTo>
                    <a:lnTo>
                      <a:pt x="4789" y="2956"/>
                    </a:lnTo>
                    <a:lnTo>
                      <a:pt x="4881" y="3027"/>
                    </a:lnTo>
                    <a:lnTo>
                      <a:pt x="4970" y="3096"/>
                    </a:lnTo>
                    <a:lnTo>
                      <a:pt x="5057" y="3165"/>
                    </a:lnTo>
                    <a:lnTo>
                      <a:pt x="5140" y="3232"/>
                    </a:lnTo>
                    <a:lnTo>
                      <a:pt x="5221" y="3298"/>
                    </a:lnTo>
                    <a:lnTo>
                      <a:pt x="5302" y="3365"/>
                    </a:lnTo>
                    <a:lnTo>
                      <a:pt x="5377" y="3429"/>
                    </a:lnTo>
                    <a:lnTo>
                      <a:pt x="5449" y="3490"/>
                    </a:lnTo>
                    <a:lnTo>
                      <a:pt x="5522" y="3551"/>
                    </a:lnTo>
                    <a:lnTo>
                      <a:pt x="5589" y="3613"/>
                    </a:lnTo>
                    <a:lnTo>
                      <a:pt x="5653" y="3671"/>
                    </a:lnTo>
                    <a:lnTo>
                      <a:pt x="5714" y="3728"/>
                    </a:lnTo>
                    <a:lnTo>
                      <a:pt x="5775" y="3781"/>
                    </a:lnTo>
                    <a:lnTo>
                      <a:pt x="5831" y="3835"/>
                    </a:lnTo>
                    <a:lnTo>
                      <a:pt x="5884" y="3886"/>
                    </a:lnTo>
                    <a:lnTo>
                      <a:pt x="5934" y="3935"/>
                    </a:lnTo>
                    <a:lnTo>
                      <a:pt x="5979" y="3981"/>
                    </a:lnTo>
                    <a:lnTo>
                      <a:pt x="6023" y="4024"/>
                    </a:lnTo>
                    <a:lnTo>
                      <a:pt x="6065" y="4065"/>
                    </a:lnTo>
                    <a:lnTo>
                      <a:pt x="6101" y="4104"/>
                    </a:lnTo>
                    <a:lnTo>
                      <a:pt x="6135" y="4142"/>
                    </a:lnTo>
                    <a:lnTo>
                      <a:pt x="6165" y="4175"/>
                    </a:lnTo>
                    <a:lnTo>
                      <a:pt x="6193" y="4206"/>
                    </a:lnTo>
                    <a:lnTo>
                      <a:pt x="6218" y="4234"/>
                    </a:lnTo>
                    <a:lnTo>
                      <a:pt x="6238" y="4260"/>
                    </a:lnTo>
                    <a:lnTo>
                      <a:pt x="6255" y="4283"/>
                    </a:lnTo>
                    <a:lnTo>
                      <a:pt x="6269" y="4300"/>
                    </a:lnTo>
                    <a:lnTo>
                      <a:pt x="6321" y="4344"/>
                    </a:lnTo>
                    <a:lnTo>
                      <a:pt x="6394" y="4395"/>
                    </a:lnTo>
                    <a:lnTo>
                      <a:pt x="6483" y="4451"/>
                    </a:lnTo>
                    <a:lnTo>
                      <a:pt x="6583" y="4513"/>
                    </a:lnTo>
                    <a:lnTo>
                      <a:pt x="6695" y="4579"/>
                    </a:lnTo>
                    <a:lnTo>
                      <a:pt x="6812" y="4648"/>
                    </a:lnTo>
                    <a:lnTo>
                      <a:pt x="6937" y="4720"/>
                    </a:lnTo>
                    <a:lnTo>
                      <a:pt x="7062" y="4794"/>
                    </a:lnTo>
                    <a:lnTo>
                      <a:pt x="7191" y="4871"/>
                    </a:lnTo>
                    <a:lnTo>
                      <a:pt x="7313" y="4945"/>
                    </a:lnTo>
                    <a:lnTo>
                      <a:pt x="7433" y="5021"/>
                    </a:lnTo>
                    <a:lnTo>
                      <a:pt x="7544" y="5096"/>
                    </a:lnTo>
                    <a:lnTo>
                      <a:pt x="7645" y="5167"/>
                    </a:lnTo>
                    <a:lnTo>
                      <a:pt x="7731" y="5239"/>
                    </a:lnTo>
                    <a:lnTo>
                      <a:pt x="7804" y="5305"/>
                    </a:lnTo>
                    <a:lnTo>
                      <a:pt x="7856" y="5367"/>
                    </a:lnTo>
                    <a:lnTo>
                      <a:pt x="7848" y="5400"/>
                    </a:lnTo>
                    <a:lnTo>
                      <a:pt x="7834" y="5428"/>
                    </a:lnTo>
                    <a:lnTo>
                      <a:pt x="7815" y="5456"/>
                    </a:lnTo>
                    <a:lnTo>
                      <a:pt x="7790" y="5479"/>
                    </a:lnTo>
                    <a:lnTo>
                      <a:pt x="7759" y="5502"/>
                    </a:lnTo>
                    <a:lnTo>
                      <a:pt x="7723" y="5520"/>
                    </a:lnTo>
                    <a:lnTo>
                      <a:pt x="7681" y="5533"/>
                    </a:lnTo>
                    <a:lnTo>
                      <a:pt x="7636" y="5543"/>
                    </a:lnTo>
                    <a:lnTo>
                      <a:pt x="7589" y="5551"/>
                    </a:lnTo>
                    <a:lnTo>
                      <a:pt x="7539" y="5551"/>
                    </a:lnTo>
                    <a:lnTo>
                      <a:pt x="7486" y="5548"/>
                    </a:lnTo>
                    <a:lnTo>
                      <a:pt x="7430" y="5541"/>
                    </a:lnTo>
                    <a:lnTo>
                      <a:pt x="7372" y="5528"/>
                    </a:lnTo>
                    <a:lnTo>
                      <a:pt x="7316" y="5510"/>
                    </a:lnTo>
                    <a:lnTo>
                      <a:pt x="7258" y="5487"/>
                    </a:lnTo>
                    <a:lnTo>
                      <a:pt x="7199" y="5456"/>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73" name="Freeform 61"/>
              <p:cNvSpPr>
                <a:spLocks/>
              </p:cNvSpPr>
              <p:nvPr/>
            </p:nvSpPr>
            <p:spPr bwMode="auto">
              <a:xfrm>
                <a:off x="9537" y="9438"/>
                <a:ext cx="7803" cy="5503"/>
              </a:xfrm>
              <a:custGeom>
                <a:avLst/>
                <a:gdLst>
                  <a:gd name="T0" fmla="*/ 6967 w 7803"/>
                  <a:gd name="T1" fmla="*/ 5211 h 5503"/>
                  <a:gd name="T2" fmla="*/ 6636 w 7803"/>
                  <a:gd name="T3" fmla="*/ 4930 h 5503"/>
                  <a:gd name="T4" fmla="*/ 6279 w 7803"/>
                  <a:gd name="T5" fmla="*/ 4656 h 5503"/>
                  <a:gd name="T6" fmla="*/ 5995 w 7803"/>
                  <a:gd name="T7" fmla="*/ 4436 h 5503"/>
                  <a:gd name="T8" fmla="*/ 5884 w 7803"/>
                  <a:gd name="T9" fmla="*/ 4331 h 5503"/>
                  <a:gd name="T10" fmla="*/ 5722 w 7803"/>
                  <a:gd name="T11" fmla="*/ 4209 h 5503"/>
                  <a:gd name="T12" fmla="*/ 5491 w 7803"/>
                  <a:gd name="T13" fmla="*/ 4048 h 5503"/>
                  <a:gd name="T14" fmla="*/ 5210 w 7803"/>
                  <a:gd name="T15" fmla="*/ 3853 h 5503"/>
                  <a:gd name="T16" fmla="*/ 4895 w 7803"/>
                  <a:gd name="T17" fmla="*/ 3636 h 5503"/>
                  <a:gd name="T18" fmla="*/ 4572 w 7803"/>
                  <a:gd name="T19" fmla="*/ 3398 h 5503"/>
                  <a:gd name="T20" fmla="*/ 4260 w 7803"/>
                  <a:gd name="T21" fmla="*/ 3148 h 5503"/>
                  <a:gd name="T22" fmla="*/ 3978 w 7803"/>
                  <a:gd name="T23" fmla="*/ 2894 h 5503"/>
                  <a:gd name="T24" fmla="*/ 3750 w 7803"/>
                  <a:gd name="T25" fmla="*/ 2718 h 5503"/>
                  <a:gd name="T26" fmla="*/ 3510 w 7803"/>
                  <a:gd name="T27" fmla="*/ 2562 h 5503"/>
                  <a:gd name="T28" fmla="*/ 3254 w 7803"/>
                  <a:gd name="T29" fmla="*/ 2396 h 5503"/>
                  <a:gd name="T30" fmla="*/ 2989 w 7803"/>
                  <a:gd name="T31" fmla="*/ 2225 h 5503"/>
                  <a:gd name="T32" fmla="*/ 2727 w 7803"/>
                  <a:gd name="T33" fmla="*/ 2048 h 5503"/>
                  <a:gd name="T34" fmla="*/ 2477 w 7803"/>
                  <a:gd name="T35" fmla="*/ 1869 h 5503"/>
                  <a:gd name="T36" fmla="*/ 2245 w 7803"/>
                  <a:gd name="T37" fmla="*/ 1688 h 5503"/>
                  <a:gd name="T38" fmla="*/ 2045 w 7803"/>
                  <a:gd name="T39" fmla="*/ 1509 h 5503"/>
                  <a:gd name="T40" fmla="*/ 1775 w 7803"/>
                  <a:gd name="T41" fmla="*/ 1312 h 5503"/>
                  <a:gd name="T42" fmla="*/ 1496 w 7803"/>
                  <a:gd name="T43" fmla="*/ 1135 h 5503"/>
                  <a:gd name="T44" fmla="*/ 1240 w 7803"/>
                  <a:gd name="T45" fmla="*/ 982 h 5503"/>
                  <a:gd name="T46" fmla="*/ 1000 w 7803"/>
                  <a:gd name="T47" fmla="*/ 841 h 5503"/>
                  <a:gd name="T48" fmla="*/ 769 w 7803"/>
                  <a:gd name="T49" fmla="*/ 711 h 5503"/>
                  <a:gd name="T50" fmla="*/ 540 w 7803"/>
                  <a:gd name="T51" fmla="*/ 578 h 5503"/>
                  <a:gd name="T52" fmla="*/ 309 w 7803"/>
                  <a:gd name="T53" fmla="*/ 437 h 5503"/>
                  <a:gd name="T54" fmla="*/ 70 w 7803"/>
                  <a:gd name="T55" fmla="*/ 281 h 5503"/>
                  <a:gd name="T56" fmla="*/ 53 w 7803"/>
                  <a:gd name="T57" fmla="*/ 15 h 5503"/>
                  <a:gd name="T58" fmla="*/ 248 w 7803"/>
                  <a:gd name="T59" fmla="*/ 56 h 5503"/>
                  <a:gd name="T60" fmla="*/ 457 w 7803"/>
                  <a:gd name="T61" fmla="*/ 212 h 5503"/>
                  <a:gd name="T62" fmla="*/ 696 w 7803"/>
                  <a:gd name="T63" fmla="*/ 355 h 5503"/>
                  <a:gd name="T64" fmla="*/ 936 w 7803"/>
                  <a:gd name="T65" fmla="*/ 488 h 5503"/>
                  <a:gd name="T66" fmla="*/ 1181 w 7803"/>
                  <a:gd name="T67" fmla="*/ 619 h 5503"/>
                  <a:gd name="T68" fmla="*/ 1435 w 7803"/>
                  <a:gd name="T69" fmla="*/ 752 h 5503"/>
                  <a:gd name="T70" fmla="*/ 1694 w 7803"/>
                  <a:gd name="T71" fmla="*/ 895 h 5503"/>
                  <a:gd name="T72" fmla="*/ 1967 w 7803"/>
                  <a:gd name="T73" fmla="*/ 1053 h 5503"/>
                  <a:gd name="T74" fmla="*/ 2254 w 7803"/>
                  <a:gd name="T75" fmla="*/ 1235 h 5503"/>
                  <a:gd name="T76" fmla="*/ 2426 w 7803"/>
                  <a:gd name="T77" fmla="*/ 1396 h 5503"/>
                  <a:gd name="T78" fmla="*/ 2608 w 7803"/>
                  <a:gd name="T79" fmla="*/ 1567 h 5503"/>
                  <a:gd name="T80" fmla="*/ 2830 w 7803"/>
                  <a:gd name="T81" fmla="*/ 1754 h 5503"/>
                  <a:gd name="T82" fmla="*/ 3087 w 7803"/>
                  <a:gd name="T83" fmla="*/ 1948 h 5503"/>
                  <a:gd name="T84" fmla="*/ 3363 w 7803"/>
                  <a:gd name="T85" fmla="*/ 2135 h 5503"/>
                  <a:gd name="T86" fmla="*/ 3644 w 7803"/>
                  <a:gd name="T87" fmla="*/ 2301 h 5503"/>
                  <a:gd name="T88" fmla="*/ 3922 w 7803"/>
                  <a:gd name="T89" fmla="*/ 2439 h 5503"/>
                  <a:gd name="T90" fmla="*/ 4182 w 7803"/>
                  <a:gd name="T91" fmla="*/ 2531 h 5503"/>
                  <a:gd name="T92" fmla="*/ 4547 w 7803"/>
                  <a:gd name="T93" fmla="*/ 2764 h 5503"/>
                  <a:gd name="T94" fmla="*/ 4917 w 7803"/>
                  <a:gd name="T95" fmla="*/ 3045 h 5503"/>
                  <a:gd name="T96" fmla="*/ 5246 w 7803"/>
                  <a:gd name="T97" fmla="*/ 3314 h 5503"/>
                  <a:gd name="T98" fmla="*/ 5533 w 7803"/>
                  <a:gd name="T99" fmla="*/ 3562 h 5503"/>
                  <a:gd name="T100" fmla="*/ 5775 w 7803"/>
                  <a:gd name="T101" fmla="*/ 3784 h 5503"/>
                  <a:gd name="T102" fmla="*/ 5970 w 7803"/>
                  <a:gd name="T103" fmla="*/ 3974 h 5503"/>
                  <a:gd name="T104" fmla="*/ 6112 w 7803"/>
                  <a:gd name="T105" fmla="*/ 4124 h 5503"/>
                  <a:gd name="T106" fmla="*/ 6201 w 7803"/>
                  <a:gd name="T107" fmla="*/ 4232 h 5503"/>
                  <a:gd name="T108" fmla="*/ 6430 w 7803"/>
                  <a:gd name="T109" fmla="*/ 4401 h 5503"/>
                  <a:gd name="T110" fmla="*/ 6884 w 7803"/>
                  <a:gd name="T111" fmla="*/ 4669 h 5503"/>
                  <a:gd name="T112" fmla="*/ 7377 w 7803"/>
                  <a:gd name="T113" fmla="*/ 4971 h 5503"/>
                  <a:gd name="T114" fmla="*/ 7750 w 7803"/>
                  <a:gd name="T115" fmla="*/ 5255 h 5503"/>
                  <a:gd name="T116" fmla="*/ 7761 w 7803"/>
                  <a:gd name="T117" fmla="*/ 5405 h 5503"/>
                  <a:gd name="T118" fmla="*/ 7628 w 7803"/>
                  <a:gd name="T119" fmla="*/ 5485 h 5503"/>
                  <a:gd name="T120" fmla="*/ 7433 w 7803"/>
                  <a:gd name="T121" fmla="*/ 5500 h 5503"/>
                  <a:gd name="T122" fmla="*/ 7204 w 7803"/>
                  <a:gd name="T123" fmla="*/ 5436 h 55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803" h="5503">
                    <a:moveTo>
                      <a:pt x="7146" y="5405"/>
                    </a:moveTo>
                    <a:lnTo>
                      <a:pt x="7096" y="5344"/>
                    </a:lnTo>
                    <a:lnTo>
                      <a:pt x="7037" y="5278"/>
                    </a:lnTo>
                    <a:lnTo>
                      <a:pt x="6967" y="5211"/>
                    </a:lnTo>
                    <a:lnTo>
                      <a:pt x="6892" y="5142"/>
                    </a:lnTo>
                    <a:lnTo>
                      <a:pt x="6811" y="5070"/>
                    </a:lnTo>
                    <a:lnTo>
                      <a:pt x="6725" y="5001"/>
                    </a:lnTo>
                    <a:lnTo>
                      <a:pt x="6636" y="4930"/>
                    </a:lnTo>
                    <a:lnTo>
                      <a:pt x="6544" y="4858"/>
                    </a:lnTo>
                    <a:lnTo>
                      <a:pt x="6455" y="4789"/>
                    </a:lnTo>
                    <a:lnTo>
                      <a:pt x="6366" y="4723"/>
                    </a:lnTo>
                    <a:lnTo>
                      <a:pt x="6279" y="4656"/>
                    </a:lnTo>
                    <a:lnTo>
                      <a:pt x="6199" y="4595"/>
                    </a:lnTo>
                    <a:lnTo>
                      <a:pt x="6121" y="4539"/>
                    </a:lnTo>
                    <a:lnTo>
                      <a:pt x="6054" y="4485"/>
                    </a:lnTo>
                    <a:lnTo>
                      <a:pt x="5995" y="4436"/>
                    </a:lnTo>
                    <a:lnTo>
                      <a:pt x="5945" y="4393"/>
                    </a:lnTo>
                    <a:lnTo>
                      <a:pt x="5931" y="4375"/>
                    </a:lnTo>
                    <a:lnTo>
                      <a:pt x="5909" y="4354"/>
                    </a:lnTo>
                    <a:lnTo>
                      <a:pt x="5884" y="4331"/>
                    </a:lnTo>
                    <a:lnTo>
                      <a:pt x="5850" y="4306"/>
                    </a:lnTo>
                    <a:lnTo>
                      <a:pt x="5814" y="4275"/>
                    </a:lnTo>
                    <a:lnTo>
                      <a:pt x="5769" y="4245"/>
                    </a:lnTo>
                    <a:lnTo>
                      <a:pt x="5722" y="4209"/>
                    </a:lnTo>
                    <a:lnTo>
                      <a:pt x="5672" y="4173"/>
                    </a:lnTo>
                    <a:lnTo>
                      <a:pt x="5613" y="4132"/>
                    </a:lnTo>
                    <a:lnTo>
                      <a:pt x="5555" y="4091"/>
                    </a:lnTo>
                    <a:lnTo>
                      <a:pt x="5491" y="4048"/>
                    </a:lnTo>
                    <a:lnTo>
                      <a:pt x="5424" y="4002"/>
                    </a:lnTo>
                    <a:lnTo>
                      <a:pt x="5354" y="3956"/>
                    </a:lnTo>
                    <a:lnTo>
                      <a:pt x="5282" y="3904"/>
                    </a:lnTo>
                    <a:lnTo>
                      <a:pt x="5210" y="3853"/>
                    </a:lnTo>
                    <a:lnTo>
                      <a:pt x="5132" y="3802"/>
                    </a:lnTo>
                    <a:lnTo>
                      <a:pt x="5054" y="3748"/>
                    </a:lnTo>
                    <a:lnTo>
                      <a:pt x="4976" y="3692"/>
                    </a:lnTo>
                    <a:lnTo>
                      <a:pt x="4895" y="3636"/>
                    </a:lnTo>
                    <a:lnTo>
                      <a:pt x="4814" y="3577"/>
                    </a:lnTo>
                    <a:lnTo>
                      <a:pt x="4733" y="3518"/>
                    </a:lnTo>
                    <a:lnTo>
                      <a:pt x="4652" y="3457"/>
                    </a:lnTo>
                    <a:lnTo>
                      <a:pt x="4572" y="3398"/>
                    </a:lnTo>
                    <a:lnTo>
                      <a:pt x="4494" y="3337"/>
                    </a:lnTo>
                    <a:lnTo>
                      <a:pt x="4413" y="3273"/>
                    </a:lnTo>
                    <a:lnTo>
                      <a:pt x="4335" y="3212"/>
                    </a:lnTo>
                    <a:lnTo>
                      <a:pt x="4260" y="3148"/>
                    </a:lnTo>
                    <a:lnTo>
                      <a:pt x="4184" y="3084"/>
                    </a:lnTo>
                    <a:lnTo>
                      <a:pt x="4115" y="3022"/>
                    </a:lnTo>
                    <a:lnTo>
                      <a:pt x="4045" y="2958"/>
                    </a:lnTo>
                    <a:lnTo>
                      <a:pt x="3978" y="2894"/>
                    </a:lnTo>
                    <a:lnTo>
                      <a:pt x="3914" y="2831"/>
                    </a:lnTo>
                    <a:lnTo>
                      <a:pt x="3861" y="2795"/>
                    </a:lnTo>
                    <a:lnTo>
                      <a:pt x="3805" y="2756"/>
                    </a:lnTo>
                    <a:lnTo>
                      <a:pt x="3750" y="2718"/>
                    </a:lnTo>
                    <a:lnTo>
                      <a:pt x="3691" y="2680"/>
                    </a:lnTo>
                    <a:lnTo>
                      <a:pt x="3633" y="2641"/>
                    </a:lnTo>
                    <a:lnTo>
                      <a:pt x="3571" y="2600"/>
                    </a:lnTo>
                    <a:lnTo>
                      <a:pt x="3510" y="2562"/>
                    </a:lnTo>
                    <a:lnTo>
                      <a:pt x="3446" y="2521"/>
                    </a:lnTo>
                    <a:lnTo>
                      <a:pt x="3382" y="2480"/>
                    </a:lnTo>
                    <a:lnTo>
                      <a:pt x="3318" y="2437"/>
                    </a:lnTo>
                    <a:lnTo>
                      <a:pt x="3254" y="2396"/>
                    </a:lnTo>
                    <a:lnTo>
                      <a:pt x="3187" y="2352"/>
                    </a:lnTo>
                    <a:lnTo>
                      <a:pt x="3120" y="2312"/>
                    </a:lnTo>
                    <a:lnTo>
                      <a:pt x="3056" y="2268"/>
                    </a:lnTo>
                    <a:lnTo>
                      <a:pt x="2989" y="2225"/>
                    </a:lnTo>
                    <a:lnTo>
                      <a:pt x="2922" y="2181"/>
                    </a:lnTo>
                    <a:lnTo>
                      <a:pt x="2858" y="2138"/>
                    </a:lnTo>
                    <a:lnTo>
                      <a:pt x="2791" y="2094"/>
                    </a:lnTo>
                    <a:lnTo>
                      <a:pt x="2727" y="2048"/>
                    </a:lnTo>
                    <a:lnTo>
                      <a:pt x="2663" y="2005"/>
                    </a:lnTo>
                    <a:lnTo>
                      <a:pt x="2599" y="1959"/>
                    </a:lnTo>
                    <a:lnTo>
                      <a:pt x="2538" y="1915"/>
                    </a:lnTo>
                    <a:lnTo>
                      <a:pt x="2477" y="1869"/>
                    </a:lnTo>
                    <a:lnTo>
                      <a:pt x="2415" y="1826"/>
                    </a:lnTo>
                    <a:lnTo>
                      <a:pt x="2357" y="1780"/>
                    </a:lnTo>
                    <a:lnTo>
                      <a:pt x="2301" y="1734"/>
                    </a:lnTo>
                    <a:lnTo>
                      <a:pt x="2245" y="1688"/>
                    </a:lnTo>
                    <a:lnTo>
                      <a:pt x="2192" y="1644"/>
                    </a:lnTo>
                    <a:lnTo>
                      <a:pt x="2142" y="1598"/>
                    </a:lnTo>
                    <a:lnTo>
                      <a:pt x="2092" y="1552"/>
                    </a:lnTo>
                    <a:lnTo>
                      <a:pt x="2045" y="1509"/>
                    </a:lnTo>
                    <a:lnTo>
                      <a:pt x="2000" y="1463"/>
                    </a:lnTo>
                    <a:lnTo>
                      <a:pt x="1922" y="1409"/>
                    </a:lnTo>
                    <a:lnTo>
                      <a:pt x="1847" y="1360"/>
                    </a:lnTo>
                    <a:lnTo>
                      <a:pt x="1775" y="1312"/>
                    </a:lnTo>
                    <a:lnTo>
                      <a:pt x="1702" y="1266"/>
                    </a:lnTo>
                    <a:lnTo>
                      <a:pt x="1633" y="1220"/>
                    </a:lnTo>
                    <a:lnTo>
                      <a:pt x="1563" y="1176"/>
                    </a:lnTo>
                    <a:lnTo>
                      <a:pt x="1496" y="1135"/>
                    </a:lnTo>
                    <a:lnTo>
                      <a:pt x="1429" y="1094"/>
                    </a:lnTo>
                    <a:lnTo>
                      <a:pt x="1365" y="1056"/>
                    </a:lnTo>
                    <a:lnTo>
                      <a:pt x="1301" y="1018"/>
                    </a:lnTo>
                    <a:lnTo>
                      <a:pt x="1240" y="982"/>
                    </a:lnTo>
                    <a:lnTo>
                      <a:pt x="1178" y="946"/>
                    </a:lnTo>
                    <a:lnTo>
                      <a:pt x="1117" y="910"/>
                    </a:lnTo>
                    <a:lnTo>
                      <a:pt x="1059" y="877"/>
                    </a:lnTo>
                    <a:lnTo>
                      <a:pt x="1000" y="841"/>
                    </a:lnTo>
                    <a:lnTo>
                      <a:pt x="942" y="808"/>
                    </a:lnTo>
                    <a:lnTo>
                      <a:pt x="883" y="775"/>
                    </a:lnTo>
                    <a:lnTo>
                      <a:pt x="825" y="744"/>
                    </a:lnTo>
                    <a:lnTo>
                      <a:pt x="769" y="711"/>
                    </a:lnTo>
                    <a:lnTo>
                      <a:pt x="710" y="678"/>
                    </a:lnTo>
                    <a:lnTo>
                      <a:pt x="655" y="644"/>
                    </a:lnTo>
                    <a:lnTo>
                      <a:pt x="596" y="611"/>
                    </a:lnTo>
                    <a:lnTo>
                      <a:pt x="540" y="578"/>
                    </a:lnTo>
                    <a:lnTo>
                      <a:pt x="482" y="545"/>
                    </a:lnTo>
                    <a:lnTo>
                      <a:pt x="426" y="509"/>
                    </a:lnTo>
                    <a:lnTo>
                      <a:pt x="368" y="473"/>
                    </a:lnTo>
                    <a:lnTo>
                      <a:pt x="309" y="437"/>
                    </a:lnTo>
                    <a:lnTo>
                      <a:pt x="251" y="399"/>
                    </a:lnTo>
                    <a:lnTo>
                      <a:pt x="192" y="361"/>
                    </a:lnTo>
                    <a:lnTo>
                      <a:pt x="131" y="322"/>
                    </a:lnTo>
                    <a:lnTo>
                      <a:pt x="70" y="281"/>
                    </a:lnTo>
                    <a:lnTo>
                      <a:pt x="8" y="238"/>
                    </a:lnTo>
                    <a:lnTo>
                      <a:pt x="0" y="130"/>
                    </a:lnTo>
                    <a:lnTo>
                      <a:pt x="17" y="59"/>
                    </a:lnTo>
                    <a:lnTo>
                      <a:pt x="53" y="15"/>
                    </a:lnTo>
                    <a:lnTo>
                      <a:pt x="100" y="0"/>
                    </a:lnTo>
                    <a:lnTo>
                      <a:pt x="153" y="5"/>
                    </a:lnTo>
                    <a:lnTo>
                      <a:pt x="203" y="26"/>
                    </a:lnTo>
                    <a:lnTo>
                      <a:pt x="248" y="56"/>
                    </a:lnTo>
                    <a:lnTo>
                      <a:pt x="279" y="95"/>
                    </a:lnTo>
                    <a:lnTo>
                      <a:pt x="337" y="136"/>
                    </a:lnTo>
                    <a:lnTo>
                      <a:pt x="398" y="174"/>
                    </a:lnTo>
                    <a:lnTo>
                      <a:pt x="457" y="212"/>
                    </a:lnTo>
                    <a:lnTo>
                      <a:pt x="515" y="251"/>
                    </a:lnTo>
                    <a:lnTo>
                      <a:pt x="577" y="286"/>
                    </a:lnTo>
                    <a:lnTo>
                      <a:pt x="635" y="322"/>
                    </a:lnTo>
                    <a:lnTo>
                      <a:pt x="696" y="355"/>
                    </a:lnTo>
                    <a:lnTo>
                      <a:pt x="755" y="389"/>
                    </a:lnTo>
                    <a:lnTo>
                      <a:pt x="816" y="422"/>
                    </a:lnTo>
                    <a:lnTo>
                      <a:pt x="875" y="455"/>
                    </a:lnTo>
                    <a:lnTo>
                      <a:pt x="936" y="488"/>
                    </a:lnTo>
                    <a:lnTo>
                      <a:pt x="997" y="522"/>
                    </a:lnTo>
                    <a:lnTo>
                      <a:pt x="1059" y="555"/>
                    </a:lnTo>
                    <a:lnTo>
                      <a:pt x="1120" y="586"/>
                    </a:lnTo>
                    <a:lnTo>
                      <a:pt x="1181" y="619"/>
                    </a:lnTo>
                    <a:lnTo>
                      <a:pt x="1245" y="652"/>
                    </a:lnTo>
                    <a:lnTo>
                      <a:pt x="1307" y="685"/>
                    </a:lnTo>
                    <a:lnTo>
                      <a:pt x="1371" y="719"/>
                    </a:lnTo>
                    <a:lnTo>
                      <a:pt x="1435" y="752"/>
                    </a:lnTo>
                    <a:lnTo>
                      <a:pt x="1499" y="785"/>
                    </a:lnTo>
                    <a:lnTo>
                      <a:pt x="1563" y="821"/>
                    </a:lnTo>
                    <a:lnTo>
                      <a:pt x="1630" y="857"/>
                    </a:lnTo>
                    <a:lnTo>
                      <a:pt x="1694" y="895"/>
                    </a:lnTo>
                    <a:lnTo>
                      <a:pt x="1761" y="933"/>
                    </a:lnTo>
                    <a:lnTo>
                      <a:pt x="1830" y="972"/>
                    </a:lnTo>
                    <a:lnTo>
                      <a:pt x="1897" y="1013"/>
                    </a:lnTo>
                    <a:lnTo>
                      <a:pt x="1967" y="1053"/>
                    </a:lnTo>
                    <a:lnTo>
                      <a:pt x="2036" y="1097"/>
                    </a:lnTo>
                    <a:lnTo>
                      <a:pt x="2109" y="1140"/>
                    </a:lnTo>
                    <a:lnTo>
                      <a:pt x="2179" y="1189"/>
                    </a:lnTo>
                    <a:lnTo>
                      <a:pt x="2254" y="1235"/>
                    </a:lnTo>
                    <a:lnTo>
                      <a:pt x="2326" y="1286"/>
                    </a:lnTo>
                    <a:lnTo>
                      <a:pt x="2357" y="1319"/>
                    </a:lnTo>
                    <a:lnTo>
                      <a:pt x="2390" y="1358"/>
                    </a:lnTo>
                    <a:lnTo>
                      <a:pt x="2426" y="1396"/>
                    </a:lnTo>
                    <a:lnTo>
                      <a:pt x="2465" y="1437"/>
                    </a:lnTo>
                    <a:lnTo>
                      <a:pt x="2510" y="1478"/>
                    </a:lnTo>
                    <a:lnTo>
                      <a:pt x="2557" y="1521"/>
                    </a:lnTo>
                    <a:lnTo>
                      <a:pt x="2608" y="1567"/>
                    </a:lnTo>
                    <a:lnTo>
                      <a:pt x="2660" y="1613"/>
                    </a:lnTo>
                    <a:lnTo>
                      <a:pt x="2713" y="1659"/>
                    </a:lnTo>
                    <a:lnTo>
                      <a:pt x="2772" y="1708"/>
                    </a:lnTo>
                    <a:lnTo>
                      <a:pt x="2830" y="1754"/>
                    </a:lnTo>
                    <a:lnTo>
                      <a:pt x="2892" y="1803"/>
                    </a:lnTo>
                    <a:lnTo>
                      <a:pt x="2956" y="1851"/>
                    </a:lnTo>
                    <a:lnTo>
                      <a:pt x="3020" y="1900"/>
                    </a:lnTo>
                    <a:lnTo>
                      <a:pt x="3087" y="1948"/>
                    </a:lnTo>
                    <a:lnTo>
                      <a:pt x="3156" y="1997"/>
                    </a:lnTo>
                    <a:lnTo>
                      <a:pt x="3223" y="2043"/>
                    </a:lnTo>
                    <a:lnTo>
                      <a:pt x="3293" y="2089"/>
                    </a:lnTo>
                    <a:lnTo>
                      <a:pt x="3363" y="2135"/>
                    </a:lnTo>
                    <a:lnTo>
                      <a:pt x="3432" y="2179"/>
                    </a:lnTo>
                    <a:lnTo>
                      <a:pt x="3505" y="2222"/>
                    </a:lnTo>
                    <a:lnTo>
                      <a:pt x="3574" y="2263"/>
                    </a:lnTo>
                    <a:lnTo>
                      <a:pt x="3644" y="2301"/>
                    </a:lnTo>
                    <a:lnTo>
                      <a:pt x="3716" y="2340"/>
                    </a:lnTo>
                    <a:lnTo>
                      <a:pt x="3786" y="2375"/>
                    </a:lnTo>
                    <a:lnTo>
                      <a:pt x="3853" y="2409"/>
                    </a:lnTo>
                    <a:lnTo>
                      <a:pt x="3922" y="2439"/>
                    </a:lnTo>
                    <a:lnTo>
                      <a:pt x="3989" y="2465"/>
                    </a:lnTo>
                    <a:lnTo>
                      <a:pt x="4056" y="2490"/>
                    </a:lnTo>
                    <a:lnTo>
                      <a:pt x="4120" y="2514"/>
                    </a:lnTo>
                    <a:lnTo>
                      <a:pt x="4182" y="2531"/>
                    </a:lnTo>
                    <a:lnTo>
                      <a:pt x="4243" y="2547"/>
                    </a:lnTo>
                    <a:lnTo>
                      <a:pt x="4346" y="2618"/>
                    </a:lnTo>
                    <a:lnTo>
                      <a:pt x="4446" y="2692"/>
                    </a:lnTo>
                    <a:lnTo>
                      <a:pt x="4547" y="2764"/>
                    </a:lnTo>
                    <a:lnTo>
                      <a:pt x="4641" y="2836"/>
                    </a:lnTo>
                    <a:lnTo>
                      <a:pt x="4736" y="2907"/>
                    </a:lnTo>
                    <a:lnTo>
                      <a:pt x="4828" y="2976"/>
                    </a:lnTo>
                    <a:lnTo>
                      <a:pt x="4917" y="3045"/>
                    </a:lnTo>
                    <a:lnTo>
                      <a:pt x="5003" y="3114"/>
                    </a:lnTo>
                    <a:lnTo>
                      <a:pt x="5087" y="3183"/>
                    </a:lnTo>
                    <a:lnTo>
                      <a:pt x="5168" y="3250"/>
                    </a:lnTo>
                    <a:lnTo>
                      <a:pt x="5246" y="3314"/>
                    </a:lnTo>
                    <a:lnTo>
                      <a:pt x="5324" y="3378"/>
                    </a:lnTo>
                    <a:lnTo>
                      <a:pt x="5396" y="3442"/>
                    </a:lnTo>
                    <a:lnTo>
                      <a:pt x="5466" y="3503"/>
                    </a:lnTo>
                    <a:lnTo>
                      <a:pt x="5533" y="3562"/>
                    </a:lnTo>
                    <a:lnTo>
                      <a:pt x="5600" y="3621"/>
                    </a:lnTo>
                    <a:lnTo>
                      <a:pt x="5661" y="3677"/>
                    </a:lnTo>
                    <a:lnTo>
                      <a:pt x="5719" y="3731"/>
                    </a:lnTo>
                    <a:lnTo>
                      <a:pt x="5775" y="3784"/>
                    </a:lnTo>
                    <a:lnTo>
                      <a:pt x="5828" y="3835"/>
                    </a:lnTo>
                    <a:lnTo>
                      <a:pt x="5878" y="3884"/>
                    </a:lnTo>
                    <a:lnTo>
                      <a:pt x="5926" y="3930"/>
                    </a:lnTo>
                    <a:lnTo>
                      <a:pt x="5970" y="3974"/>
                    </a:lnTo>
                    <a:lnTo>
                      <a:pt x="6009" y="4014"/>
                    </a:lnTo>
                    <a:lnTo>
                      <a:pt x="6048" y="4055"/>
                    </a:lnTo>
                    <a:lnTo>
                      <a:pt x="6082" y="4091"/>
                    </a:lnTo>
                    <a:lnTo>
                      <a:pt x="6112" y="4124"/>
                    </a:lnTo>
                    <a:lnTo>
                      <a:pt x="6140" y="4155"/>
                    </a:lnTo>
                    <a:lnTo>
                      <a:pt x="6162" y="4183"/>
                    </a:lnTo>
                    <a:lnTo>
                      <a:pt x="6185" y="4209"/>
                    </a:lnTo>
                    <a:lnTo>
                      <a:pt x="6201" y="4232"/>
                    </a:lnTo>
                    <a:lnTo>
                      <a:pt x="6215" y="4250"/>
                    </a:lnTo>
                    <a:lnTo>
                      <a:pt x="6268" y="4293"/>
                    </a:lnTo>
                    <a:lnTo>
                      <a:pt x="6341" y="4344"/>
                    </a:lnTo>
                    <a:lnTo>
                      <a:pt x="6430" y="4401"/>
                    </a:lnTo>
                    <a:lnTo>
                      <a:pt x="6530" y="4462"/>
                    </a:lnTo>
                    <a:lnTo>
                      <a:pt x="6641" y="4528"/>
                    </a:lnTo>
                    <a:lnTo>
                      <a:pt x="6758" y="4597"/>
                    </a:lnTo>
                    <a:lnTo>
                      <a:pt x="6884" y="4669"/>
                    </a:lnTo>
                    <a:lnTo>
                      <a:pt x="7009" y="4743"/>
                    </a:lnTo>
                    <a:lnTo>
                      <a:pt x="7135" y="4820"/>
                    </a:lnTo>
                    <a:lnTo>
                      <a:pt x="7260" y="4894"/>
                    </a:lnTo>
                    <a:lnTo>
                      <a:pt x="7377" y="4971"/>
                    </a:lnTo>
                    <a:lnTo>
                      <a:pt x="7488" y="5045"/>
                    </a:lnTo>
                    <a:lnTo>
                      <a:pt x="7589" y="5116"/>
                    </a:lnTo>
                    <a:lnTo>
                      <a:pt x="7678" y="5188"/>
                    </a:lnTo>
                    <a:lnTo>
                      <a:pt x="7750" y="5255"/>
                    </a:lnTo>
                    <a:lnTo>
                      <a:pt x="7803" y="5316"/>
                    </a:lnTo>
                    <a:lnTo>
                      <a:pt x="7795" y="5349"/>
                    </a:lnTo>
                    <a:lnTo>
                      <a:pt x="7781" y="5377"/>
                    </a:lnTo>
                    <a:lnTo>
                      <a:pt x="7761" y="5405"/>
                    </a:lnTo>
                    <a:lnTo>
                      <a:pt x="7736" y="5431"/>
                    </a:lnTo>
                    <a:lnTo>
                      <a:pt x="7706" y="5451"/>
                    </a:lnTo>
                    <a:lnTo>
                      <a:pt x="7669" y="5469"/>
                    </a:lnTo>
                    <a:lnTo>
                      <a:pt x="7628" y="5485"/>
                    </a:lnTo>
                    <a:lnTo>
                      <a:pt x="7583" y="5495"/>
                    </a:lnTo>
                    <a:lnTo>
                      <a:pt x="7536" y="5500"/>
                    </a:lnTo>
                    <a:lnTo>
                      <a:pt x="7486" y="5503"/>
                    </a:lnTo>
                    <a:lnTo>
                      <a:pt x="7433" y="5500"/>
                    </a:lnTo>
                    <a:lnTo>
                      <a:pt x="7377" y="5490"/>
                    </a:lnTo>
                    <a:lnTo>
                      <a:pt x="7318" y="5477"/>
                    </a:lnTo>
                    <a:lnTo>
                      <a:pt x="7263" y="5459"/>
                    </a:lnTo>
                    <a:lnTo>
                      <a:pt x="7204" y="5436"/>
                    </a:lnTo>
                    <a:lnTo>
                      <a:pt x="7146" y="5405"/>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74" name="Freeform 62"/>
              <p:cNvSpPr>
                <a:spLocks/>
              </p:cNvSpPr>
              <p:nvPr/>
            </p:nvSpPr>
            <p:spPr bwMode="auto">
              <a:xfrm>
                <a:off x="9537" y="9438"/>
                <a:ext cx="7803" cy="5503"/>
              </a:xfrm>
              <a:custGeom>
                <a:avLst/>
                <a:gdLst>
                  <a:gd name="T0" fmla="*/ 6967 w 7803"/>
                  <a:gd name="T1" fmla="*/ 5211 h 5503"/>
                  <a:gd name="T2" fmla="*/ 6544 w 7803"/>
                  <a:gd name="T3" fmla="*/ 4858 h 5503"/>
                  <a:gd name="T4" fmla="*/ 6121 w 7803"/>
                  <a:gd name="T5" fmla="*/ 4539 h 5503"/>
                  <a:gd name="T6" fmla="*/ 5931 w 7803"/>
                  <a:gd name="T7" fmla="*/ 4375 h 5503"/>
                  <a:gd name="T8" fmla="*/ 5769 w 7803"/>
                  <a:gd name="T9" fmla="*/ 4245 h 5503"/>
                  <a:gd name="T10" fmla="*/ 5491 w 7803"/>
                  <a:gd name="T11" fmla="*/ 4048 h 5503"/>
                  <a:gd name="T12" fmla="*/ 5132 w 7803"/>
                  <a:gd name="T13" fmla="*/ 3802 h 5503"/>
                  <a:gd name="T14" fmla="*/ 4733 w 7803"/>
                  <a:gd name="T15" fmla="*/ 3518 h 5503"/>
                  <a:gd name="T16" fmla="*/ 4335 w 7803"/>
                  <a:gd name="T17" fmla="*/ 3212 h 5503"/>
                  <a:gd name="T18" fmla="*/ 3978 w 7803"/>
                  <a:gd name="T19" fmla="*/ 2894 h 5503"/>
                  <a:gd name="T20" fmla="*/ 3750 w 7803"/>
                  <a:gd name="T21" fmla="*/ 2718 h 5503"/>
                  <a:gd name="T22" fmla="*/ 3446 w 7803"/>
                  <a:gd name="T23" fmla="*/ 2521 h 5503"/>
                  <a:gd name="T24" fmla="*/ 3120 w 7803"/>
                  <a:gd name="T25" fmla="*/ 2312 h 5503"/>
                  <a:gd name="T26" fmla="*/ 2791 w 7803"/>
                  <a:gd name="T27" fmla="*/ 2094 h 5503"/>
                  <a:gd name="T28" fmla="*/ 2477 w 7803"/>
                  <a:gd name="T29" fmla="*/ 1869 h 5503"/>
                  <a:gd name="T30" fmla="*/ 2192 w 7803"/>
                  <a:gd name="T31" fmla="*/ 1644 h 5503"/>
                  <a:gd name="T32" fmla="*/ 2000 w 7803"/>
                  <a:gd name="T33" fmla="*/ 1463 h 5503"/>
                  <a:gd name="T34" fmla="*/ 1633 w 7803"/>
                  <a:gd name="T35" fmla="*/ 1220 h 5503"/>
                  <a:gd name="T36" fmla="*/ 1301 w 7803"/>
                  <a:gd name="T37" fmla="*/ 1018 h 5503"/>
                  <a:gd name="T38" fmla="*/ 1000 w 7803"/>
                  <a:gd name="T39" fmla="*/ 841 h 5503"/>
                  <a:gd name="T40" fmla="*/ 710 w 7803"/>
                  <a:gd name="T41" fmla="*/ 678 h 5503"/>
                  <a:gd name="T42" fmla="*/ 426 w 7803"/>
                  <a:gd name="T43" fmla="*/ 509 h 5503"/>
                  <a:gd name="T44" fmla="*/ 131 w 7803"/>
                  <a:gd name="T45" fmla="*/ 322 h 5503"/>
                  <a:gd name="T46" fmla="*/ 17 w 7803"/>
                  <a:gd name="T47" fmla="*/ 59 h 5503"/>
                  <a:gd name="T48" fmla="*/ 248 w 7803"/>
                  <a:gd name="T49" fmla="*/ 56 h 5503"/>
                  <a:gd name="T50" fmla="*/ 457 w 7803"/>
                  <a:gd name="T51" fmla="*/ 212 h 5503"/>
                  <a:gd name="T52" fmla="*/ 755 w 7803"/>
                  <a:gd name="T53" fmla="*/ 389 h 5503"/>
                  <a:gd name="T54" fmla="*/ 1059 w 7803"/>
                  <a:gd name="T55" fmla="*/ 555 h 5503"/>
                  <a:gd name="T56" fmla="*/ 1371 w 7803"/>
                  <a:gd name="T57" fmla="*/ 719 h 5503"/>
                  <a:gd name="T58" fmla="*/ 1694 w 7803"/>
                  <a:gd name="T59" fmla="*/ 895 h 5503"/>
                  <a:gd name="T60" fmla="*/ 2036 w 7803"/>
                  <a:gd name="T61" fmla="*/ 1097 h 5503"/>
                  <a:gd name="T62" fmla="*/ 2326 w 7803"/>
                  <a:gd name="T63" fmla="*/ 1286 h 5503"/>
                  <a:gd name="T64" fmla="*/ 2510 w 7803"/>
                  <a:gd name="T65" fmla="*/ 1478 h 5503"/>
                  <a:gd name="T66" fmla="*/ 2772 w 7803"/>
                  <a:gd name="T67" fmla="*/ 1708 h 5503"/>
                  <a:gd name="T68" fmla="*/ 3087 w 7803"/>
                  <a:gd name="T69" fmla="*/ 1948 h 5503"/>
                  <a:gd name="T70" fmla="*/ 3432 w 7803"/>
                  <a:gd name="T71" fmla="*/ 2179 h 5503"/>
                  <a:gd name="T72" fmla="*/ 3786 w 7803"/>
                  <a:gd name="T73" fmla="*/ 2375 h 5503"/>
                  <a:gd name="T74" fmla="*/ 4120 w 7803"/>
                  <a:gd name="T75" fmla="*/ 2514 h 5503"/>
                  <a:gd name="T76" fmla="*/ 4446 w 7803"/>
                  <a:gd name="T77" fmla="*/ 2692 h 5503"/>
                  <a:gd name="T78" fmla="*/ 4917 w 7803"/>
                  <a:gd name="T79" fmla="*/ 3045 h 5503"/>
                  <a:gd name="T80" fmla="*/ 5324 w 7803"/>
                  <a:gd name="T81" fmla="*/ 3378 h 5503"/>
                  <a:gd name="T82" fmla="*/ 5661 w 7803"/>
                  <a:gd name="T83" fmla="*/ 3677 h 5503"/>
                  <a:gd name="T84" fmla="*/ 5926 w 7803"/>
                  <a:gd name="T85" fmla="*/ 3930 h 5503"/>
                  <a:gd name="T86" fmla="*/ 6112 w 7803"/>
                  <a:gd name="T87" fmla="*/ 4124 h 5503"/>
                  <a:gd name="T88" fmla="*/ 6215 w 7803"/>
                  <a:gd name="T89" fmla="*/ 4250 h 5503"/>
                  <a:gd name="T90" fmla="*/ 6530 w 7803"/>
                  <a:gd name="T91" fmla="*/ 4462 h 5503"/>
                  <a:gd name="T92" fmla="*/ 7135 w 7803"/>
                  <a:gd name="T93" fmla="*/ 4820 h 5503"/>
                  <a:gd name="T94" fmla="*/ 7678 w 7803"/>
                  <a:gd name="T95" fmla="*/ 5188 h 5503"/>
                  <a:gd name="T96" fmla="*/ 7781 w 7803"/>
                  <a:gd name="T97" fmla="*/ 5377 h 5503"/>
                  <a:gd name="T98" fmla="*/ 7628 w 7803"/>
                  <a:gd name="T99" fmla="*/ 5485 h 5503"/>
                  <a:gd name="T100" fmla="*/ 7377 w 7803"/>
                  <a:gd name="T101" fmla="*/ 5490 h 550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803" h="5503">
                    <a:moveTo>
                      <a:pt x="7146" y="5405"/>
                    </a:moveTo>
                    <a:lnTo>
                      <a:pt x="7146" y="5405"/>
                    </a:lnTo>
                    <a:lnTo>
                      <a:pt x="7096" y="5344"/>
                    </a:lnTo>
                    <a:lnTo>
                      <a:pt x="7037" y="5278"/>
                    </a:lnTo>
                    <a:lnTo>
                      <a:pt x="6967" y="5211"/>
                    </a:lnTo>
                    <a:lnTo>
                      <a:pt x="6892" y="5142"/>
                    </a:lnTo>
                    <a:lnTo>
                      <a:pt x="6811" y="5070"/>
                    </a:lnTo>
                    <a:lnTo>
                      <a:pt x="6725" y="5001"/>
                    </a:lnTo>
                    <a:lnTo>
                      <a:pt x="6636" y="4930"/>
                    </a:lnTo>
                    <a:lnTo>
                      <a:pt x="6544" y="4858"/>
                    </a:lnTo>
                    <a:lnTo>
                      <a:pt x="6455" y="4789"/>
                    </a:lnTo>
                    <a:lnTo>
                      <a:pt x="6366" y="4723"/>
                    </a:lnTo>
                    <a:lnTo>
                      <a:pt x="6279" y="4656"/>
                    </a:lnTo>
                    <a:lnTo>
                      <a:pt x="6199" y="4595"/>
                    </a:lnTo>
                    <a:lnTo>
                      <a:pt x="6121" y="4539"/>
                    </a:lnTo>
                    <a:lnTo>
                      <a:pt x="6054" y="4485"/>
                    </a:lnTo>
                    <a:lnTo>
                      <a:pt x="5995" y="4436"/>
                    </a:lnTo>
                    <a:lnTo>
                      <a:pt x="5945" y="4393"/>
                    </a:lnTo>
                    <a:lnTo>
                      <a:pt x="5931" y="4375"/>
                    </a:lnTo>
                    <a:lnTo>
                      <a:pt x="5909" y="4354"/>
                    </a:lnTo>
                    <a:lnTo>
                      <a:pt x="5884" y="4331"/>
                    </a:lnTo>
                    <a:lnTo>
                      <a:pt x="5850" y="4306"/>
                    </a:lnTo>
                    <a:lnTo>
                      <a:pt x="5814" y="4275"/>
                    </a:lnTo>
                    <a:lnTo>
                      <a:pt x="5769" y="4245"/>
                    </a:lnTo>
                    <a:lnTo>
                      <a:pt x="5722" y="4209"/>
                    </a:lnTo>
                    <a:lnTo>
                      <a:pt x="5672" y="4173"/>
                    </a:lnTo>
                    <a:lnTo>
                      <a:pt x="5613" y="4132"/>
                    </a:lnTo>
                    <a:lnTo>
                      <a:pt x="5555" y="4091"/>
                    </a:lnTo>
                    <a:lnTo>
                      <a:pt x="5491" y="4048"/>
                    </a:lnTo>
                    <a:lnTo>
                      <a:pt x="5424" y="4002"/>
                    </a:lnTo>
                    <a:lnTo>
                      <a:pt x="5354" y="3956"/>
                    </a:lnTo>
                    <a:lnTo>
                      <a:pt x="5282" y="3904"/>
                    </a:lnTo>
                    <a:lnTo>
                      <a:pt x="5210" y="3853"/>
                    </a:lnTo>
                    <a:lnTo>
                      <a:pt x="5132" y="3802"/>
                    </a:lnTo>
                    <a:lnTo>
                      <a:pt x="5054" y="3748"/>
                    </a:lnTo>
                    <a:lnTo>
                      <a:pt x="4976" y="3692"/>
                    </a:lnTo>
                    <a:lnTo>
                      <a:pt x="4895" y="3636"/>
                    </a:lnTo>
                    <a:lnTo>
                      <a:pt x="4814" y="3577"/>
                    </a:lnTo>
                    <a:lnTo>
                      <a:pt x="4733" y="3518"/>
                    </a:lnTo>
                    <a:lnTo>
                      <a:pt x="4652" y="3457"/>
                    </a:lnTo>
                    <a:lnTo>
                      <a:pt x="4572" y="3398"/>
                    </a:lnTo>
                    <a:lnTo>
                      <a:pt x="4494" y="3337"/>
                    </a:lnTo>
                    <a:lnTo>
                      <a:pt x="4413" y="3273"/>
                    </a:lnTo>
                    <a:lnTo>
                      <a:pt x="4335" y="3212"/>
                    </a:lnTo>
                    <a:lnTo>
                      <a:pt x="4260" y="3148"/>
                    </a:lnTo>
                    <a:lnTo>
                      <a:pt x="4184" y="3084"/>
                    </a:lnTo>
                    <a:lnTo>
                      <a:pt x="4115" y="3022"/>
                    </a:lnTo>
                    <a:lnTo>
                      <a:pt x="4045" y="2958"/>
                    </a:lnTo>
                    <a:lnTo>
                      <a:pt x="3978" y="2894"/>
                    </a:lnTo>
                    <a:lnTo>
                      <a:pt x="3914" y="2831"/>
                    </a:lnTo>
                    <a:lnTo>
                      <a:pt x="3861" y="2795"/>
                    </a:lnTo>
                    <a:lnTo>
                      <a:pt x="3805" y="2756"/>
                    </a:lnTo>
                    <a:lnTo>
                      <a:pt x="3750" y="2718"/>
                    </a:lnTo>
                    <a:lnTo>
                      <a:pt x="3691" y="2680"/>
                    </a:lnTo>
                    <a:lnTo>
                      <a:pt x="3633" y="2641"/>
                    </a:lnTo>
                    <a:lnTo>
                      <a:pt x="3571" y="2600"/>
                    </a:lnTo>
                    <a:lnTo>
                      <a:pt x="3510" y="2562"/>
                    </a:lnTo>
                    <a:lnTo>
                      <a:pt x="3446" y="2521"/>
                    </a:lnTo>
                    <a:lnTo>
                      <a:pt x="3382" y="2480"/>
                    </a:lnTo>
                    <a:lnTo>
                      <a:pt x="3318" y="2437"/>
                    </a:lnTo>
                    <a:lnTo>
                      <a:pt x="3254" y="2396"/>
                    </a:lnTo>
                    <a:lnTo>
                      <a:pt x="3187" y="2352"/>
                    </a:lnTo>
                    <a:lnTo>
                      <a:pt x="3120" y="2312"/>
                    </a:lnTo>
                    <a:lnTo>
                      <a:pt x="3056" y="2268"/>
                    </a:lnTo>
                    <a:lnTo>
                      <a:pt x="2989" y="2225"/>
                    </a:lnTo>
                    <a:lnTo>
                      <a:pt x="2922" y="2181"/>
                    </a:lnTo>
                    <a:lnTo>
                      <a:pt x="2858" y="2138"/>
                    </a:lnTo>
                    <a:lnTo>
                      <a:pt x="2791" y="2094"/>
                    </a:lnTo>
                    <a:lnTo>
                      <a:pt x="2727" y="2048"/>
                    </a:lnTo>
                    <a:lnTo>
                      <a:pt x="2663" y="2005"/>
                    </a:lnTo>
                    <a:lnTo>
                      <a:pt x="2599" y="1959"/>
                    </a:lnTo>
                    <a:lnTo>
                      <a:pt x="2538" y="1915"/>
                    </a:lnTo>
                    <a:lnTo>
                      <a:pt x="2477" y="1869"/>
                    </a:lnTo>
                    <a:lnTo>
                      <a:pt x="2415" y="1826"/>
                    </a:lnTo>
                    <a:lnTo>
                      <a:pt x="2357" y="1780"/>
                    </a:lnTo>
                    <a:lnTo>
                      <a:pt x="2301" y="1734"/>
                    </a:lnTo>
                    <a:lnTo>
                      <a:pt x="2245" y="1688"/>
                    </a:lnTo>
                    <a:lnTo>
                      <a:pt x="2192" y="1644"/>
                    </a:lnTo>
                    <a:lnTo>
                      <a:pt x="2142" y="1598"/>
                    </a:lnTo>
                    <a:lnTo>
                      <a:pt x="2092" y="1552"/>
                    </a:lnTo>
                    <a:lnTo>
                      <a:pt x="2045" y="1509"/>
                    </a:lnTo>
                    <a:lnTo>
                      <a:pt x="2000" y="1463"/>
                    </a:lnTo>
                    <a:lnTo>
                      <a:pt x="1922" y="1409"/>
                    </a:lnTo>
                    <a:lnTo>
                      <a:pt x="1847" y="1360"/>
                    </a:lnTo>
                    <a:lnTo>
                      <a:pt x="1775" y="1312"/>
                    </a:lnTo>
                    <a:lnTo>
                      <a:pt x="1702" y="1266"/>
                    </a:lnTo>
                    <a:lnTo>
                      <a:pt x="1633" y="1220"/>
                    </a:lnTo>
                    <a:lnTo>
                      <a:pt x="1563" y="1176"/>
                    </a:lnTo>
                    <a:lnTo>
                      <a:pt x="1496" y="1135"/>
                    </a:lnTo>
                    <a:lnTo>
                      <a:pt x="1429" y="1094"/>
                    </a:lnTo>
                    <a:lnTo>
                      <a:pt x="1365" y="1056"/>
                    </a:lnTo>
                    <a:lnTo>
                      <a:pt x="1301" y="1018"/>
                    </a:lnTo>
                    <a:lnTo>
                      <a:pt x="1240" y="982"/>
                    </a:lnTo>
                    <a:lnTo>
                      <a:pt x="1178" y="946"/>
                    </a:lnTo>
                    <a:lnTo>
                      <a:pt x="1117" y="910"/>
                    </a:lnTo>
                    <a:lnTo>
                      <a:pt x="1059" y="877"/>
                    </a:lnTo>
                    <a:lnTo>
                      <a:pt x="1000" y="841"/>
                    </a:lnTo>
                    <a:lnTo>
                      <a:pt x="942" y="808"/>
                    </a:lnTo>
                    <a:lnTo>
                      <a:pt x="883" y="775"/>
                    </a:lnTo>
                    <a:lnTo>
                      <a:pt x="825" y="744"/>
                    </a:lnTo>
                    <a:lnTo>
                      <a:pt x="769" y="711"/>
                    </a:lnTo>
                    <a:lnTo>
                      <a:pt x="710" y="678"/>
                    </a:lnTo>
                    <a:lnTo>
                      <a:pt x="655" y="644"/>
                    </a:lnTo>
                    <a:lnTo>
                      <a:pt x="596" y="611"/>
                    </a:lnTo>
                    <a:lnTo>
                      <a:pt x="540" y="578"/>
                    </a:lnTo>
                    <a:lnTo>
                      <a:pt x="482" y="545"/>
                    </a:lnTo>
                    <a:lnTo>
                      <a:pt x="426" y="509"/>
                    </a:lnTo>
                    <a:lnTo>
                      <a:pt x="368" y="473"/>
                    </a:lnTo>
                    <a:lnTo>
                      <a:pt x="309" y="437"/>
                    </a:lnTo>
                    <a:lnTo>
                      <a:pt x="251" y="399"/>
                    </a:lnTo>
                    <a:lnTo>
                      <a:pt x="192" y="361"/>
                    </a:lnTo>
                    <a:lnTo>
                      <a:pt x="131" y="322"/>
                    </a:lnTo>
                    <a:lnTo>
                      <a:pt x="70" y="281"/>
                    </a:lnTo>
                    <a:lnTo>
                      <a:pt x="8" y="238"/>
                    </a:lnTo>
                    <a:lnTo>
                      <a:pt x="0" y="130"/>
                    </a:lnTo>
                    <a:lnTo>
                      <a:pt x="17" y="59"/>
                    </a:lnTo>
                    <a:lnTo>
                      <a:pt x="53" y="15"/>
                    </a:lnTo>
                    <a:lnTo>
                      <a:pt x="100" y="0"/>
                    </a:lnTo>
                    <a:lnTo>
                      <a:pt x="153" y="5"/>
                    </a:lnTo>
                    <a:lnTo>
                      <a:pt x="203" y="26"/>
                    </a:lnTo>
                    <a:lnTo>
                      <a:pt x="248" y="56"/>
                    </a:lnTo>
                    <a:lnTo>
                      <a:pt x="279" y="95"/>
                    </a:lnTo>
                    <a:lnTo>
                      <a:pt x="337" y="136"/>
                    </a:lnTo>
                    <a:lnTo>
                      <a:pt x="398" y="174"/>
                    </a:lnTo>
                    <a:lnTo>
                      <a:pt x="457" y="212"/>
                    </a:lnTo>
                    <a:lnTo>
                      <a:pt x="515" y="251"/>
                    </a:lnTo>
                    <a:lnTo>
                      <a:pt x="577" y="286"/>
                    </a:lnTo>
                    <a:lnTo>
                      <a:pt x="635" y="322"/>
                    </a:lnTo>
                    <a:lnTo>
                      <a:pt x="696" y="355"/>
                    </a:lnTo>
                    <a:lnTo>
                      <a:pt x="755" y="389"/>
                    </a:lnTo>
                    <a:lnTo>
                      <a:pt x="816" y="422"/>
                    </a:lnTo>
                    <a:lnTo>
                      <a:pt x="875" y="455"/>
                    </a:lnTo>
                    <a:lnTo>
                      <a:pt x="936" y="488"/>
                    </a:lnTo>
                    <a:lnTo>
                      <a:pt x="997" y="522"/>
                    </a:lnTo>
                    <a:lnTo>
                      <a:pt x="1059" y="555"/>
                    </a:lnTo>
                    <a:lnTo>
                      <a:pt x="1120" y="586"/>
                    </a:lnTo>
                    <a:lnTo>
                      <a:pt x="1181" y="619"/>
                    </a:lnTo>
                    <a:lnTo>
                      <a:pt x="1245" y="652"/>
                    </a:lnTo>
                    <a:lnTo>
                      <a:pt x="1307" y="685"/>
                    </a:lnTo>
                    <a:lnTo>
                      <a:pt x="1371" y="719"/>
                    </a:lnTo>
                    <a:lnTo>
                      <a:pt x="1435" y="752"/>
                    </a:lnTo>
                    <a:lnTo>
                      <a:pt x="1499" y="785"/>
                    </a:lnTo>
                    <a:lnTo>
                      <a:pt x="1563" y="821"/>
                    </a:lnTo>
                    <a:lnTo>
                      <a:pt x="1630" y="857"/>
                    </a:lnTo>
                    <a:lnTo>
                      <a:pt x="1694" y="895"/>
                    </a:lnTo>
                    <a:lnTo>
                      <a:pt x="1761" y="933"/>
                    </a:lnTo>
                    <a:lnTo>
                      <a:pt x="1830" y="972"/>
                    </a:lnTo>
                    <a:lnTo>
                      <a:pt x="1897" y="1013"/>
                    </a:lnTo>
                    <a:lnTo>
                      <a:pt x="1967" y="1053"/>
                    </a:lnTo>
                    <a:lnTo>
                      <a:pt x="2036" y="1097"/>
                    </a:lnTo>
                    <a:lnTo>
                      <a:pt x="2109" y="1140"/>
                    </a:lnTo>
                    <a:lnTo>
                      <a:pt x="2179" y="1189"/>
                    </a:lnTo>
                    <a:lnTo>
                      <a:pt x="2254" y="1235"/>
                    </a:lnTo>
                    <a:lnTo>
                      <a:pt x="2326" y="1286"/>
                    </a:lnTo>
                    <a:lnTo>
                      <a:pt x="2357" y="1319"/>
                    </a:lnTo>
                    <a:lnTo>
                      <a:pt x="2390" y="1358"/>
                    </a:lnTo>
                    <a:lnTo>
                      <a:pt x="2426" y="1396"/>
                    </a:lnTo>
                    <a:lnTo>
                      <a:pt x="2465" y="1437"/>
                    </a:lnTo>
                    <a:lnTo>
                      <a:pt x="2510" y="1478"/>
                    </a:lnTo>
                    <a:lnTo>
                      <a:pt x="2557" y="1521"/>
                    </a:lnTo>
                    <a:lnTo>
                      <a:pt x="2608" y="1567"/>
                    </a:lnTo>
                    <a:lnTo>
                      <a:pt x="2660" y="1613"/>
                    </a:lnTo>
                    <a:lnTo>
                      <a:pt x="2713" y="1659"/>
                    </a:lnTo>
                    <a:lnTo>
                      <a:pt x="2772" y="1708"/>
                    </a:lnTo>
                    <a:lnTo>
                      <a:pt x="2830" y="1754"/>
                    </a:lnTo>
                    <a:lnTo>
                      <a:pt x="2892" y="1803"/>
                    </a:lnTo>
                    <a:lnTo>
                      <a:pt x="2956" y="1851"/>
                    </a:lnTo>
                    <a:lnTo>
                      <a:pt x="3020" y="1900"/>
                    </a:lnTo>
                    <a:lnTo>
                      <a:pt x="3087" y="1948"/>
                    </a:lnTo>
                    <a:lnTo>
                      <a:pt x="3156" y="1997"/>
                    </a:lnTo>
                    <a:lnTo>
                      <a:pt x="3223" y="2043"/>
                    </a:lnTo>
                    <a:lnTo>
                      <a:pt x="3293" y="2089"/>
                    </a:lnTo>
                    <a:lnTo>
                      <a:pt x="3363" y="2135"/>
                    </a:lnTo>
                    <a:lnTo>
                      <a:pt x="3432" y="2179"/>
                    </a:lnTo>
                    <a:lnTo>
                      <a:pt x="3505" y="2222"/>
                    </a:lnTo>
                    <a:lnTo>
                      <a:pt x="3574" y="2263"/>
                    </a:lnTo>
                    <a:lnTo>
                      <a:pt x="3644" y="2301"/>
                    </a:lnTo>
                    <a:lnTo>
                      <a:pt x="3716" y="2340"/>
                    </a:lnTo>
                    <a:lnTo>
                      <a:pt x="3786" y="2375"/>
                    </a:lnTo>
                    <a:lnTo>
                      <a:pt x="3853" y="2409"/>
                    </a:lnTo>
                    <a:lnTo>
                      <a:pt x="3922" y="2439"/>
                    </a:lnTo>
                    <a:lnTo>
                      <a:pt x="3989" y="2465"/>
                    </a:lnTo>
                    <a:lnTo>
                      <a:pt x="4056" y="2490"/>
                    </a:lnTo>
                    <a:lnTo>
                      <a:pt x="4120" y="2514"/>
                    </a:lnTo>
                    <a:lnTo>
                      <a:pt x="4182" y="2531"/>
                    </a:lnTo>
                    <a:lnTo>
                      <a:pt x="4243" y="2547"/>
                    </a:lnTo>
                    <a:lnTo>
                      <a:pt x="4346" y="2618"/>
                    </a:lnTo>
                    <a:lnTo>
                      <a:pt x="4446" y="2692"/>
                    </a:lnTo>
                    <a:lnTo>
                      <a:pt x="4547" y="2764"/>
                    </a:lnTo>
                    <a:lnTo>
                      <a:pt x="4641" y="2836"/>
                    </a:lnTo>
                    <a:lnTo>
                      <a:pt x="4736" y="2907"/>
                    </a:lnTo>
                    <a:lnTo>
                      <a:pt x="4828" y="2976"/>
                    </a:lnTo>
                    <a:lnTo>
                      <a:pt x="4917" y="3045"/>
                    </a:lnTo>
                    <a:lnTo>
                      <a:pt x="5003" y="3114"/>
                    </a:lnTo>
                    <a:lnTo>
                      <a:pt x="5087" y="3183"/>
                    </a:lnTo>
                    <a:lnTo>
                      <a:pt x="5168" y="3250"/>
                    </a:lnTo>
                    <a:lnTo>
                      <a:pt x="5246" y="3314"/>
                    </a:lnTo>
                    <a:lnTo>
                      <a:pt x="5324" y="3378"/>
                    </a:lnTo>
                    <a:lnTo>
                      <a:pt x="5396" y="3442"/>
                    </a:lnTo>
                    <a:lnTo>
                      <a:pt x="5466" y="3503"/>
                    </a:lnTo>
                    <a:lnTo>
                      <a:pt x="5533" y="3562"/>
                    </a:lnTo>
                    <a:lnTo>
                      <a:pt x="5600" y="3621"/>
                    </a:lnTo>
                    <a:lnTo>
                      <a:pt x="5661" y="3677"/>
                    </a:lnTo>
                    <a:lnTo>
                      <a:pt x="5719" y="3731"/>
                    </a:lnTo>
                    <a:lnTo>
                      <a:pt x="5775" y="3784"/>
                    </a:lnTo>
                    <a:lnTo>
                      <a:pt x="5828" y="3835"/>
                    </a:lnTo>
                    <a:lnTo>
                      <a:pt x="5878" y="3884"/>
                    </a:lnTo>
                    <a:lnTo>
                      <a:pt x="5926" y="3930"/>
                    </a:lnTo>
                    <a:lnTo>
                      <a:pt x="5970" y="3974"/>
                    </a:lnTo>
                    <a:lnTo>
                      <a:pt x="6009" y="4014"/>
                    </a:lnTo>
                    <a:lnTo>
                      <a:pt x="6048" y="4055"/>
                    </a:lnTo>
                    <a:lnTo>
                      <a:pt x="6082" y="4091"/>
                    </a:lnTo>
                    <a:lnTo>
                      <a:pt x="6112" y="4124"/>
                    </a:lnTo>
                    <a:lnTo>
                      <a:pt x="6140" y="4155"/>
                    </a:lnTo>
                    <a:lnTo>
                      <a:pt x="6162" y="4183"/>
                    </a:lnTo>
                    <a:lnTo>
                      <a:pt x="6185" y="4209"/>
                    </a:lnTo>
                    <a:lnTo>
                      <a:pt x="6201" y="4232"/>
                    </a:lnTo>
                    <a:lnTo>
                      <a:pt x="6215" y="4250"/>
                    </a:lnTo>
                    <a:lnTo>
                      <a:pt x="6268" y="4293"/>
                    </a:lnTo>
                    <a:lnTo>
                      <a:pt x="6341" y="4344"/>
                    </a:lnTo>
                    <a:lnTo>
                      <a:pt x="6430" y="4401"/>
                    </a:lnTo>
                    <a:lnTo>
                      <a:pt x="6530" y="4462"/>
                    </a:lnTo>
                    <a:lnTo>
                      <a:pt x="6641" y="4528"/>
                    </a:lnTo>
                    <a:lnTo>
                      <a:pt x="6758" y="4597"/>
                    </a:lnTo>
                    <a:lnTo>
                      <a:pt x="6884" y="4669"/>
                    </a:lnTo>
                    <a:lnTo>
                      <a:pt x="7009" y="4743"/>
                    </a:lnTo>
                    <a:lnTo>
                      <a:pt x="7135" y="4820"/>
                    </a:lnTo>
                    <a:lnTo>
                      <a:pt x="7260" y="4894"/>
                    </a:lnTo>
                    <a:lnTo>
                      <a:pt x="7377" y="4971"/>
                    </a:lnTo>
                    <a:lnTo>
                      <a:pt x="7488" y="5045"/>
                    </a:lnTo>
                    <a:lnTo>
                      <a:pt x="7589" y="5116"/>
                    </a:lnTo>
                    <a:lnTo>
                      <a:pt x="7678" y="5188"/>
                    </a:lnTo>
                    <a:lnTo>
                      <a:pt x="7750" y="5255"/>
                    </a:lnTo>
                    <a:lnTo>
                      <a:pt x="7803" y="5316"/>
                    </a:lnTo>
                    <a:lnTo>
                      <a:pt x="7795" y="5349"/>
                    </a:lnTo>
                    <a:lnTo>
                      <a:pt x="7781" y="5377"/>
                    </a:lnTo>
                    <a:lnTo>
                      <a:pt x="7761" y="5405"/>
                    </a:lnTo>
                    <a:lnTo>
                      <a:pt x="7736" y="5431"/>
                    </a:lnTo>
                    <a:lnTo>
                      <a:pt x="7706" y="5451"/>
                    </a:lnTo>
                    <a:lnTo>
                      <a:pt x="7669" y="5469"/>
                    </a:lnTo>
                    <a:lnTo>
                      <a:pt x="7628" y="5485"/>
                    </a:lnTo>
                    <a:lnTo>
                      <a:pt x="7583" y="5495"/>
                    </a:lnTo>
                    <a:lnTo>
                      <a:pt x="7536" y="5500"/>
                    </a:lnTo>
                    <a:lnTo>
                      <a:pt x="7486" y="5503"/>
                    </a:lnTo>
                    <a:lnTo>
                      <a:pt x="7433" y="5500"/>
                    </a:lnTo>
                    <a:lnTo>
                      <a:pt x="7377" y="5490"/>
                    </a:lnTo>
                    <a:lnTo>
                      <a:pt x="7318" y="5477"/>
                    </a:lnTo>
                    <a:lnTo>
                      <a:pt x="7263" y="5459"/>
                    </a:lnTo>
                    <a:lnTo>
                      <a:pt x="7204" y="5436"/>
                    </a:lnTo>
                    <a:lnTo>
                      <a:pt x="7146" y="5405"/>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75" name="Freeform 63"/>
              <p:cNvSpPr>
                <a:spLocks/>
              </p:cNvSpPr>
              <p:nvPr/>
            </p:nvSpPr>
            <p:spPr bwMode="auto">
              <a:xfrm>
                <a:off x="10777" y="9456"/>
                <a:ext cx="7683" cy="5449"/>
              </a:xfrm>
              <a:custGeom>
                <a:avLst/>
                <a:gdLst>
                  <a:gd name="T0" fmla="*/ 6850 w 7683"/>
                  <a:gd name="T1" fmla="*/ 5157 h 5449"/>
                  <a:gd name="T2" fmla="*/ 6516 w 7683"/>
                  <a:gd name="T3" fmla="*/ 4876 h 5449"/>
                  <a:gd name="T4" fmla="*/ 6162 w 7683"/>
                  <a:gd name="T5" fmla="*/ 4602 h 5449"/>
                  <a:gd name="T6" fmla="*/ 5878 w 7683"/>
                  <a:gd name="T7" fmla="*/ 4383 h 5449"/>
                  <a:gd name="T8" fmla="*/ 5766 w 7683"/>
                  <a:gd name="T9" fmla="*/ 4278 h 5449"/>
                  <a:gd name="T10" fmla="*/ 5605 w 7683"/>
                  <a:gd name="T11" fmla="*/ 4155 h 5449"/>
                  <a:gd name="T12" fmla="*/ 5374 w 7683"/>
                  <a:gd name="T13" fmla="*/ 3994 h 5449"/>
                  <a:gd name="T14" fmla="*/ 5092 w 7683"/>
                  <a:gd name="T15" fmla="*/ 3800 h 5449"/>
                  <a:gd name="T16" fmla="*/ 4777 w 7683"/>
                  <a:gd name="T17" fmla="*/ 3582 h 5449"/>
                  <a:gd name="T18" fmla="*/ 4454 w 7683"/>
                  <a:gd name="T19" fmla="*/ 3344 h 5449"/>
                  <a:gd name="T20" fmla="*/ 4142 w 7683"/>
                  <a:gd name="T21" fmla="*/ 3094 h 5449"/>
                  <a:gd name="T22" fmla="*/ 3861 w 7683"/>
                  <a:gd name="T23" fmla="*/ 2841 h 5449"/>
                  <a:gd name="T24" fmla="*/ 3632 w 7683"/>
                  <a:gd name="T25" fmla="*/ 2664 h 5449"/>
                  <a:gd name="T26" fmla="*/ 3393 w 7683"/>
                  <a:gd name="T27" fmla="*/ 2508 h 5449"/>
                  <a:gd name="T28" fmla="*/ 3134 w 7683"/>
                  <a:gd name="T29" fmla="*/ 2342 h 5449"/>
                  <a:gd name="T30" fmla="*/ 2872 w 7683"/>
                  <a:gd name="T31" fmla="*/ 2171 h 5449"/>
                  <a:gd name="T32" fmla="*/ 2610 w 7683"/>
                  <a:gd name="T33" fmla="*/ 1994 h 5449"/>
                  <a:gd name="T34" fmla="*/ 2359 w 7683"/>
                  <a:gd name="T35" fmla="*/ 1815 h 5449"/>
                  <a:gd name="T36" fmla="*/ 2128 w 7683"/>
                  <a:gd name="T37" fmla="*/ 1634 h 5449"/>
                  <a:gd name="T38" fmla="*/ 1925 w 7683"/>
                  <a:gd name="T39" fmla="*/ 1455 h 5449"/>
                  <a:gd name="T40" fmla="*/ 1657 w 7683"/>
                  <a:gd name="T41" fmla="*/ 1258 h 5449"/>
                  <a:gd name="T42" fmla="*/ 1390 w 7683"/>
                  <a:gd name="T43" fmla="*/ 1087 h 5449"/>
                  <a:gd name="T44" fmla="*/ 1150 w 7683"/>
                  <a:gd name="T45" fmla="*/ 941 h 5449"/>
                  <a:gd name="T46" fmla="*/ 933 w 7683"/>
                  <a:gd name="T47" fmla="*/ 813 h 5449"/>
                  <a:gd name="T48" fmla="*/ 724 w 7683"/>
                  <a:gd name="T49" fmla="*/ 690 h 5449"/>
                  <a:gd name="T50" fmla="*/ 515 w 7683"/>
                  <a:gd name="T51" fmla="*/ 568 h 5449"/>
                  <a:gd name="T52" fmla="*/ 301 w 7683"/>
                  <a:gd name="T53" fmla="*/ 435 h 5449"/>
                  <a:gd name="T54" fmla="*/ 67 w 7683"/>
                  <a:gd name="T55" fmla="*/ 281 h 5449"/>
                  <a:gd name="T56" fmla="*/ 53 w 7683"/>
                  <a:gd name="T57" fmla="*/ 15 h 5449"/>
                  <a:gd name="T58" fmla="*/ 248 w 7683"/>
                  <a:gd name="T59" fmla="*/ 56 h 5449"/>
                  <a:gd name="T60" fmla="*/ 454 w 7683"/>
                  <a:gd name="T61" fmla="*/ 212 h 5449"/>
                  <a:gd name="T62" fmla="*/ 679 w 7683"/>
                  <a:gd name="T63" fmla="*/ 350 h 5449"/>
                  <a:gd name="T64" fmla="*/ 900 w 7683"/>
                  <a:gd name="T65" fmla="*/ 473 h 5449"/>
                  <a:gd name="T66" fmla="*/ 1125 w 7683"/>
                  <a:gd name="T67" fmla="*/ 593 h 5449"/>
                  <a:gd name="T68" fmla="*/ 1356 w 7683"/>
                  <a:gd name="T69" fmla="*/ 716 h 5449"/>
                  <a:gd name="T70" fmla="*/ 1599 w 7683"/>
                  <a:gd name="T71" fmla="*/ 851 h 5449"/>
                  <a:gd name="T72" fmla="*/ 1855 w 7683"/>
                  <a:gd name="T73" fmla="*/ 1002 h 5449"/>
                  <a:gd name="T74" fmla="*/ 2136 w 7683"/>
                  <a:gd name="T75" fmla="*/ 1181 h 5449"/>
                  <a:gd name="T76" fmla="*/ 2309 w 7683"/>
                  <a:gd name="T77" fmla="*/ 1342 h 5449"/>
                  <a:gd name="T78" fmla="*/ 2487 w 7683"/>
                  <a:gd name="T79" fmla="*/ 1514 h 5449"/>
                  <a:gd name="T80" fmla="*/ 2713 w 7683"/>
                  <a:gd name="T81" fmla="*/ 1700 h 5449"/>
                  <a:gd name="T82" fmla="*/ 2969 w 7683"/>
                  <a:gd name="T83" fmla="*/ 1895 h 5449"/>
                  <a:gd name="T84" fmla="*/ 3242 w 7683"/>
                  <a:gd name="T85" fmla="*/ 2081 h 5449"/>
                  <a:gd name="T86" fmla="*/ 3527 w 7683"/>
                  <a:gd name="T87" fmla="*/ 2247 h 5449"/>
                  <a:gd name="T88" fmla="*/ 3805 w 7683"/>
                  <a:gd name="T89" fmla="*/ 2386 h 5449"/>
                  <a:gd name="T90" fmla="*/ 4064 w 7683"/>
                  <a:gd name="T91" fmla="*/ 2478 h 5449"/>
                  <a:gd name="T92" fmla="*/ 4429 w 7683"/>
                  <a:gd name="T93" fmla="*/ 2710 h 5449"/>
                  <a:gd name="T94" fmla="*/ 4800 w 7683"/>
                  <a:gd name="T95" fmla="*/ 2992 h 5449"/>
                  <a:gd name="T96" fmla="*/ 5128 w 7683"/>
                  <a:gd name="T97" fmla="*/ 3263 h 5449"/>
                  <a:gd name="T98" fmla="*/ 5415 w 7683"/>
                  <a:gd name="T99" fmla="*/ 3511 h 5449"/>
                  <a:gd name="T100" fmla="*/ 5658 w 7683"/>
                  <a:gd name="T101" fmla="*/ 3733 h 5449"/>
                  <a:gd name="T102" fmla="*/ 5853 w 7683"/>
                  <a:gd name="T103" fmla="*/ 3922 h 5449"/>
                  <a:gd name="T104" fmla="*/ 5995 w 7683"/>
                  <a:gd name="T105" fmla="*/ 4073 h 5449"/>
                  <a:gd name="T106" fmla="*/ 6084 w 7683"/>
                  <a:gd name="T107" fmla="*/ 4181 h 5449"/>
                  <a:gd name="T108" fmla="*/ 6310 w 7683"/>
                  <a:gd name="T109" fmla="*/ 4347 h 5449"/>
                  <a:gd name="T110" fmla="*/ 6764 w 7683"/>
                  <a:gd name="T111" fmla="*/ 4615 h 5449"/>
                  <a:gd name="T112" fmla="*/ 7260 w 7683"/>
                  <a:gd name="T113" fmla="*/ 4917 h 5449"/>
                  <a:gd name="T114" fmla="*/ 7630 w 7683"/>
                  <a:gd name="T115" fmla="*/ 5201 h 5449"/>
                  <a:gd name="T116" fmla="*/ 7641 w 7683"/>
                  <a:gd name="T117" fmla="*/ 5352 h 5449"/>
                  <a:gd name="T118" fmla="*/ 7508 w 7683"/>
                  <a:gd name="T119" fmla="*/ 5431 h 5449"/>
                  <a:gd name="T120" fmla="*/ 7313 w 7683"/>
                  <a:gd name="T121" fmla="*/ 5446 h 5449"/>
                  <a:gd name="T122" fmla="*/ 7084 w 7683"/>
                  <a:gd name="T123" fmla="*/ 5382 h 54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683" h="5449">
                    <a:moveTo>
                      <a:pt x="7026" y="5352"/>
                    </a:moveTo>
                    <a:lnTo>
                      <a:pt x="6975" y="5290"/>
                    </a:lnTo>
                    <a:lnTo>
                      <a:pt x="6917" y="5224"/>
                    </a:lnTo>
                    <a:lnTo>
                      <a:pt x="6850" y="5157"/>
                    </a:lnTo>
                    <a:lnTo>
                      <a:pt x="6772" y="5088"/>
                    </a:lnTo>
                    <a:lnTo>
                      <a:pt x="6691" y="5017"/>
                    </a:lnTo>
                    <a:lnTo>
                      <a:pt x="6605" y="4948"/>
                    </a:lnTo>
                    <a:lnTo>
                      <a:pt x="6516" y="4876"/>
                    </a:lnTo>
                    <a:lnTo>
                      <a:pt x="6427" y="4804"/>
                    </a:lnTo>
                    <a:lnTo>
                      <a:pt x="6338" y="4735"/>
                    </a:lnTo>
                    <a:lnTo>
                      <a:pt x="6248" y="4669"/>
                    </a:lnTo>
                    <a:lnTo>
                      <a:pt x="6162" y="4602"/>
                    </a:lnTo>
                    <a:lnTo>
                      <a:pt x="6081" y="4541"/>
                    </a:lnTo>
                    <a:lnTo>
                      <a:pt x="6003" y="4485"/>
                    </a:lnTo>
                    <a:lnTo>
                      <a:pt x="5936" y="4431"/>
                    </a:lnTo>
                    <a:lnTo>
                      <a:pt x="5878" y="4383"/>
                    </a:lnTo>
                    <a:lnTo>
                      <a:pt x="5828" y="4339"/>
                    </a:lnTo>
                    <a:lnTo>
                      <a:pt x="5814" y="4321"/>
                    </a:lnTo>
                    <a:lnTo>
                      <a:pt x="5791" y="4301"/>
                    </a:lnTo>
                    <a:lnTo>
                      <a:pt x="5766" y="4278"/>
                    </a:lnTo>
                    <a:lnTo>
                      <a:pt x="5733" y="4252"/>
                    </a:lnTo>
                    <a:lnTo>
                      <a:pt x="5697" y="4221"/>
                    </a:lnTo>
                    <a:lnTo>
                      <a:pt x="5652" y="4191"/>
                    </a:lnTo>
                    <a:lnTo>
                      <a:pt x="5605" y="4155"/>
                    </a:lnTo>
                    <a:lnTo>
                      <a:pt x="5555" y="4119"/>
                    </a:lnTo>
                    <a:lnTo>
                      <a:pt x="5496" y="4078"/>
                    </a:lnTo>
                    <a:lnTo>
                      <a:pt x="5438" y="4037"/>
                    </a:lnTo>
                    <a:lnTo>
                      <a:pt x="5374" y="3994"/>
                    </a:lnTo>
                    <a:lnTo>
                      <a:pt x="5307" y="3948"/>
                    </a:lnTo>
                    <a:lnTo>
                      <a:pt x="5237" y="3902"/>
                    </a:lnTo>
                    <a:lnTo>
                      <a:pt x="5165" y="3851"/>
                    </a:lnTo>
                    <a:lnTo>
                      <a:pt x="5092" y="3800"/>
                    </a:lnTo>
                    <a:lnTo>
                      <a:pt x="5014" y="3748"/>
                    </a:lnTo>
                    <a:lnTo>
                      <a:pt x="4936" y="3695"/>
                    </a:lnTo>
                    <a:lnTo>
                      <a:pt x="4858" y="3638"/>
                    </a:lnTo>
                    <a:lnTo>
                      <a:pt x="4777" y="3582"/>
                    </a:lnTo>
                    <a:lnTo>
                      <a:pt x="4697" y="3523"/>
                    </a:lnTo>
                    <a:lnTo>
                      <a:pt x="4616" y="3465"/>
                    </a:lnTo>
                    <a:lnTo>
                      <a:pt x="4535" y="3403"/>
                    </a:lnTo>
                    <a:lnTo>
                      <a:pt x="4454" y="3344"/>
                    </a:lnTo>
                    <a:lnTo>
                      <a:pt x="4376" y="3283"/>
                    </a:lnTo>
                    <a:lnTo>
                      <a:pt x="4295" y="3219"/>
                    </a:lnTo>
                    <a:lnTo>
                      <a:pt x="4217" y="3158"/>
                    </a:lnTo>
                    <a:lnTo>
                      <a:pt x="4142" y="3094"/>
                    </a:lnTo>
                    <a:lnTo>
                      <a:pt x="4067" y="3030"/>
                    </a:lnTo>
                    <a:lnTo>
                      <a:pt x="3997" y="2969"/>
                    </a:lnTo>
                    <a:lnTo>
                      <a:pt x="3928" y="2905"/>
                    </a:lnTo>
                    <a:lnTo>
                      <a:pt x="3861" y="2841"/>
                    </a:lnTo>
                    <a:lnTo>
                      <a:pt x="3797" y="2777"/>
                    </a:lnTo>
                    <a:lnTo>
                      <a:pt x="3744" y="2741"/>
                    </a:lnTo>
                    <a:lnTo>
                      <a:pt x="3688" y="2703"/>
                    </a:lnTo>
                    <a:lnTo>
                      <a:pt x="3632" y="2664"/>
                    </a:lnTo>
                    <a:lnTo>
                      <a:pt x="3574" y="2626"/>
                    </a:lnTo>
                    <a:lnTo>
                      <a:pt x="3515" y="2588"/>
                    </a:lnTo>
                    <a:lnTo>
                      <a:pt x="3454" y="2547"/>
                    </a:lnTo>
                    <a:lnTo>
                      <a:pt x="3393" y="2508"/>
                    </a:lnTo>
                    <a:lnTo>
                      <a:pt x="3329" y="2467"/>
                    </a:lnTo>
                    <a:lnTo>
                      <a:pt x="3265" y="2426"/>
                    </a:lnTo>
                    <a:lnTo>
                      <a:pt x="3201" y="2383"/>
                    </a:lnTo>
                    <a:lnTo>
                      <a:pt x="3134" y="2342"/>
                    </a:lnTo>
                    <a:lnTo>
                      <a:pt x="3070" y="2299"/>
                    </a:lnTo>
                    <a:lnTo>
                      <a:pt x="3003" y="2258"/>
                    </a:lnTo>
                    <a:lnTo>
                      <a:pt x="2936" y="2214"/>
                    </a:lnTo>
                    <a:lnTo>
                      <a:pt x="2872" y="2171"/>
                    </a:lnTo>
                    <a:lnTo>
                      <a:pt x="2805" y="2127"/>
                    </a:lnTo>
                    <a:lnTo>
                      <a:pt x="2738" y="2084"/>
                    </a:lnTo>
                    <a:lnTo>
                      <a:pt x="2674" y="2040"/>
                    </a:lnTo>
                    <a:lnTo>
                      <a:pt x="2610" y="1994"/>
                    </a:lnTo>
                    <a:lnTo>
                      <a:pt x="2546" y="1951"/>
                    </a:lnTo>
                    <a:lnTo>
                      <a:pt x="2482" y="1905"/>
                    </a:lnTo>
                    <a:lnTo>
                      <a:pt x="2418" y="1861"/>
                    </a:lnTo>
                    <a:lnTo>
                      <a:pt x="2359" y="1815"/>
                    </a:lnTo>
                    <a:lnTo>
                      <a:pt x="2298" y="1772"/>
                    </a:lnTo>
                    <a:lnTo>
                      <a:pt x="2240" y="1726"/>
                    </a:lnTo>
                    <a:lnTo>
                      <a:pt x="2181" y="1680"/>
                    </a:lnTo>
                    <a:lnTo>
                      <a:pt x="2128" y="1634"/>
                    </a:lnTo>
                    <a:lnTo>
                      <a:pt x="2072" y="1590"/>
                    </a:lnTo>
                    <a:lnTo>
                      <a:pt x="2022" y="1544"/>
                    </a:lnTo>
                    <a:lnTo>
                      <a:pt x="1972" y="1498"/>
                    </a:lnTo>
                    <a:lnTo>
                      <a:pt x="1925" y="1455"/>
                    </a:lnTo>
                    <a:lnTo>
                      <a:pt x="1880" y="1409"/>
                    </a:lnTo>
                    <a:lnTo>
                      <a:pt x="1802" y="1355"/>
                    </a:lnTo>
                    <a:lnTo>
                      <a:pt x="1727" y="1307"/>
                    </a:lnTo>
                    <a:lnTo>
                      <a:pt x="1657" y="1258"/>
                    </a:lnTo>
                    <a:lnTo>
                      <a:pt x="1588" y="1212"/>
                    </a:lnTo>
                    <a:lnTo>
                      <a:pt x="1518" y="1168"/>
                    </a:lnTo>
                    <a:lnTo>
                      <a:pt x="1454" y="1128"/>
                    </a:lnTo>
                    <a:lnTo>
                      <a:pt x="1390" y="1087"/>
                    </a:lnTo>
                    <a:lnTo>
                      <a:pt x="1329" y="1048"/>
                    </a:lnTo>
                    <a:lnTo>
                      <a:pt x="1267" y="1012"/>
                    </a:lnTo>
                    <a:lnTo>
                      <a:pt x="1209" y="977"/>
                    </a:lnTo>
                    <a:lnTo>
                      <a:pt x="1150" y="941"/>
                    </a:lnTo>
                    <a:lnTo>
                      <a:pt x="1095" y="908"/>
                    </a:lnTo>
                    <a:lnTo>
                      <a:pt x="1039" y="877"/>
                    </a:lnTo>
                    <a:lnTo>
                      <a:pt x="986" y="844"/>
                    </a:lnTo>
                    <a:lnTo>
                      <a:pt x="933" y="813"/>
                    </a:lnTo>
                    <a:lnTo>
                      <a:pt x="880" y="782"/>
                    </a:lnTo>
                    <a:lnTo>
                      <a:pt x="827" y="752"/>
                    </a:lnTo>
                    <a:lnTo>
                      <a:pt x="774" y="721"/>
                    </a:lnTo>
                    <a:lnTo>
                      <a:pt x="724" y="690"/>
                    </a:lnTo>
                    <a:lnTo>
                      <a:pt x="671" y="660"/>
                    </a:lnTo>
                    <a:lnTo>
                      <a:pt x="618" y="629"/>
                    </a:lnTo>
                    <a:lnTo>
                      <a:pt x="568" y="598"/>
                    </a:lnTo>
                    <a:lnTo>
                      <a:pt x="515" y="568"/>
                    </a:lnTo>
                    <a:lnTo>
                      <a:pt x="462" y="534"/>
                    </a:lnTo>
                    <a:lnTo>
                      <a:pt x="409" y="504"/>
                    </a:lnTo>
                    <a:lnTo>
                      <a:pt x="354" y="468"/>
                    </a:lnTo>
                    <a:lnTo>
                      <a:pt x="301" y="435"/>
                    </a:lnTo>
                    <a:lnTo>
                      <a:pt x="242" y="396"/>
                    </a:lnTo>
                    <a:lnTo>
                      <a:pt x="186" y="360"/>
                    </a:lnTo>
                    <a:lnTo>
                      <a:pt x="128" y="322"/>
                    </a:lnTo>
                    <a:lnTo>
                      <a:pt x="67" y="281"/>
                    </a:lnTo>
                    <a:lnTo>
                      <a:pt x="5" y="238"/>
                    </a:lnTo>
                    <a:lnTo>
                      <a:pt x="0" y="130"/>
                    </a:lnTo>
                    <a:lnTo>
                      <a:pt x="16" y="59"/>
                    </a:lnTo>
                    <a:lnTo>
                      <a:pt x="53" y="15"/>
                    </a:lnTo>
                    <a:lnTo>
                      <a:pt x="100" y="0"/>
                    </a:lnTo>
                    <a:lnTo>
                      <a:pt x="150" y="5"/>
                    </a:lnTo>
                    <a:lnTo>
                      <a:pt x="203" y="26"/>
                    </a:lnTo>
                    <a:lnTo>
                      <a:pt x="248" y="56"/>
                    </a:lnTo>
                    <a:lnTo>
                      <a:pt x="278" y="95"/>
                    </a:lnTo>
                    <a:lnTo>
                      <a:pt x="337" y="135"/>
                    </a:lnTo>
                    <a:lnTo>
                      <a:pt x="395" y="174"/>
                    </a:lnTo>
                    <a:lnTo>
                      <a:pt x="454" y="212"/>
                    </a:lnTo>
                    <a:lnTo>
                      <a:pt x="510" y="248"/>
                    </a:lnTo>
                    <a:lnTo>
                      <a:pt x="565" y="281"/>
                    </a:lnTo>
                    <a:lnTo>
                      <a:pt x="621" y="317"/>
                    </a:lnTo>
                    <a:lnTo>
                      <a:pt x="679" y="350"/>
                    </a:lnTo>
                    <a:lnTo>
                      <a:pt x="735" y="381"/>
                    </a:lnTo>
                    <a:lnTo>
                      <a:pt x="791" y="412"/>
                    </a:lnTo>
                    <a:lnTo>
                      <a:pt x="844" y="445"/>
                    </a:lnTo>
                    <a:lnTo>
                      <a:pt x="900" y="473"/>
                    </a:lnTo>
                    <a:lnTo>
                      <a:pt x="955" y="504"/>
                    </a:lnTo>
                    <a:lnTo>
                      <a:pt x="1014" y="534"/>
                    </a:lnTo>
                    <a:lnTo>
                      <a:pt x="1069" y="565"/>
                    </a:lnTo>
                    <a:lnTo>
                      <a:pt x="1125" y="593"/>
                    </a:lnTo>
                    <a:lnTo>
                      <a:pt x="1181" y="624"/>
                    </a:lnTo>
                    <a:lnTo>
                      <a:pt x="1239" y="655"/>
                    </a:lnTo>
                    <a:lnTo>
                      <a:pt x="1298" y="685"/>
                    </a:lnTo>
                    <a:lnTo>
                      <a:pt x="1356" y="716"/>
                    </a:lnTo>
                    <a:lnTo>
                      <a:pt x="1415" y="749"/>
                    </a:lnTo>
                    <a:lnTo>
                      <a:pt x="1476" y="782"/>
                    </a:lnTo>
                    <a:lnTo>
                      <a:pt x="1537" y="816"/>
                    </a:lnTo>
                    <a:lnTo>
                      <a:pt x="1599" y="851"/>
                    </a:lnTo>
                    <a:lnTo>
                      <a:pt x="1660" y="887"/>
                    </a:lnTo>
                    <a:lnTo>
                      <a:pt x="1724" y="923"/>
                    </a:lnTo>
                    <a:lnTo>
                      <a:pt x="1791" y="964"/>
                    </a:lnTo>
                    <a:lnTo>
                      <a:pt x="1855" y="1002"/>
                    </a:lnTo>
                    <a:lnTo>
                      <a:pt x="1925" y="1046"/>
                    </a:lnTo>
                    <a:lnTo>
                      <a:pt x="1992" y="1089"/>
                    </a:lnTo>
                    <a:lnTo>
                      <a:pt x="2064" y="1135"/>
                    </a:lnTo>
                    <a:lnTo>
                      <a:pt x="2136" y="1181"/>
                    </a:lnTo>
                    <a:lnTo>
                      <a:pt x="2209" y="1232"/>
                    </a:lnTo>
                    <a:lnTo>
                      <a:pt x="2237" y="1266"/>
                    </a:lnTo>
                    <a:lnTo>
                      <a:pt x="2270" y="1304"/>
                    </a:lnTo>
                    <a:lnTo>
                      <a:pt x="2309" y="1342"/>
                    </a:lnTo>
                    <a:lnTo>
                      <a:pt x="2348" y="1383"/>
                    </a:lnTo>
                    <a:lnTo>
                      <a:pt x="2393" y="1424"/>
                    </a:lnTo>
                    <a:lnTo>
                      <a:pt x="2437" y="1468"/>
                    </a:lnTo>
                    <a:lnTo>
                      <a:pt x="2487" y="1514"/>
                    </a:lnTo>
                    <a:lnTo>
                      <a:pt x="2540" y="1560"/>
                    </a:lnTo>
                    <a:lnTo>
                      <a:pt x="2596" y="1606"/>
                    </a:lnTo>
                    <a:lnTo>
                      <a:pt x="2652" y="1654"/>
                    </a:lnTo>
                    <a:lnTo>
                      <a:pt x="2713" y="1700"/>
                    </a:lnTo>
                    <a:lnTo>
                      <a:pt x="2774" y="1749"/>
                    </a:lnTo>
                    <a:lnTo>
                      <a:pt x="2836" y="1797"/>
                    </a:lnTo>
                    <a:lnTo>
                      <a:pt x="2903" y="1846"/>
                    </a:lnTo>
                    <a:lnTo>
                      <a:pt x="2969" y="1895"/>
                    </a:lnTo>
                    <a:lnTo>
                      <a:pt x="3036" y="1943"/>
                    </a:lnTo>
                    <a:lnTo>
                      <a:pt x="3103" y="1989"/>
                    </a:lnTo>
                    <a:lnTo>
                      <a:pt x="3173" y="2035"/>
                    </a:lnTo>
                    <a:lnTo>
                      <a:pt x="3242" y="2081"/>
                    </a:lnTo>
                    <a:lnTo>
                      <a:pt x="3315" y="2125"/>
                    </a:lnTo>
                    <a:lnTo>
                      <a:pt x="3385" y="2168"/>
                    </a:lnTo>
                    <a:lnTo>
                      <a:pt x="3454" y="2209"/>
                    </a:lnTo>
                    <a:lnTo>
                      <a:pt x="3527" y="2247"/>
                    </a:lnTo>
                    <a:lnTo>
                      <a:pt x="3596" y="2286"/>
                    </a:lnTo>
                    <a:lnTo>
                      <a:pt x="3666" y="2322"/>
                    </a:lnTo>
                    <a:lnTo>
                      <a:pt x="3736" y="2355"/>
                    </a:lnTo>
                    <a:lnTo>
                      <a:pt x="3805" y="2386"/>
                    </a:lnTo>
                    <a:lnTo>
                      <a:pt x="3872" y="2411"/>
                    </a:lnTo>
                    <a:lnTo>
                      <a:pt x="3936" y="2437"/>
                    </a:lnTo>
                    <a:lnTo>
                      <a:pt x="4003" y="2460"/>
                    </a:lnTo>
                    <a:lnTo>
                      <a:pt x="4064" y="2478"/>
                    </a:lnTo>
                    <a:lnTo>
                      <a:pt x="4126" y="2493"/>
                    </a:lnTo>
                    <a:lnTo>
                      <a:pt x="4229" y="2565"/>
                    </a:lnTo>
                    <a:lnTo>
                      <a:pt x="4329" y="2639"/>
                    </a:lnTo>
                    <a:lnTo>
                      <a:pt x="4429" y="2710"/>
                    </a:lnTo>
                    <a:lnTo>
                      <a:pt x="4524" y="2782"/>
                    </a:lnTo>
                    <a:lnTo>
                      <a:pt x="4619" y="2853"/>
                    </a:lnTo>
                    <a:lnTo>
                      <a:pt x="4711" y="2923"/>
                    </a:lnTo>
                    <a:lnTo>
                      <a:pt x="4800" y="2992"/>
                    </a:lnTo>
                    <a:lnTo>
                      <a:pt x="4886" y="3061"/>
                    </a:lnTo>
                    <a:lnTo>
                      <a:pt x="4970" y="3130"/>
                    </a:lnTo>
                    <a:lnTo>
                      <a:pt x="5050" y="3196"/>
                    </a:lnTo>
                    <a:lnTo>
                      <a:pt x="5128" y="3263"/>
                    </a:lnTo>
                    <a:lnTo>
                      <a:pt x="5206" y="3326"/>
                    </a:lnTo>
                    <a:lnTo>
                      <a:pt x="5279" y="3388"/>
                    </a:lnTo>
                    <a:lnTo>
                      <a:pt x="5349" y="3449"/>
                    </a:lnTo>
                    <a:lnTo>
                      <a:pt x="5415" y="3511"/>
                    </a:lnTo>
                    <a:lnTo>
                      <a:pt x="5482" y="3567"/>
                    </a:lnTo>
                    <a:lnTo>
                      <a:pt x="5544" y="3626"/>
                    </a:lnTo>
                    <a:lnTo>
                      <a:pt x="5602" y="3679"/>
                    </a:lnTo>
                    <a:lnTo>
                      <a:pt x="5658" y="3733"/>
                    </a:lnTo>
                    <a:lnTo>
                      <a:pt x="5711" y="3782"/>
                    </a:lnTo>
                    <a:lnTo>
                      <a:pt x="5761" y="3830"/>
                    </a:lnTo>
                    <a:lnTo>
                      <a:pt x="5808" y="3879"/>
                    </a:lnTo>
                    <a:lnTo>
                      <a:pt x="5853" y="3922"/>
                    </a:lnTo>
                    <a:lnTo>
                      <a:pt x="5892" y="3963"/>
                    </a:lnTo>
                    <a:lnTo>
                      <a:pt x="5931" y="4002"/>
                    </a:lnTo>
                    <a:lnTo>
                      <a:pt x="5964" y="4040"/>
                    </a:lnTo>
                    <a:lnTo>
                      <a:pt x="5995" y="4073"/>
                    </a:lnTo>
                    <a:lnTo>
                      <a:pt x="6023" y="4104"/>
                    </a:lnTo>
                    <a:lnTo>
                      <a:pt x="6045" y="4132"/>
                    </a:lnTo>
                    <a:lnTo>
                      <a:pt x="6067" y="4157"/>
                    </a:lnTo>
                    <a:lnTo>
                      <a:pt x="6084" y="4181"/>
                    </a:lnTo>
                    <a:lnTo>
                      <a:pt x="6098" y="4198"/>
                    </a:lnTo>
                    <a:lnTo>
                      <a:pt x="6151" y="4242"/>
                    </a:lnTo>
                    <a:lnTo>
                      <a:pt x="6223" y="4293"/>
                    </a:lnTo>
                    <a:lnTo>
                      <a:pt x="6310" y="4347"/>
                    </a:lnTo>
                    <a:lnTo>
                      <a:pt x="6410" y="4408"/>
                    </a:lnTo>
                    <a:lnTo>
                      <a:pt x="6521" y="4475"/>
                    </a:lnTo>
                    <a:lnTo>
                      <a:pt x="6641" y="4544"/>
                    </a:lnTo>
                    <a:lnTo>
                      <a:pt x="6764" y="4615"/>
                    </a:lnTo>
                    <a:lnTo>
                      <a:pt x="6892" y="4689"/>
                    </a:lnTo>
                    <a:lnTo>
                      <a:pt x="7017" y="4766"/>
                    </a:lnTo>
                    <a:lnTo>
                      <a:pt x="7140" y="4840"/>
                    </a:lnTo>
                    <a:lnTo>
                      <a:pt x="7260" y="4917"/>
                    </a:lnTo>
                    <a:lnTo>
                      <a:pt x="7371" y="4991"/>
                    </a:lnTo>
                    <a:lnTo>
                      <a:pt x="7471" y="5063"/>
                    </a:lnTo>
                    <a:lnTo>
                      <a:pt x="7558" y="5134"/>
                    </a:lnTo>
                    <a:lnTo>
                      <a:pt x="7630" y="5201"/>
                    </a:lnTo>
                    <a:lnTo>
                      <a:pt x="7683" y="5262"/>
                    </a:lnTo>
                    <a:lnTo>
                      <a:pt x="7675" y="5295"/>
                    </a:lnTo>
                    <a:lnTo>
                      <a:pt x="7661" y="5323"/>
                    </a:lnTo>
                    <a:lnTo>
                      <a:pt x="7641" y="5352"/>
                    </a:lnTo>
                    <a:lnTo>
                      <a:pt x="7616" y="5377"/>
                    </a:lnTo>
                    <a:lnTo>
                      <a:pt x="7586" y="5398"/>
                    </a:lnTo>
                    <a:lnTo>
                      <a:pt x="7549" y="5416"/>
                    </a:lnTo>
                    <a:lnTo>
                      <a:pt x="7508" y="5431"/>
                    </a:lnTo>
                    <a:lnTo>
                      <a:pt x="7463" y="5441"/>
                    </a:lnTo>
                    <a:lnTo>
                      <a:pt x="7416" y="5446"/>
                    </a:lnTo>
                    <a:lnTo>
                      <a:pt x="7365" y="5449"/>
                    </a:lnTo>
                    <a:lnTo>
                      <a:pt x="7313" y="5446"/>
                    </a:lnTo>
                    <a:lnTo>
                      <a:pt x="7257" y="5436"/>
                    </a:lnTo>
                    <a:lnTo>
                      <a:pt x="7198" y="5423"/>
                    </a:lnTo>
                    <a:lnTo>
                      <a:pt x="7143" y="5405"/>
                    </a:lnTo>
                    <a:lnTo>
                      <a:pt x="7084" y="5382"/>
                    </a:lnTo>
                    <a:lnTo>
                      <a:pt x="7026" y="5352"/>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76" name="Freeform 65"/>
              <p:cNvSpPr>
                <a:spLocks/>
              </p:cNvSpPr>
              <p:nvPr/>
            </p:nvSpPr>
            <p:spPr bwMode="auto">
              <a:xfrm>
                <a:off x="11894" y="9474"/>
                <a:ext cx="7689" cy="5395"/>
              </a:xfrm>
              <a:custGeom>
                <a:avLst/>
                <a:gdLst>
                  <a:gd name="T0" fmla="*/ 6856 w 7689"/>
                  <a:gd name="T1" fmla="*/ 5103 h 5395"/>
                  <a:gd name="T2" fmla="*/ 6521 w 7689"/>
                  <a:gd name="T3" fmla="*/ 4822 h 5395"/>
                  <a:gd name="T4" fmla="*/ 6168 w 7689"/>
                  <a:gd name="T5" fmla="*/ 4551 h 5395"/>
                  <a:gd name="T6" fmla="*/ 5884 w 7689"/>
                  <a:gd name="T7" fmla="*/ 4329 h 5395"/>
                  <a:gd name="T8" fmla="*/ 5772 w 7689"/>
                  <a:gd name="T9" fmla="*/ 4224 h 5395"/>
                  <a:gd name="T10" fmla="*/ 5611 w 7689"/>
                  <a:gd name="T11" fmla="*/ 4101 h 5395"/>
                  <a:gd name="T12" fmla="*/ 5379 w 7689"/>
                  <a:gd name="T13" fmla="*/ 3940 h 5395"/>
                  <a:gd name="T14" fmla="*/ 5095 w 7689"/>
                  <a:gd name="T15" fmla="*/ 3746 h 5395"/>
                  <a:gd name="T16" fmla="*/ 4783 w 7689"/>
                  <a:gd name="T17" fmla="*/ 3528 h 5395"/>
                  <a:gd name="T18" fmla="*/ 4457 w 7689"/>
                  <a:gd name="T19" fmla="*/ 3291 h 5395"/>
                  <a:gd name="T20" fmla="*/ 4145 w 7689"/>
                  <a:gd name="T21" fmla="*/ 3040 h 5395"/>
                  <a:gd name="T22" fmla="*/ 3864 w 7689"/>
                  <a:gd name="T23" fmla="*/ 2787 h 5395"/>
                  <a:gd name="T24" fmla="*/ 3635 w 7689"/>
                  <a:gd name="T25" fmla="*/ 2610 h 5395"/>
                  <a:gd name="T26" fmla="*/ 3396 w 7689"/>
                  <a:gd name="T27" fmla="*/ 2454 h 5395"/>
                  <a:gd name="T28" fmla="*/ 3139 w 7689"/>
                  <a:gd name="T29" fmla="*/ 2288 h 5395"/>
                  <a:gd name="T30" fmla="*/ 2875 w 7689"/>
                  <a:gd name="T31" fmla="*/ 2117 h 5395"/>
                  <a:gd name="T32" fmla="*/ 2613 w 7689"/>
                  <a:gd name="T33" fmla="*/ 1941 h 5395"/>
                  <a:gd name="T34" fmla="*/ 2362 w 7689"/>
                  <a:gd name="T35" fmla="*/ 1762 h 5395"/>
                  <a:gd name="T36" fmla="*/ 2134 w 7689"/>
                  <a:gd name="T37" fmla="*/ 1580 h 5395"/>
                  <a:gd name="T38" fmla="*/ 1930 w 7689"/>
                  <a:gd name="T39" fmla="*/ 1401 h 5395"/>
                  <a:gd name="T40" fmla="*/ 1663 w 7689"/>
                  <a:gd name="T41" fmla="*/ 1207 h 5395"/>
                  <a:gd name="T42" fmla="*/ 1396 w 7689"/>
                  <a:gd name="T43" fmla="*/ 1041 h 5395"/>
                  <a:gd name="T44" fmla="*/ 1156 w 7689"/>
                  <a:gd name="T45" fmla="*/ 902 h 5395"/>
                  <a:gd name="T46" fmla="*/ 936 w 7689"/>
                  <a:gd name="T47" fmla="*/ 782 h 5395"/>
                  <a:gd name="T48" fmla="*/ 727 w 7689"/>
                  <a:gd name="T49" fmla="*/ 672 h 5395"/>
                  <a:gd name="T50" fmla="*/ 518 w 7689"/>
                  <a:gd name="T51" fmla="*/ 557 h 5395"/>
                  <a:gd name="T52" fmla="*/ 303 w 7689"/>
                  <a:gd name="T53" fmla="*/ 429 h 5395"/>
                  <a:gd name="T54" fmla="*/ 69 w 7689"/>
                  <a:gd name="T55" fmla="*/ 281 h 5395"/>
                  <a:gd name="T56" fmla="*/ 53 w 7689"/>
                  <a:gd name="T57" fmla="*/ 15 h 5395"/>
                  <a:gd name="T58" fmla="*/ 248 w 7689"/>
                  <a:gd name="T59" fmla="*/ 56 h 5395"/>
                  <a:gd name="T60" fmla="*/ 454 w 7689"/>
                  <a:gd name="T61" fmla="*/ 210 h 5395"/>
                  <a:gd name="T62" fmla="*/ 682 w 7689"/>
                  <a:gd name="T63" fmla="*/ 342 h 5395"/>
                  <a:gd name="T64" fmla="*/ 905 w 7689"/>
                  <a:gd name="T65" fmla="*/ 460 h 5395"/>
                  <a:gd name="T66" fmla="*/ 1131 w 7689"/>
                  <a:gd name="T67" fmla="*/ 570 h 5395"/>
                  <a:gd name="T68" fmla="*/ 1362 w 7689"/>
                  <a:gd name="T69" fmla="*/ 683 h 5395"/>
                  <a:gd name="T70" fmla="*/ 1604 w 7689"/>
                  <a:gd name="T71" fmla="*/ 808 h 5395"/>
                  <a:gd name="T72" fmla="*/ 1861 w 7689"/>
                  <a:gd name="T73" fmla="*/ 954 h 5395"/>
                  <a:gd name="T74" fmla="*/ 2142 w 7689"/>
                  <a:gd name="T75" fmla="*/ 1130 h 5395"/>
                  <a:gd name="T76" fmla="*/ 2315 w 7689"/>
                  <a:gd name="T77" fmla="*/ 1289 h 5395"/>
                  <a:gd name="T78" fmla="*/ 2493 w 7689"/>
                  <a:gd name="T79" fmla="*/ 1460 h 5395"/>
                  <a:gd name="T80" fmla="*/ 2719 w 7689"/>
                  <a:gd name="T81" fmla="*/ 1647 h 5395"/>
                  <a:gd name="T82" fmla="*/ 2972 w 7689"/>
                  <a:gd name="T83" fmla="*/ 1841 h 5395"/>
                  <a:gd name="T84" fmla="*/ 3248 w 7689"/>
                  <a:gd name="T85" fmla="*/ 2027 h 5395"/>
                  <a:gd name="T86" fmla="*/ 3529 w 7689"/>
                  <a:gd name="T87" fmla="*/ 2194 h 5395"/>
                  <a:gd name="T88" fmla="*/ 3808 w 7689"/>
                  <a:gd name="T89" fmla="*/ 2332 h 5395"/>
                  <a:gd name="T90" fmla="*/ 4067 w 7689"/>
                  <a:gd name="T91" fmla="*/ 2424 h 5395"/>
                  <a:gd name="T92" fmla="*/ 4432 w 7689"/>
                  <a:gd name="T93" fmla="*/ 2656 h 5395"/>
                  <a:gd name="T94" fmla="*/ 4803 w 7689"/>
                  <a:gd name="T95" fmla="*/ 2938 h 5395"/>
                  <a:gd name="T96" fmla="*/ 5134 w 7689"/>
                  <a:gd name="T97" fmla="*/ 3209 h 5395"/>
                  <a:gd name="T98" fmla="*/ 5421 w 7689"/>
                  <a:gd name="T99" fmla="*/ 3457 h 5395"/>
                  <a:gd name="T100" fmla="*/ 5663 w 7689"/>
                  <a:gd name="T101" fmla="*/ 3679 h 5395"/>
                  <a:gd name="T102" fmla="*/ 5858 w 7689"/>
                  <a:gd name="T103" fmla="*/ 3868 h 5395"/>
                  <a:gd name="T104" fmla="*/ 6001 w 7689"/>
                  <a:gd name="T105" fmla="*/ 4019 h 5395"/>
                  <a:gd name="T106" fmla="*/ 6090 w 7689"/>
                  <a:gd name="T107" fmla="*/ 4127 h 5395"/>
                  <a:gd name="T108" fmla="*/ 6315 w 7689"/>
                  <a:gd name="T109" fmla="*/ 4293 h 5395"/>
                  <a:gd name="T110" fmla="*/ 6769 w 7689"/>
                  <a:gd name="T111" fmla="*/ 4561 h 5395"/>
                  <a:gd name="T112" fmla="*/ 7265 w 7689"/>
                  <a:gd name="T113" fmla="*/ 4863 h 5395"/>
                  <a:gd name="T114" fmla="*/ 7636 w 7689"/>
                  <a:gd name="T115" fmla="*/ 5147 h 5395"/>
                  <a:gd name="T116" fmla="*/ 7647 w 7689"/>
                  <a:gd name="T117" fmla="*/ 5298 h 5395"/>
                  <a:gd name="T118" fmla="*/ 7513 w 7689"/>
                  <a:gd name="T119" fmla="*/ 5377 h 5395"/>
                  <a:gd name="T120" fmla="*/ 7318 w 7689"/>
                  <a:gd name="T121" fmla="*/ 5392 h 5395"/>
                  <a:gd name="T122" fmla="*/ 7090 w 7689"/>
                  <a:gd name="T123" fmla="*/ 5328 h 53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689" h="5395">
                    <a:moveTo>
                      <a:pt x="7031" y="5298"/>
                    </a:moveTo>
                    <a:lnTo>
                      <a:pt x="6981" y="5236"/>
                    </a:lnTo>
                    <a:lnTo>
                      <a:pt x="6923" y="5172"/>
                    </a:lnTo>
                    <a:lnTo>
                      <a:pt x="6856" y="5103"/>
                    </a:lnTo>
                    <a:lnTo>
                      <a:pt x="6778" y="5034"/>
                    </a:lnTo>
                    <a:lnTo>
                      <a:pt x="6697" y="4965"/>
                    </a:lnTo>
                    <a:lnTo>
                      <a:pt x="6611" y="4894"/>
                    </a:lnTo>
                    <a:lnTo>
                      <a:pt x="6521" y="4822"/>
                    </a:lnTo>
                    <a:lnTo>
                      <a:pt x="6432" y="4753"/>
                    </a:lnTo>
                    <a:lnTo>
                      <a:pt x="6343" y="4684"/>
                    </a:lnTo>
                    <a:lnTo>
                      <a:pt x="6254" y="4615"/>
                    </a:lnTo>
                    <a:lnTo>
                      <a:pt x="6168" y="4551"/>
                    </a:lnTo>
                    <a:lnTo>
                      <a:pt x="6087" y="4490"/>
                    </a:lnTo>
                    <a:lnTo>
                      <a:pt x="6009" y="4431"/>
                    </a:lnTo>
                    <a:lnTo>
                      <a:pt x="5942" y="4377"/>
                    </a:lnTo>
                    <a:lnTo>
                      <a:pt x="5884" y="4329"/>
                    </a:lnTo>
                    <a:lnTo>
                      <a:pt x="5833" y="4285"/>
                    </a:lnTo>
                    <a:lnTo>
                      <a:pt x="5819" y="4267"/>
                    </a:lnTo>
                    <a:lnTo>
                      <a:pt x="5797" y="4247"/>
                    </a:lnTo>
                    <a:lnTo>
                      <a:pt x="5772" y="4224"/>
                    </a:lnTo>
                    <a:lnTo>
                      <a:pt x="5739" y="4198"/>
                    </a:lnTo>
                    <a:lnTo>
                      <a:pt x="5702" y="4168"/>
                    </a:lnTo>
                    <a:lnTo>
                      <a:pt x="5658" y="4137"/>
                    </a:lnTo>
                    <a:lnTo>
                      <a:pt x="5611" y="4101"/>
                    </a:lnTo>
                    <a:lnTo>
                      <a:pt x="5558" y="4065"/>
                    </a:lnTo>
                    <a:lnTo>
                      <a:pt x="5502" y="4024"/>
                    </a:lnTo>
                    <a:lnTo>
                      <a:pt x="5443" y="3984"/>
                    </a:lnTo>
                    <a:lnTo>
                      <a:pt x="5379" y="3940"/>
                    </a:lnTo>
                    <a:lnTo>
                      <a:pt x="5312" y="3894"/>
                    </a:lnTo>
                    <a:lnTo>
                      <a:pt x="5243" y="3848"/>
                    </a:lnTo>
                    <a:lnTo>
                      <a:pt x="5170" y="3797"/>
                    </a:lnTo>
                    <a:lnTo>
                      <a:pt x="5095" y="3746"/>
                    </a:lnTo>
                    <a:lnTo>
                      <a:pt x="5020" y="3695"/>
                    </a:lnTo>
                    <a:lnTo>
                      <a:pt x="4942" y="3641"/>
                    </a:lnTo>
                    <a:lnTo>
                      <a:pt x="4861" y="3585"/>
                    </a:lnTo>
                    <a:lnTo>
                      <a:pt x="4783" y="3528"/>
                    </a:lnTo>
                    <a:lnTo>
                      <a:pt x="4702" y="3470"/>
                    </a:lnTo>
                    <a:lnTo>
                      <a:pt x="4622" y="3411"/>
                    </a:lnTo>
                    <a:lnTo>
                      <a:pt x="4538" y="3349"/>
                    </a:lnTo>
                    <a:lnTo>
                      <a:pt x="4457" y="3291"/>
                    </a:lnTo>
                    <a:lnTo>
                      <a:pt x="4379" y="3229"/>
                    </a:lnTo>
                    <a:lnTo>
                      <a:pt x="4298" y="3165"/>
                    </a:lnTo>
                    <a:lnTo>
                      <a:pt x="4220" y="3104"/>
                    </a:lnTo>
                    <a:lnTo>
                      <a:pt x="4145" y="3040"/>
                    </a:lnTo>
                    <a:lnTo>
                      <a:pt x="4070" y="2976"/>
                    </a:lnTo>
                    <a:lnTo>
                      <a:pt x="4000" y="2915"/>
                    </a:lnTo>
                    <a:lnTo>
                      <a:pt x="3931" y="2851"/>
                    </a:lnTo>
                    <a:lnTo>
                      <a:pt x="3864" y="2787"/>
                    </a:lnTo>
                    <a:lnTo>
                      <a:pt x="3800" y="2723"/>
                    </a:lnTo>
                    <a:lnTo>
                      <a:pt x="3747" y="2687"/>
                    </a:lnTo>
                    <a:lnTo>
                      <a:pt x="3691" y="2649"/>
                    </a:lnTo>
                    <a:lnTo>
                      <a:pt x="3635" y="2610"/>
                    </a:lnTo>
                    <a:lnTo>
                      <a:pt x="3577" y="2572"/>
                    </a:lnTo>
                    <a:lnTo>
                      <a:pt x="3518" y="2534"/>
                    </a:lnTo>
                    <a:lnTo>
                      <a:pt x="3457" y="2493"/>
                    </a:lnTo>
                    <a:lnTo>
                      <a:pt x="3396" y="2454"/>
                    </a:lnTo>
                    <a:lnTo>
                      <a:pt x="3332" y="2414"/>
                    </a:lnTo>
                    <a:lnTo>
                      <a:pt x="3268" y="2373"/>
                    </a:lnTo>
                    <a:lnTo>
                      <a:pt x="3204" y="2329"/>
                    </a:lnTo>
                    <a:lnTo>
                      <a:pt x="3139" y="2288"/>
                    </a:lnTo>
                    <a:lnTo>
                      <a:pt x="3073" y="2245"/>
                    </a:lnTo>
                    <a:lnTo>
                      <a:pt x="3009" y="2204"/>
                    </a:lnTo>
                    <a:lnTo>
                      <a:pt x="2942" y="2160"/>
                    </a:lnTo>
                    <a:lnTo>
                      <a:pt x="2875" y="2117"/>
                    </a:lnTo>
                    <a:lnTo>
                      <a:pt x="2811" y="2074"/>
                    </a:lnTo>
                    <a:lnTo>
                      <a:pt x="2744" y="2030"/>
                    </a:lnTo>
                    <a:lnTo>
                      <a:pt x="2680" y="1987"/>
                    </a:lnTo>
                    <a:lnTo>
                      <a:pt x="2613" y="1941"/>
                    </a:lnTo>
                    <a:lnTo>
                      <a:pt x="2549" y="1897"/>
                    </a:lnTo>
                    <a:lnTo>
                      <a:pt x="2488" y="1851"/>
                    </a:lnTo>
                    <a:lnTo>
                      <a:pt x="2424" y="1808"/>
                    </a:lnTo>
                    <a:lnTo>
                      <a:pt x="2362" y="1762"/>
                    </a:lnTo>
                    <a:lnTo>
                      <a:pt x="2304" y="1718"/>
                    </a:lnTo>
                    <a:lnTo>
                      <a:pt x="2245" y="1672"/>
                    </a:lnTo>
                    <a:lnTo>
                      <a:pt x="2187" y="1626"/>
                    </a:lnTo>
                    <a:lnTo>
                      <a:pt x="2134" y="1580"/>
                    </a:lnTo>
                    <a:lnTo>
                      <a:pt x="2078" y="1537"/>
                    </a:lnTo>
                    <a:lnTo>
                      <a:pt x="2028" y="1491"/>
                    </a:lnTo>
                    <a:lnTo>
                      <a:pt x="1978" y="1445"/>
                    </a:lnTo>
                    <a:lnTo>
                      <a:pt x="1930" y="1401"/>
                    </a:lnTo>
                    <a:lnTo>
                      <a:pt x="1886" y="1355"/>
                    </a:lnTo>
                    <a:lnTo>
                      <a:pt x="1808" y="1304"/>
                    </a:lnTo>
                    <a:lnTo>
                      <a:pt x="1733" y="1253"/>
                    </a:lnTo>
                    <a:lnTo>
                      <a:pt x="1663" y="1207"/>
                    </a:lnTo>
                    <a:lnTo>
                      <a:pt x="1591" y="1161"/>
                    </a:lnTo>
                    <a:lnTo>
                      <a:pt x="1524" y="1120"/>
                    </a:lnTo>
                    <a:lnTo>
                      <a:pt x="1460" y="1079"/>
                    </a:lnTo>
                    <a:lnTo>
                      <a:pt x="1396" y="1041"/>
                    </a:lnTo>
                    <a:lnTo>
                      <a:pt x="1331" y="1005"/>
                    </a:lnTo>
                    <a:lnTo>
                      <a:pt x="1273" y="969"/>
                    </a:lnTo>
                    <a:lnTo>
                      <a:pt x="1214" y="936"/>
                    </a:lnTo>
                    <a:lnTo>
                      <a:pt x="1156" y="902"/>
                    </a:lnTo>
                    <a:lnTo>
                      <a:pt x="1100" y="872"/>
                    </a:lnTo>
                    <a:lnTo>
                      <a:pt x="1045" y="841"/>
                    </a:lnTo>
                    <a:lnTo>
                      <a:pt x="989" y="813"/>
                    </a:lnTo>
                    <a:lnTo>
                      <a:pt x="936" y="782"/>
                    </a:lnTo>
                    <a:lnTo>
                      <a:pt x="883" y="754"/>
                    </a:lnTo>
                    <a:lnTo>
                      <a:pt x="830" y="726"/>
                    </a:lnTo>
                    <a:lnTo>
                      <a:pt x="780" y="700"/>
                    </a:lnTo>
                    <a:lnTo>
                      <a:pt x="727" y="672"/>
                    </a:lnTo>
                    <a:lnTo>
                      <a:pt x="674" y="644"/>
                    </a:lnTo>
                    <a:lnTo>
                      <a:pt x="624" y="616"/>
                    </a:lnTo>
                    <a:lnTo>
                      <a:pt x="571" y="585"/>
                    </a:lnTo>
                    <a:lnTo>
                      <a:pt x="518" y="557"/>
                    </a:lnTo>
                    <a:lnTo>
                      <a:pt x="465" y="527"/>
                    </a:lnTo>
                    <a:lnTo>
                      <a:pt x="412" y="496"/>
                    </a:lnTo>
                    <a:lnTo>
                      <a:pt x="359" y="463"/>
                    </a:lnTo>
                    <a:lnTo>
                      <a:pt x="303" y="429"/>
                    </a:lnTo>
                    <a:lnTo>
                      <a:pt x="248" y="396"/>
                    </a:lnTo>
                    <a:lnTo>
                      <a:pt x="189" y="358"/>
                    </a:lnTo>
                    <a:lnTo>
                      <a:pt x="131" y="319"/>
                    </a:lnTo>
                    <a:lnTo>
                      <a:pt x="69" y="281"/>
                    </a:lnTo>
                    <a:lnTo>
                      <a:pt x="8" y="238"/>
                    </a:lnTo>
                    <a:lnTo>
                      <a:pt x="0" y="130"/>
                    </a:lnTo>
                    <a:lnTo>
                      <a:pt x="17" y="59"/>
                    </a:lnTo>
                    <a:lnTo>
                      <a:pt x="53" y="15"/>
                    </a:lnTo>
                    <a:lnTo>
                      <a:pt x="100" y="0"/>
                    </a:lnTo>
                    <a:lnTo>
                      <a:pt x="153" y="5"/>
                    </a:lnTo>
                    <a:lnTo>
                      <a:pt x="203" y="25"/>
                    </a:lnTo>
                    <a:lnTo>
                      <a:pt x="248" y="56"/>
                    </a:lnTo>
                    <a:lnTo>
                      <a:pt x="278" y="94"/>
                    </a:lnTo>
                    <a:lnTo>
                      <a:pt x="337" y="135"/>
                    </a:lnTo>
                    <a:lnTo>
                      <a:pt x="395" y="174"/>
                    </a:lnTo>
                    <a:lnTo>
                      <a:pt x="454" y="210"/>
                    </a:lnTo>
                    <a:lnTo>
                      <a:pt x="512" y="245"/>
                    </a:lnTo>
                    <a:lnTo>
                      <a:pt x="568" y="279"/>
                    </a:lnTo>
                    <a:lnTo>
                      <a:pt x="624" y="312"/>
                    </a:lnTo>
                    <a:lnTo>
                      <a:pt x="682" y="342"/>
                    </a:lnTo>
                    <a:lnTo>
                      <a:pt x="738" y="373"/>
                    </a:lnTo>
                    <a:lnTo>
                      <a:pt x="794" y="401"/>
                    </a:lnTo>
                    <a:lnTo>
                      <a:pt x="850" y="432"/>
                    </a:lnTo>
                    <a:lnTo>
                      <a:pt x="905" y="460"/>
                    </a:lnTo>
                    <a:lnTo>
                      <a:pt x="961" y="488"/>
                    </a:lnTo>
                    <a:lnTo>
                      <a:pt x="1017" y="514"/>
                    </a:lnTo>
                    <a:lnTo>
                      <a:pt x="1072" y="542"/>
                    </a:lnTo>
                    <a:lnTo>
                      <a:pt x="1131" y="570"/>
                    </a:lnTo>
                    <a:lnTo>
                      <a:pt x="1187" y="598"/>
                    </a:lnTo>
                    <a:lnTo>
                      <a:pt x="1245" y="626"/>
                    </a:lnTo>
                    <a:lnTo>
                      <a:pt x="1304" y="654"/>
                    </a:lnTo>
                    <a:lnTo>
                      <a:pt x="1362" y="683"/>
                    </a:lnTo>
                    <a:lnTo>
                      <a:pt x="1421" y="713"/>
                    </a:lnTo>
                    <a:lnTo>
                      <a:pt x="1482" y="744"/>
                    </a:lnTo>
                    <a:lnTo>
                      <a:pt x="1540" y="775"/>
                    </a:lnTo>
                    <a:lnTo>
                      <a:pt x="1604" y="808"/>
                    </a:lnTo>
                    <a:lnTo>
                      <a:pt x="1666" y="841"/>
                    </a:lnTo>
                    <a:lnTo>
                      <a:pt x="1730" y="877"/>
                    </a:lnTo>
                    <a:lnTo>
                      <a:pt x="1797" y="915"/>
                    </a:lnTo>
                    <a:lnTo>
                      <a:pt x="1861" y="954"/>
                    </a:lnTo>
                    <a:lnTo>
                      <a:pt x="1930" y="994"/>
                    </a:lnTo>
                    <a:lnTo>
                      <a:pt x="1997" y="1035"/>
                    </a:lnTo>
                    <a:lnTo>
                      <a:pt x="2070" y="1081"/>
                    </a:lnTo>
                    <a:lnTo>
                      <a:pt x="2142" y="1130"/>
                    </a:lnTo>
                    <a:lnTo>
                      <a:pt x="2215" y="1179"/>
                    </a:lnTo>
                    <a:lnTo>
                      <a:pt x="2242" y="1212"/>
                    </a:lnTo>
                    <a:lnTo>
                      <a:pt x="2276" y="1250"/>
                    </a:lnTo>
                    <a:lnTo>
                      <a:pt x="2315" y="1289"/>
                    </a:lnTo>
                    <a:lnTo>
                      <a:pt x="2354" y="1329"/>
                    </a:lnTo>
                    <a:lnTo>
                      <a:pt x="2398" y="1370"/>
                    </a:lnTo>
                    <a:lnTo>
                      <a:pt x="2443" y="1414"/>
                    </a:lnTo>
                    <a:lnTo>
                      <a:pt x="2493" y="1460"/>
                    </a:lnTo>
                    <a:lnTo>
                      <a:pt x="2546" y="1506"/>
                    </a:lnTo>
                    <a:lnTo>
                      <a:pt x="2602" y="1552"/>
                    </a:lnTo>
                    <a:lnTo>
                      <a:pt x="2658" y="1600"/>
                    </a:lnTo>
                    <a:lnTo>
                      <a:pt x="2719" y="1647"/>
                    </a:lnTo>
                    <a:lnTo>
                      <a:pt x="2780" y="1695"/>
                    </a:lnTo>
                    <a:lnTo>
                      <a:pt x="2841" y="1744"/>
                    </a:lnTo>
                    <a:lnTo>
                      <a:pt x="2908" y="1792"/>
                    </a:lnTo>
                    <a:lnTo>
                      <a:pt x="2972" y="1841"/>
                    </a:lnTo>
                    <a:lnTo>
                      <a:pt x="3042" y="1889"/>
                    </a:lnTo>
                    <a:lnTo>
                      <a:pt x="3109" y="1935"/>
                    </a:lnTo>
                    <a:lnTo>
                      <a:pt x="3178" y="1981"/>
                    </a:lnTo>
                    <a:lnTo>
                      <a:pt x="3248" y="2027"/>
                    </a:lnTo>
                    <a:lnTo>
                      <a:pt x="3318" y="2071"/>
                    </a:lnTo>
                    <a:lnTo>
                      <a:pt x="3390" y="2114"/>
                    </a:lnTo>
                    <a:lnTo>
                      <a:pt x="3460" y="2155"/>
                    </a:lnTo>
                    <a:lnTo>
                      <a:pt x="3529" y="2194"/>
                    </a:lnTo>
                    <a:lnTo>
                      <a:pt x="3602" y="2232"/>
                    </a:lnTo>
                    <a:lnTo>
                      <a:pt x="3672" y="2268"/>
                    </a:lnTo>
                    <a:lnTo>
                      <a:pt x="3738" y="2301"/>
                    </a:lnTo>
                    <a:lnTo>
                      <a:pt x="3808" y="2332"/>
                    </a:lnTo>
                    <a:lnTo>
                      <a:pt x="3875" y="2357"/>
                    </a:lnTo>
                    <a:lnTo>
                      <a:pt x="3942" y="2383"/>
                    </a:lnTo>
                    <a:lnTo>
                      <a:pt x="4006" y="2406"/>
                    </a:lnTo>
                    <a:lnTo>
                      <a:pt x="4067" y="2424"/>
                    </a:lnTo>
                    <a:lnTo>
                      <a:pt x="4128" y="2439"/>
                    </a:lnTo>
                    <a:lnTo>
                      <a:pt x="4232" y="2511"/>
                    </a:lnTo>
                    <a:lnTo>
                      <a:pt x="4335" y="2585"/>
                    </a:lnTo>
                    <a:lnTo>
                      <a:pt x="4432" y="2656"/>
                    </a:lnTo>
                    <a:lnTo>
                      <a:pt x="4530" y="2728"/>
                    </a:lnTo>
                    <a:lnTo>
                      <a:pt x="4622" y="2800"/>
                    </a:lnTo>
                    <a:lnTo>
                      <a:pt x="4713" y="2869"/>
                    </a:lnTo>
                    <a:lnTo>
                      <a:pt x="4803" y="2938"/>
                    </a:lnTo>
                    <a:lnTo>
                      <a:pt x="4889" y="3007"/>
                    </a:lnTo>
                    <a:lnTo>
                      <a:pt x="4975" y="3076"/>
                    </a:lnTo>
                    <a:lnTo>
                      <a:pt x="5056" y="3142"/>
                    </a:lnTo>
                    <a:lnTo>
                      <a:pt x="5134" y="3209"/>
                    </a:lnTo>
                    <a:lnTo>
                      <a:pt x="5209" y="3273"/>
                    </a:lnTo>
                    <a:lnTo>
                      <a:pt x="5285" y="3334"/>
                    </a:lnTo>
                    <a:lnTo>
                      <a:pt x="5354" y="3395"/>
                    </a:lnTo>
                    <a:lnTo>
                      <a:pt x="5421" y="3457"/>
                    </a:lnTo>
                    <a:lnTo>
                      <a:pt x="5488" y="3513"/>
                    </a:lnTo>
                    <a:lnTo>
                      <a:pt x="5549" y="3572"/>
                    </a:lnTo>
                    <a:lnTo>
                      <a:pt x="5608" y="3626"/>
                    </a:lnTo>
                    <a:lnTo>
                      <a:pt x="5663" y="3679"/>
                    </a:lnTo>
                    <a:lnTo>
                      <a:pt x="5716" y="3728"/>
                    </a:lnTo>
                    <a:lnTo>
                      <a:pt x="5767" y="3776"/>
                    </a:lnTo>
                    <a:lnTo>
                      <a:pt x="5814" y="3825"/>
                    </a:lnTo>
                    <a:lnTo>
                      <a:pt x="5858" y="3868"/>
                    </a:lnTo>
                    <a:lnTo>
                      <a:pt x="5897" y="3909"/>
                    </a:lnTo>
                    <a:lnTo>
                      <a:pt x="5936" y="3948"/>
                    </a:lnTo>
                    <a:lnTo>
                      <a:pt x="5970" y="3986"/>
                    </a:lnTo>
                    <a:lnTo>
                      <a:pt x="6001" y="4019"/>
                    </a:lnTo>
                    <a:lnTo>
                      <a:pt x="6028" y="4050"/>
                    </a:lnTo>
                    <a:lnTo>
                      <a:pt x="6051" y="4078"/>
                    </a:lnTo>
                    <a:lnTo>
                      <a:pt x="6073" y="4104"/>
                    </a:lnTo>
                    <a:lnTo>
                      <a:pt x="6090" y="4127"/>
                    </a:lnTo>
                    <a:lnTo>
                      <a:pt x="6104" y="4145"/>
                    </a:lnTo>
                    <a:lnTo>
                      <a:pt x="6157" y="4188"/>
                    </a:lnTo>
                    <a:lnTo>
                      <a:pt x="6229" y="4239"/>
                    </a:lnTo>
                    <a:lnTo>
                      <a:pt x="6315" y="4293"/>
                    </a:lnTo>
                    <a:lnTo>
                      <a:pt x="6416" y="4354"/>
                    </a:lnTo>
                    <a:lnTo>
                      <a:pt x="6527" y="4421"/>
                    </a:lnTo>
                    <a:lnTo>
                      <a:pt x="6647" y="4490"/>
                    </a:lnTo>
                    <a:lnTo>
                      <a:pt x="6769" y="4561"/>
                    </a:lnTo>
                    <a:lnTo>
                      <a:pt x="6898" y="4636"/>
                    </a:lnTo>
                    <a:lnTo>
                      <a:pt x="7023" y="4712"/>
                    </a:lnTo>
                    <a:lnTo>
                      <a:pt x="7146" y="4786"/>
                    </a:lnTo>
                    <a:lnTo>
                      <a:pt x="7265" y="4863"/>
                    </a:lnTo>
                    <a:lnTo>
                      <a:pt x="7377" y="4937"/>
                    </a:lnTo>
                    <a:lnTo>
                      <a:pt x="7477" y="5009"/>
                    </a:lnTo>
                    <a:lnTo>
                      <a:pt x="7563" y="5080"/>
                    </a:lnTo>
                    <a:lnTo>
                      <a:pt x="7636" y="5147"/>
                    </a:lnTo>
                    <a:lnTo>
                      <a:pt x="7689" y="5208"/>
                    </a:lnTo>
                    <a:lnTo>
                      <a:pt x="7680" y="5242"/>
                    </a:lnTo>
                    <a:lnTo>
                      <a:pt x="7666" y="5270"/>
                    </a:lnTo>
                    <a:lnTo>
                      <a:pt x="7647" y="5298"/>
                    </a:lnTo>
                    <a:lnTo>
                      <a:pt x="7622" y="5323"/>
                    </a:lnTo>
                    <a:lnTo>
                      <a:pt x="7591" y="5344"/>
                    </a:lnTo>
                    <a:lnTo>
                      <a:pt x="7555" y="5362"/>
                    </a:lnTo>
                    <a:lnTo>
                      <a:pt x="7513" y="5377"/>
                    </a:lnTo>
                    <a:lnTo>
                      <a:pt x="7469" y="5387"/>
                    </a:lnTo>
                    <a:lnTo>
                      <a:pt x="7421" y="5392"/>
                    </a:lnTo>
                    <a:lnTo>
                      <a:pt x="7371" y="5395"/>
                    </a:lnTo>
                    <a:lnTo>
                      <a:pt x="7318" y="5392"/>
                    </a:lnTo>
                    <a:lnTo>
                      <a:pt x="7263" y="5385"/>
                    </a:lnTo>
                    <a:lnTo>
                      <a:pt x="7204" y="5372"/>
                    </a:lnTo>
                    <a:lnTo>
                      <a:pt x="7148" y="5351"/>
                    </a:lnTo>
                    <a:lnTo>
                      <a:pt x="7090" y="5328"/>
                    </a:lnTo>
                    <a:lnTo>
                      <a:pt x="7031" y="529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77" name="Freeform 66"/>
              <p:cNvSpPr>
                <a:spLocks/>
              </p:cNvSpPr>
              <p:nvPr/>
            </p:nvSpPr>
            <p:spPr bwMode="auto">
              <a:xfrm>
                <a:off x="11894" y="9474"/>
                <a:ext cx="7689" cy="5395"/>
              </a:xfrm>
              <a:custGeom>
                <a:avLst/>
                <a:gdLst>
                  <a:gd name="T0" fmla="*/ 6856 w 7689"/>
                  <a:gd name="T1" fmla="*/ 5103 h 5395"/>
                  <a:gd name="T2" fmla="*/ 6432 w 7689"/>
                  <a:gd name="T3" fmla="*/ 4753 h 5395"/>
                  <a:gd name="T4" fmla="*/ 6009 w 7689"/>
                  <a:gd name="T5" fmla="*/ 4431 h 5395"/>
                  <a:gd name="T6" fmla="*/ 5819 w 7689"/>
                  <a:gd name="T7" fmla="*/ 4267 h 5395"/>
                  <a:gd name="T8" fmla="*/ 5658 w 7689"/>
                  <a:gd name="T9" fmla="*/ 4137 h 5395"/>
                  <a:gd name="T10" fmla="*/ 5379 w 7689"/>
                  <a:gd name="T11" fmla="*/ 3940 h 5395"/>
                  <a:gd name="T12" fmla="*/ 5020 w 7689"/>
                  <a:gd name="T13" fmla="*/ 3695 h 5395"/>
                  <a:gd name="T14" fmla="*/ 4622 w 7689"/>
                  <a:gd name="T15" fmla="*/ 3411 h 5395"/>
                  <a:gd name="T16" fmla="*/ 4220 w 7689"/>
                  <a:gd name="T17" fmla="*/ 3104 h 5395"/>
                  <a:gd name="T18" fmla="*/ 3864 w 7689"/>
                  <a:gd name="T19" fmla="*/ 2787 h 5395"/>
                  <a:gd name="T20" fmla="*/ 3635 w 7689"/>
                  <a:gd name="T21" fmla="*/ 2610 h 5395"/>
                  <a:gd name="T22" fmla="*/ 3332 w 7689"/>
                  <a:gd name="T23" fmla="*/ 2414 h 5395"/>
                  <a:gd name="T24" fmla="*/ 3009 w 7689"/>
                  <a:gd name="T25" fmla="*/ 2204 h 5395"/>
                  <a:gd name="T26" fmla="*/ 2680 w 7689"/>
                  <a:gd name="T27" fmla="*/ 1987 h 5395"/>
                  <a:gd name="T28" fmla="*/ 2362 w 7689"/>
                  <a:gd name="T29" fmla="*/ 1762 h 5395"/>
                  <a:gd name="T30" fmla="*/ 2078 w 7689"/>
                  <a:gd name="T31" fmla="*/ 1537 h 5395"/>
                  <a:gd name="T32" fmla="*/ 1886 w 7689"/>
                  <a:gd name="T33" fmla="*/ 1355 h 5395"/>
                  <a:gd name="T34" fmla="*/ 1524 w 7689"/>
                  <a:gd name="T35" fmla="*/ 1120 h 5395"/>
                  <a:gd name="T36" fmla="*/ 1214 w 7689"/>
                  <a:gd name="T37" fmla="*/ 936 h 5395"/>
                  <a:gd name="T38" fmla="*/ 936 w 7689"/>
                  <a:gd name="T39" fmla="*/ 782 h 5395"/>
                  <a:gd name="T40" fmla="*/ 674 w 7689"/>
                  <a:gd name="T41" fmla="*/ 644 h 5395"/>
                  <a:gd name="T42" fmla="*/ 412 w 7689"/>
                  <a:gd name="T43" fmla="*/ 496 h 5395"/>
                  <a:gd name="T44" fmla="*/ 131 w 7689"/>
                  <a:gd name="T45" fmla="*/ 319 h 5395"/>
                  <a:gd name="T46" fmla="*/ 17 w 7689"/>
                  <a:gd name="T47" fmla="*/ 59 h 5395"/>
                  <a:gd name="T48" fmla="*/ 248 w 7689"/>
                  <a:gd name="T49" fmla="*/ 56 h 5395"/>
                  <a:gd name="T50" fmla="*/ 454 w 7689"/>
                  <a:gd name="T51" fmla="*/ 210 h 5395"/>
                  <a:gd name="T52" fmla="*/ 738 w 7689"/>
                  <a:gd name="T53" fmla="*/ 373 h 5395"/>
                  <a:gd name="T54" fmla="*/ 1017 w 7689"/>
                  <a:gd name="T55" fmla="*/ 514 h 5395"/>
                  <a:gd name="T56" fmla="*/ 1304 w 7689"/>
                  <a:gd name="T57" fmla="*/ 654 h 5395"/>
                  <a:gd name="T58" fmla="*/ 1604 w 7689"/>
                  <a:gd name="T59" fmla="*/ 808 h 5395"/>
                  <a:gd name="T60" fmla="*/ 1930 w 7689"/>
                  <a:gd name="T61" fmla="*/ 994 h 5395"/>
                  <a:gd name="T62" fmla="*/ 2215 w 7689"/>
                  <a:gd name="T63" fmla="*/ 1179 h 5395"/>
                  <a:gd name="T64" fmla="*/ 2398 w 7689"/>
                  <a:gd name="T65" fmla="*/ 1370 h 5395"/>
                  <a:gd name="T66" fmla="*/ 2658 w 7689"/>
                  <a:gd name="T67" fmla="*/ 1600 h 5395"/>
                  <a:gd name="T68" fmla="*/ 2972 w 7689"/>
                  <a:gd name="T69" fmla="*/ 1841 h 5395"/>
                  <a:gd name="T70" fmla="*/ 3318 w 7689"/>
                  <a:gd name="T71" fmla="*/ 2071 h 5395"/>
                  <a:gd name="T72" fmla="*/ 3672 w 7689"/>
                  <a:gd name="T73" fmla="*/ 2268 h 5395"/>
                  <a:gd name="T74" fmla="*/ 4006 w 7689"/>
                  <a:gd name="T75" fmla="*/ 2406 h 5395"/>
                  <a:gd name="T76" fmla="*/ 4335 w 7689"/>
                  <a:gd name="T77" fmla="*/ 2585 h 5395"/>
                  <a:gd name="T78" fmla="*/ 4803 w 7689"/>
                  <a:gd name="T79" fmla="*/ 2938 h 5395"/>
                  <a:gd name="T80" fmla="*/ 5209 w 7689"/>
                  <a:gd name="T81" fmla="*/ 3273 h 5395"/>
                  <a:gd name="T82" fmla="*/ 5549 w 7689"/>
                  <a:gd name="T83" fmla="*/ 3572 h 5395"/>
                  <a:gd name="T84" fmla="*/ 5814 w 7689"/>
                  <a:gd name="T85" fmla="*/ 3825 h 5395"/>
                  <a:gd name="T86" fmla="*/ 6001 w 7689"/>
                  <a:gd name="T87" fmla="*/ 4019 h 5395"/>
                  <a:gd name="T88" fmla="*/ 6104 w 7689"/>
                  <a:gd name="T89" fmla="*/ 4145 h 5395"/>
                  <a:gd name="T90" fmla="*/ 6416 w 7689"/>
                  <a:gd name="T91" fmla="*/ 4354 h 5395"/>
                  <a:gd name="T92" fmla="*/ 7023 w 7689"/>
                  <a:gd name="T93" fmla="*/ 4712 h 5395"/>
                  <a:gd name="T94" fmla="*/ 7563 w 7689"/>
                  <a:gd name="T95" fmla="*/ 5080 h 5395"/>
                  <a:gd name="T96" fmla="*/ 7666 w 7689"/>
                  <a:gd name="T97" fmla="*/ 5270 h 5395"/>
                  <a:gd name="T98" fmla="*/ 7513 w 7689"/>
                  <a:gd name="T99" fmla="*/ 5377 h 5395"/>
                  <a:gd name="T100" fmla="*/ 7263 w 7689"/>
                  <a:gd name="T101" fmla="*/ 5385 h 53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689" h="5395">
                    <a:moveTo>
                      <a:pt x="7031" y="5298"/>
                    </a:moveTo>
                    <a:lnTo>
                      <a:pt x="7031" y="5298"/>
                    </a:lnTo>
                    <a:lnTo>
                      <a:pt x="6981" y="5236"/>
                    </a:lnTo>
                    <a:lnTo>
                      <a:pt x="6923" y="5172"/>
                    </a:lnTo>
                    <a:lnTo>
                      <a:pt x="6856" y="5103"/>
                    </a:lnTo>
                    <a:lnTo>
                      <a:pt x="6778" y="5034"/>
                    </a:lnTo>
                    <a:lnTo>
                      <a:pt x="6697" y="4965"/>
                    </a:lnTo>
                    <a:lnTo>
                      <a:pt x="6611" y="4894"/>
                    </a:lnTo>
                    <a:lnTo>
                      <a:pt x="6521" y="4822"/>
                    </a:lnTo>
                    <a:lnTo>
                      <a:pt x="6432" y="4753"/>
                    </a:lnTo>
                    <a:lnTo>
                      <a:pt x="6343" y="4684"/>
                    </a:lnTo>
                    <a:lnTo>
                      <a:pt x="6254" y="4615"/>
                    </a:lnTo>
                    <a:lnTo>
                      <a:pt x="6168" y="4551"/>
                    </a:lnTo>
                    <a:lnTo>
                      <a:pt x="6087" y="4490"/>
                    </a:lnTo>
                    <a:lnTo>
                      <a:pt x="6009" y="4431"/>
                    </a:lnTo>
                    <a:lnTo>
                      <a:pt x="5942" y="4377"/>
                    </a:lnTo>
                    <a:lnTo>
                      <a:pt x="5884" y="4329"/>
                    </a:lnTo>
                    <a:lnTo>
                      <a:pt x="5833" y="4285"/>
                    </a:lnTo>
                    <a:lnTo>
                      <a:pt x="5819" y="4267"/>
                    </a:lnTo>
                    <a:lnTo>
                      <a:pt x="5797" y="4247"/>
                    </a:lnTo>
                    <a:lnTo>
                      <a:pt x="5772" y="4224"/>
                    </a:lnTo>
                    <a:lnTo>
                      <a:pt x="5739" y="4198"/>
                    </a:lnTo>
                    <a:lnTo>
                      <a:pt x="5702" y="4168"/>
                    </a:lnTo>
                    <a:lnTo>
                      <a:pt x="5658" y="4137"/>
                    </a:lnTo>
                    <a:lnTo>
                      <a:pt x="5611" y="4101"/>
                    </a:lnTo>
                    <a:lnTo>
                      <a:pt x="5558" y="4065"/>
                    </a:lnTo>
                    <a:lnTo>
                      <a:pt x="5502" y="4024"/>
                    </a:lnTo>
                    <a:lnTo>
                      <a:pt x="5443" y="3984"/>
                    </a:lnTo>
                    <a:lnTo>
                      <a:pt x="5379" y="3940"/>
                    </a:lnTo>
                    <a:lnTo>
                      <a:pt x="5312" y="3894"/>
                    </a:lnTo>
                    <a:lnTo>
                      <a:pt x="5243" y="3848"/>
                    </a:lnTo>
                    <a:lnTo>
                      <a:pt x="5170" y="3797"/>
                    </a:lnTo>
                    <a:lnTo>
                      <a:pt x="5095" y="3746"/>
                    </a:lnTo>
                    <a:lnTo>
                      <a:pt x="5020" y="3695"/>
                    </a:lnTo>
                    <a:lnTo>
                      <a:pt x="4942" y="3641"/>
                    </a:lnTo>
                    <a:lnTo>
                      <a:pt x="4861" y="3585"/>
                    </a:lnTo>
                    <a:lnTo>
                      <a:pt x="4783" y="3528"/>
                    </a:lnTo>
                    <a:lnTo>
                      <a:pt x="4702" y="3470"/>
                    </a:lnTo>
                    <a:lnTo>
                      <a:pt x="4622" y="3411"/>
                    </a:lnTo>
                    <a:lnTo>
                      <a:pt x="4538" y="3349"/>
                    </a:lnTo>
                    <a:lnTo>
                      <a:pt x="4457" y="3291"/>
                    </a:lnTo>
                    <a:lnTo>
                      <a:pt x="4379" y="3229"/>
                    </a:lnTo>
                    <a:lnTo>
                      <a:pt x="4298" y="3165"/>
                    </a:lnTo>
                    <a:lnTo>
                      <a:pt x="4220" y="3104"/>
                    </a:lnTo>
                    <a:lnTo>
                      <a:pt x="4145" y="3040"/>
                    </a:lnTo>
                    <a:lnTo>
                      <a:pt x="4070" y="2976"/>
                    </a:lnTo>
                    <a:lnTo>
                      <a:pt x="4000" y="2915"/>
                    </a:lnTo>
                    <a:lnTo>
                      <a:pt x="3931" y="2851"/>
                    </a:lnTo>
                    <a:lnTo>
                      <a:pt x="3864" y="2787"/>
                    </a:lnTo>
                    <a:lnTo>
                      <a:pt x="3800" y="2723"/>
                    </a:lnTo>
                    <a:lnTo>
                      <a:pt x="3747" y="2687"/>
                    </a:lnTo>
                    <a:lnTo>
                      <a:pt x="3691" y="2649"/>
                    </a:lnTo>
                    <a:lnTo>
                      <a:pt x="3635" y="2610"/>
                    </a:lnTo>
                    <a:lnTo>
                      <a:pt x="3577" y="2572"/>
                    </a:lnTo>
                    <a:lnTo>
                      <a:pt x="3518" y="2534"/>
                    </a:lnTo>
                    <a:lnTo>
                      <a:pt x="3457" y="2493"/>
                    </a:lnTo>
                    <a:lnTo>
                      <a:pt x="3396" y="2454"/>
                    </a:lnTo>
                    <a:lnTo>
                      <a:pt x="3332" y="2414"/>
                    </a:lnTo>
                    <a:lnTo>
                      <a:pt x="3268" y="2373"/>
                    </a:lnTo>
                    <a:lnTo>
                      <a:pt x="3204" y="2329"/>
                    </a:lnTo>
                    <a:lnTo>
                      <a:pt x="3139" y="2288"/>
                    </a:lnTo>
                    <a:lnTo>
                      <a:pt x="3073" y="2245"/>
                    </a:lnTo>
                    <a:lnTo>
                      <a:pt x="3009" y="2204"/>
                    </a:lnTo>
                    <a:lnTo>
                      <a:pt x="2942" y="2160"/>
                    </a:lnTo>
                    <a:lnTo>
                      <a:pt x="2875" y="2117"/>
                    </a:lnTo>
                    <a:lnTo>
                      <a:pt x="2811" y="2074"/>
                    </a:lnTo>
                    <a:lnTo>
                      <a:pt x="2744" y="2030"/>
                    </a:lnTo>
                    <a:lnTo>
                      <a:pt x="2680" y="1987"/>
                    </a:lnTo>
                    <a:lnTo>
                      <a:pt x="2613" y="1941"/>
                    </a:lnTo>
                    <a:lnTo>
                      <a:pt x="2549" y="1897"/>
                    </a:lnTo>
                    <a:lnTo>
                      <a:pt x="2488" y="1851"/>
                    </a:lnTo>
                    <a:lnTo>
                      <a:pt x="2424" y="1808"/>
                    </a:lnTo>
                    <a:lnTo>
                      <a:pt x="2362" y="1762"/>
                    </a:lnTo>
                    <a:lnTo>
                      <a:pt x="2304" y="1718"/>
                    </a:lnTo>
                    <a:lnTo>
                      <a:pt x="2245" y="1672"/>
                    </a:lnTo>
                    <a:lnTo>
                      <a:pt x="2187" y="1626"/>
                    </a:lnTo>
                    <a:lnTo>
                      <a:pt x="2134" y="1580"/>
                    </a:lnTo>
                    <a:lnTo>
                      <a:pt x="2078" y="1537"/>
                    </a:lnTo>
                    <a:lnTo>
                      <a:pt x="2028" y="1491"/>
                    </a:lnTo>
                    <a:lnTo>
                      <a:pt x="1978" y="1445"/>
                    </a:lnTo>
                    <a:lnTo>
                      <a:pt x="1930" y="1401"/>
                    </a:lnTo>
                    <a:lnTo>
                      <a:pt x="1886" y="1355"/>
                    </a:lnTo>
                    <a:lnTo>
                      <a:pt x="1808" y="1304"/>
                    </a:lnTo>
                    <a:lnTo>
                      <a:pt x="1733" y="1253"/>
                    </a:lnTo>
                    <a:lnTo>
                      <a:pt x="1663" y="1207"/>
                    </a:lnTo>
                    <a:lnTo>
                      <a:pt x="1591" y="1161"/>
                    </a:lnTo>
                    <a:lnTo>
                      <a:pt x="1524" y="1120"/>
                    </a:lnTo>
                    <a:lnTo>
                      <a:pt x="1460" y="1079"/>
                    </a:lnTo>
                    <a:lnTo>
                      <a:pt x="1396" y="1041"/>
                    </a:lnTo>
                    <a:lnTo>
                      <a:pt x="1331" y="1005"/>
                    </a:lnTo>
                    <a:lnTo>
                      <a:pt x="1273" y="969"/>
                    </a:lnTo>
                    <a:lnTo>
                      <a:pt x="1214" y="936"/>
                    </a:lnTo>
                    <a:lnTo>
                      <a:pt x="1156" y="902"/>
                    </a:lnTo>
                    <a:lnTo>
                      <a:pt x="1100" y="872"/>
                    </a:lnTo>
                    <a:lnTo>
                      <a:pt x="1045" y="841"/>
                    </a:lnTo>
                    <a:lnTo>
                      <a:pt x="989" y="813"/>
                    </a:lnTo>
                    <a:lnTo>
                      <a:pt x="936" y="782"/>
                    </a:lnTo>
                    <a:lnTo>
                      <a:pt x="883" y="754"/>
                    </a:lnTo>
                    <a:lnTo>
                      <a:pt x="830" y="726"/>
                    </a:lnTo>
                    <a:lnTo>
                      <a:pt x="780" y="700"/>
                    </a:lnTo>
                    <a:lnTo>
                      <a:pt x="727" y="672"/>
                    </a:lnTo>
                    <a:lnTo>
                      <a:pt x="674" y="644"/>
                    </a:lnTo>
                    <a:lnTo>
                      <a:pt x="624" y="616"/>
                    </a:lnTo>
                    <a:lnTo>
                      <a:pt x="571" y="585"/>
                    </a:lnTo>
                    <a:lnTo>
                      <a:pt x="518" y="557"/>
                    </a:lnTo>
                    <a:lnTo>
                      <a:pt x="465" y="527"/>
                    </a:lnTo>
                    <a:lnTo>
                      <a:pt x="412" y="496"/>
                    </a:lnTo>
                    <a:lnTo>
                      <a:pt x="359" y="463"/>
                    </a:lnTo>
                    <a:lnTo>
                      <a:pt x="303" y="429"/>
                    </a:lnTo>
                    <a:lnTo>
                      <a:pt x="248" y="396"/>
                    </a:lnTo>
                    <a:lnTo>
                      <a:pt x="189" y="358"/>
                    </a:lnTo>
                    <a:lnTo>
                      <a:pt x="131" y="319"/>
                    </a:lnTo>
                    <a:lnTo>
                      <a:pt x="69" y="281"/>
                    </a:lnTo>
                    <a:lnTo>
                      <a:pt x="8" y="238"/>
                    </a:lnTo>
                    <a:lnTo>
                      <a:pt x="0" y="130"/>
                    </a:lnTo>
                    <a:lnTo>
                      <a:pt x="17" y="59"/>
                    </a:lnTo>
                    <a:lnTo>
                      <a:pt x="53" y="15"/>
                    </a:lnTo>
                    <a:lnTo>
                      <a:pt x="100" y="0"/>
                    </a:lnTo>
                    <a:lnTo>
                      <a:pt x="153" y="5"/>
                    </a:lnTo>
                    <a:lnTo>
                      <a:pt x="203" y="25"/>
                    </a:lnTo>
                    <a:lnTo>
                      <a:pt x="248" y="56"/>
                    </a:lnTo>
                    <a:lnTo>
                      <a:pt x="278" y="94"/>
                    </a:lnTo>
                    <a:lnTo>
                      <a:pt x="337" y="135"/>
                    </a:lnTo>
                    <a:lnTo>
                      <a:pt x="395" y="174"/>
                    </a:lnTo>
                    <a:lnTo>
                      <a:pt x="454" y="210"/>
                    </a:lnTo>
                    <a:lnTo>
                      <a:pt x="512" y="245"/>
                    </a:lnTo>
                    <a:lnTo>
                      <a:pt x="568" y="279"/>
                    </a:lnTo>
                    <a:lnTo>
                      <a:pt x="624" y="312"/>
                    </a:lnTo>
                    <a:lnTo>
                      <a:pt x="682" y="342"/>
                    </a:lnTo>
                    <a:lnTo>
                      <a:pt x="738" y="373"/>
                    </a:lnTo>
                    <a:lnTo>
                      <a:pt x="794" y="401"/>
                    </a:lnTo>
                    <a:lnTo>
                      <a:pt x="850" y="432"/>
                    </a:lnTo>
                    <a:lnTo>
                      <a:pt x="905" y="460"/>
                    </a:lnTo>
                    <a:lnTo>
                      <a:pt x="961" y="488"/>
                    </a:lnTo>
                    <a:lnTo>
                      <a:pt x="1017" y="514"/>
                    </a:lnTo>
                    <a:lnTo>
                      <a:pt x="1072" y="542"/>
                    </a:lnTo>
                    <a:lnTo>
                      <a:pt x="1131" y="570"/>
                    </a:lnTo>
                    <a:lnTo>
                      <a:pt x="1187" y="598"/>
                    </a:lnTo>
                    <a:lnTo>
                      <a:pt x="1245" y="626"/>
                    </a:lnTo>
                    <a:lnTo>
                      <a:pt x="1304" y="654"/>
                    </a:lnTo>
                    <a:lnTo>
                      <a:pt x="1362" y="683"/>
                    </a:lnTo>
                    <a:lnTo>
                      <a:pt x="1421" y="713"/>
                    </a:lnTo>
                    <a:lnTo>
                      <a:pt x="1482" y="744"/>
                    </a:lnTo>
                    <a:lnTo>
                      <a:pt x="1540" y="775"/>
                    </a:lnTo>
                    <a:lnTo>
                      <a:pt x="1604" y="808"/>
                    </a:lnTo>
                    <a:lnTo>
                      <a:pt x="1666" y="841"/>
                    </a:lnTo>
                    <a:lnTo>
                      <a:pt x="1730" y="877"/>
                    </a:lnTo>
                    <a:lnTo>
                      <a:pt x="1797" y="915"/>
                    </a:lnTo>
                    <a:lnTo>
                      <a:pt x="1861" y="954"/>
                    </a:lnTo>
                    <a:lnTo>
                      <a:pt x="1930" y="994"/>
                    </a:lnTo>
                    <a:lnTo>
                      <a:pt x="1997" y="1035"/>
                    </a:lnTo>
                    <a:lnTo>
                      <a:pt x="2070" y="1081"/>
                    </a:lnTo>
                    <a:lnTo>
                      <a:pt x="2142" y="1130"/>
                    </a:lnTo>
                    <a:lnTo>
                      <a:pt x="2215" y="1179"/>
                    </a:lnTo>
                    <a:lnTo>
                      <a:pt x="2242" y="1212"/>
                    </a:lnTo>
                    <a:lnTo>
                      <a:pt x="2276" y="1250"/>
                    </a:lnTo>
                    <a:lnTo>
                      <a:pt x="2315" y="1289"/>
                    </a:lnTo>
                    <a:lnTo>
                      <a:pt x="2354" y="1329"/>
                    </a:lnTo>
                    <a:lnTo>
                      <a:pt x="2398" y="1370"/>
                    </a:lnTo>
                    <a:lnTo>
                      <a:pt x="2443" y="1414"/>
                    </a:lnTo>
                    <a:lnTo>
                      <a:pt x="2493" y="1460"/>
                    </a:lnTo>
                    <a:lnTo>
                      <a:pt x="2546" y="1506"/>
                    </a:lnTo>
                    <a:lnTo>
                      <a:pt x="2602" y="1552"/>
                    </a:lnTo>
                    <a:lnTo>
                      <a:pt x="2658" y="1600"/>
                    </a:lnTo>
                    <a:lnTo>
                      <a:pt x="2719" y="1647"/>
                    </a:lnTo>
                    <a:lnTo>
                      <a:pt x="2780" y="1695"/>
                    </a:lnTo>
                    <a:lnTo>
                      <a:pt x="2841" y="1744"/>
                    </a:lnTo>
                    <a:lnTo>
                      <a:pt x="2908" y="1792"/>
                    </a:lnTo>
                    <a:lnTo>
                      <a:pt x="2972" y="1841"/>
                    </a:lnTo>
                    <a:lnTo>
                      <a:pt x="3042" y="1889"/>
                    </a:lnTo>
                    <a:lnTo>
                      <a:pt x="3109" y="1935"/>
                    </a:lnTo>
                    <a:lnTo>
                      <a:pt x="3178" y="1981"/>
                    </a:lnTo>
                    <a:lnTo>
                      <a:pt x="3248" y="2027"/>
                    </a:lnTo>
                    <a:lnTo>
                      <a:pt x="3318" y="2071"/>
                    </a:lnTo>
                    <a:lnTo>
                      <a:pt x="3390" y="2114"/>
                    </a:lnTo>
                    <a:lnTo>
                      <a:pt x="3460" y="2155"/>
                    </a:lnTo>
                    <a:lnTo>
                      <a:pt x="3529" y="2194"/>
                    </a:lnTo>
                    <a:lnTo>
                      <a:pt x="3602" y="2232"/>
                    </a:lnTo>
                    <a:lnTo>
                      <a:pt x="3672" y="2268"/>
                    </a:lnTo>
                    <a:lnTo>
                      <a:pt x="3738" y="2301"/>
                    </a:lnTo>
                    <a:lnTo>
                      <a:pt x="3808" y="2332"/>
                    </a:lnTo>
                    <a:lnTo>
                      <a:pt x="3875" y="2357"/>
                    </a:lnTo>
                    <a:lnTo>
                      <a:pt x="3942" y="2383"/>
                    </a:lnTo>
                    <a:lnTo>
                      <a:pt x="4006" y="2406"/>
                    </a:lnTo>
                    <a:lnTo>
                      <a:pt x="4067" y="2424"/>
                    </a:lnTo>
                    <a:lnTo>
                      <a:pt x="4128" y="2439"/>
                    </a:lnTo>
                    <a:lnTo>
                      <a:pt x="4232" y="2511"/>
                    </a:lnTo>
                    <a:lnTo>
                      <a:pt x="4335" y="2585"/>
                    </a:lnTo>
                    <a:lnTo>
                      <a:pt x="4432" y="2656"/>
                    </a:lnTo>
                    <a:lnTo>
                      <a:pt x="4530" y="2728"/>
                    </a:lnTo>
                    <a:lnTo>
                      <a:pt x="4622" y="2800"/>
                    </a:lnTo>
                    <a:lnTo>
                      <a:pt x="4713" y="2869"/>
                    </a:lnTo>
                    <a:lnTo>
                      <a:pt x="4803" y="2938"/>
                    </a:lnTo>
                    <a:lnTo>
                      <a:pt x="4889" y="3007"/>
                    </a:lnTo>
                    <a:lnTo>
                      <a:pt x="4975" y="3076"/>
                    </a:lnTo>
                    <a:lnTo>
                      <a:pt x="5056" y="3142"/>
                    </a:lnTo>
                    <a:lnTo>
                      <a:pt x="5134" y="3209"/>
                    </a:lnTo>
                    <a:lnTo>
                      <a:pt x="5209" y="3273"/>
                    </a:lnTo>
                    <a:lnTo>
                      <a:pt x="5285" y="3334"/>
                    </a:lnTo>
                    <a:lnTo>
                      <a:pt x="5354" y="3395"/>
                    </a:lnTo>
                    <a:lnTo>
                      <a:pt x="5421" y="3457"/>
                    </a:lnTo>
                    <a:lnTo>
                      <a:pt x="5488" y="3513"/>
                    </a:lnTo>
                    <a:lnTo>
                      <a:pt x="5549" y="3572"/>
                    </a:lnTo>
                    <a:lnTo>
                      <a:pt x="5608" y="3626"/>
                    </a:lnTo>
                    <a:lnTo>
                      <a:pt x="5663" y="3679"/>
                    </a:lnTo>
                    <a:lnTo>
                      <a:pt x="5716" y="3728"/>
                    </a:lnTo>
                    <a:lnTo>
                      <a:pt x="5767" y="3776"/>
                    </a:lnTo>
                    <a:lnTo>
                      <a:pt x="5814" y="3825"/>
                    </a:lnTo>
                    <a:lnTo>
                      <a:pt x="5858" y="3868"/>
                    </a:lnTo>
                    <a:lnTo>
                      <a:pt x="5897" y="3909"/>
                    </a:lnTo>
                    <a:lnTo>
                      <a:pt x="5936" y="3948"/>
                    </a:lnTo>
                    <a:lnTo>
                      <a:pt x="5970" y="3986"/>
                    </a:lnTo>
                    <a:lnTo>
                      <a:pt x="6001" y="4019"/>
                    </a:lnTo>
                    <a:lnTo>
                      <a:pt x="6028" y="4050"/>
                    </a:lnTo>
                    <a:lnTo>
                      <a:pt x="6051" y="4078"/>
                    </a:lnTo>
                    <a:lnTo>
                      <a:pt x="6073" y="4104"/>
                    </a:lnTo>
                    <a:lnTo>
                      <a:pt x="6090" y="4127"/>
                    </a:lnTo>
                    <a:lnTo>
                      <a:pt x="6104" y="4145"/>
                    </a:lnTo>
                    <a:lnTo>
                      <a:pt x="6157" y="4188"/>
                    </a:lnTo>
                    <a:lnTo>
                      <a:pt x="6229" y="4239"/>
                    </a:lnTo>
                    <a:lnTo>
                      <a:pt x="6315" y="4293"/>
                    </a:lnTo>
                    <a:lnTo>
                      <a:pt x="6416" y="4354"/>
                    </a:lnTo>
                    <a:lnTo>
                      <a:pt x="6527" y="4421"/>
                    </a:lnTo>
                    <a:lnTo>
                      <a:pt x="6647" y="4490"/>
                    </a:lnTo>
                    <a:lnTo>
                      <a:pt x="6769" y="4561"/>
                    </a:lnTo>
                    <a:lnTo>
                      <a:pt x="6898" y="4636"/>
                    </a:lnTo>
                    <a:lnTo>
                      <a:pt x="7023" y="4712"/>
                    </a:lnTo>
                    <a:lnTo>
                      <a:pt x="7146" y="4786"/>
                    </a:lnTo>
                    <a:lnTo>
                      <a:pt x="7265" y="4863"/>
                    </a:lnTo>
                    <a:lnTo>
                      <a:pt x="7377" y="4937"/>
                    </a:lnTo>
                    <a:lnTo>
                      <a:pt x="7477" y="5009"/>
                    </a:lnTo>
                    <a:lnTo>
                      <a:pt x="7563" y="5080"/>
                    </a:lnTo>
                    <a:lnTo>
                      <a:pt x="7636" y="5147"/>
                    </a:lnTo>
                    <a:lnTo>
                      <a:pt x="7689" y="5208"/>
                    </a:lnTo>
                    <a:lnTo>
                      <a:pt x="7680" y="5242"/>
                    </a:lnTo>
                    <a:lnTo>
                      <a:pt x="7666" y="5270"/>
                    </a:lnTo>
                    <a:lnTo>
                      <a:pt x="7647" y="5298"/>
                    </a:lnTo>
                    <a:lnTo>
                      <a:pt x="7622" y="5323"/>
                    </a:lnTo>
                    <a:lnTo>
                      <a:pt x="7591" y="5344"/>
                    </a:lnTo>
                    <a:lnTo>
                      <a:pt x="7555" y="5362"/>
                    </a:lnTo>
                    <a:lnTo>
                      <a:pt x="7513" y="5377"/>
                    </a:lnTo>
                    <a:lnTo>
                      <a:pt x="7469" y="5387"/>
                    </a:lnTo>
                    <a:lnTo>
                      <a:pt x="7421" y="5392"/>
                    </a:lnTo>
                    <a:lnTo>
                      <a:pt x="7371" y="5395"/>
                    </a:lnTo>
                    <a:lnTo>
                      <a:pt x="7318" y="5392"/>
                    </a:lnTo>
                    <a:lnTo>
                      <a:pt x="7263" y="5385"/>
                    </a:lnTo>
                    <a:lnTo>
                      <a:pt x="7204" y="5372"/>
                    </a:lnTo>
                    <a:lnTo>
                      <a:pt x="7148" y="5351"/>
                    </a:lnTo>
                    <a:lnTo>
                      <a:pt x="7090" y="5328"/>
                    </a:lnTo>
                    <a:lnTo>
                      <a:pt x="7031" y="5298"/>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78" name="Freeform 67"/>
              <p:cNvSpPr>
                <a:spLocks/>
              </p:cNvSpPr>
              <p:nvPr/>
            </p:nvSpPr>
            <p:spPr bwMode="auto">
              <a:xfrm>
                <a:off x="13117" y="9474"/>
                <a:ext cx="7588" cy="5359"/>
              </a:xfrm>
              <a:custGeom>
                <a:avLst/>
                <a:gdLst>
                  <a:gd name="T0" fmla="*/ 6755 w 7588"/>
                  <a:gd name="T1" fmla="*/ 5068 h 5359"/>
                  <a:gd name="T2" fmla="*/ 6421 w 7588"/>
                  <a:gd name="T3" fmla="*/ 4786 h 5359"/>
                  <a:gd name="T4" fmla="*/ 6065 w 7588"/>
                  <a:gd name="T5" fmla="*/ 4515 h 5359"/>
                  <a:gd name="T6" fmla="*/ 5780 w 7588"/>
                  <a:gd name="T7" fmla="*/ 4293 h 5359"/>
                  <a:gd name="T8" fmla="*/ 5669 w 7588"/>
                  <a:gd name="T9" fmla="*/ 4188 h 5359"/>
                  <a:gd name="T10" fmla="*/ 5507 w 7588"/>
                  <a:gd name="T11" fmla="*/ 4068 h 5359"/>
                  <a:gd name="T12" fmla="*/ 5276 w 7588"/>
                  <a:gd name="T13" fmla="*/ 3907 h 5359"/>
                  <a:gd name="T14" fmla="*/ 4995 w 7588"/>
                  <a:gd name="T15" fmla="*/ 3712 h 5359"/>
                  <a:gd name="T16" fmla="*/ 4680 w 7588"/>
                  <a:gd name="T17" fmla="*/ 3493 h 5359"/>
                  <a:gd name="T18" fmla="*/ 4357 w 7588"/>
                  <a:gd name="T19" fmla="*/ 3255 h 5359"/>
                  <a:gd name="T20" fmla="*/ 4045 w 7588"/>
                  <a:gd name="T21" fmla="*/ 3004 h 5359"/>
                  <a:gd name="T22" fmla="*/ 3763 w 7588"/>
                  <a:gd name="T23" fmla="*/ 2751 h 5359"/>
                  <a:gd name="T24" fmla="*/ 3535 w 7588"/>
                  <a:gd name="T25" fmla="*/ 2575 h 5359"/>
                  <a:gd name="T26" fmla="*/ 3295 w 7588"/>
                  <a:gd name="T27" fmla="*/ 2419 h 5359"/>
                  <a:gd name="T28" fmla="*/ 3039 w 7588"/>
                  <a:gd name="T29" fmla="*/ 2252 h 5359"/>
                  <a:gd name="T30" fmla="*/ 2775 w 7588"/>
                  <a:gd name="T31" fmla="*/ 2081 h 5359"/>
                  <a:gd name="T32" fmla="*/ 2513 w 7588"/>
                  <a:gd name="T33" fmla="*/ 1905 h 5359"/>
                  <a:gd name="T34" fmla="*/ 2262 w 7588"/>
                  <a:gd name="T35" fmla="*/ 1728 h 5359"/>
                  <a:gd name="T36" fmla="*/ 2031 w 7588"/>
                  <a:gd name="T37" fmla="*/ 1547 h 5359"/>
                  <a:gd name="T38" fmla="*/ 1830 w 7588"/>
                  <a:gd name="T39" fmla="*/ 1368 h 5359"/>
                  <a:gd name="T40" fmla="*/ 1368 w 7588"/>
                  <a:gd name="T41" fmla="*/ 1046 h 5359"/>
                  <a:gd name="T42" fmla="*/ 928 w 7588"/>
                  <a:gd name="T43" fmla="*/ 785 h 5359"/>
                  <a:gd name="T44" fmla="*/ 543 w 7588"/>
                  <a:gd name="T45" fmla="*/ 565 h 5359"/>
                  <a:gd name="T46" fmla="*/ 125 w 7588"/>
                  <a:gd name="T47" fmla="*/ 302 h 5359"/>
                  <a:gd name="T48" fmla="*/ 61 w 7588"/>
                  <a:gd name="T49" fmla="*/ 10 h 5359"/>
                  <a:gd name="T50" fmla="*/ 281 w 7588"/>
                  <a:gd name="T51" fmla="*/ 74 h 5359"/>
                  <a:gd name="T52" fmla="*/ 646 w 7588"/>
                  <a:gd name="T53" fmla="*/ 325 h 5359"/>
                  <a:gd name="T54" fmla="*/ 1053 w 7588"/>
                  <a:gd name="T55" fmla="*/ 539 h 5359"/>
                  <a:gd name="T56" fmla="*/ 1471 w 7588"/>
                  <a:gd name="T57" fmla="*/ 752 h 5359"/>
                  <a:gd name="T58" fmla="*/ 1969 w 7588"/>
                  <a:gd name="T59" fmla="*/ 1046 h 5359"/>
                  <a:gd name="T60" fmla="*/ 2215 w 7588"/>
                  <a:gd name="T61" fmla="*/ 1253 h 5359"/>
                  <a:gd name="T62" fmla="*/ 2393 w 7588"/>
                  <a:gd name="T63" fmla="*/ 1424 h 5359"/>
                  <a:gd name="T64" fmla="*/ 2619 w 7588"/>
                  <a:gd name="T65" fmla="*/ 1613 h 5359"/>
                  <a:gd name="T66" fmla="*/ 2872 w 7588"/>
                  <a:gd name="T67" fmla="*/ 1805 h 5359"/>
                  <a:gd name="T68" fmla="*/ 3148 w 7588"/>
                  <a:gd name="T69" fmla="*/ 1992 h 5359"/>
                  <a:gd name="T70" fmla="*/ 3429 w 7588"/>
                  <a:gd name="T71" fmla="*/ 2160 h 5359"/>
                  <a:gd name="T72" fmla="*/ 3708 w 7588"/>
                  <a:gd name="T73" fmla="*/ 2296 h 5359"/>
                  <a:gd name="T74" fmla="*/ 3967 w 7588"/>
                  <a:gd name="T75" fmla="*/ 2388 h 5359"/>
                  <a:gd name="T76" fmla="*/ 4332 w 7588"/>
                  <a:gd name="T77" fmla="*/ 2621 h 5359"/>
                  <a:gd name="T78" fmla="*/ 4702 w 7588"/>
                  <a:gd name="T79" fmla="*/ 2902 h 5359"/>
                  <a:gd name="T80" fmla="*/ 5034 w 7588"/>
                  <a:gd name="T81" fmla="*/ 3173 h 5359"/>
                  <a:gd name="T82" fmla="*/ 5321 w 7588"/>
                  <a:gd name="T83" fmla="*/ 3421 h 5359"/>
                  <a:gd name="T84" fmla="*/ 5563 w 7588"/>
                  <a:gd name="T85" fmla="*/ 3643 h 5359"/>
                  <a:gd name="T86" fmla="*/ 5755 w 7588"/>
                  <a:gd name="T87" fmla="*/ 3833 h 5359"/>
                  <a:gd name="T88" fmla="*/ 5900 w 7588"/>
                  <a:gd name="T89" fmla="*/ 3984 h 5359"/>
                  <a:gd name="T90" fmla="*/ 5989 w 7588"/>
                  <a:gd name="T91" fmla="*/ 4091 h 5359"/>
                  <a:gd name="T92" fmla="*/ 6215 w 7588"/>
                  <a:gd name="T93" fmla="*/ 4257 h 5359"/>
                  <a:gd name="T94" fmla="*/ 6669 w 7588"/>
                  <a:gd name="T95" fmla="*/ 4526 h 5359"/>
                  <a:gd name="T96" fmla="*/ 7165 w 7588"/>
                  <a:gd name="T97" fmla="*/ 4827 h 5359"/>
                  <a:gd name="T98" fmla="*/ 7536 w 7588"/>
                  <a:gd name="T99" fmla="*/ 5111 h 5359"/>
                  <a:gd name="T100" fmla="*/ 7547 w 7588"/>
                  <a:gd name="T101" fmla="*/ 5262 h 5359"/>
                  <a:gd name="T102" fmla="*/ 7413 w 7588"/>
                  <a:gd name="T103" fmla="*/ 5341 h 5359"/>
                  <a:gd name="T104" fmla="*/ 7218 w 7588"/>
                  <a:gd name="T105" fmla="*/ 5357 h 5359"/>
                  <a:gd name="T106" fmla="*/ 6990 w 7588"/>
                  <a:gd name="T107" fmla="*/ 5293 h 535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588" h="5359">
                    <a:moveTo>
                      <a:pt x="6931" y="5262"/>
                    </a:moveTo>
                    <a:lnTo>
                      <a:pt x="6881" y="5201"/>
                    </a:lnTo>
                    <a:lnTo>
                      <a:pt x="6822" y="5137"/>
                    </a:lnTo>
                    <a:lnTo>
                      <a:pt x="6755" y="5068"/>
                    </a:lnTo>
                    <a:lnTo>
                      <a:pt x="6677" y="4999"/>
                    </a:lnTo>
                    <a:lnTo>
                      <a:pt x="6597" y="4930"/>
                    </a:lnTo>
                    <a:lnTo>
                      <a:pt x="6510" y="4858"/>
                    </a:lnTo>
                    <a:lnTo>
                      <a:pt x="6421" y="4786"/>
                    </a:lnTo>
                    <a:lnTo>
                      <a:pt x="6332" y="4717"/>
                    </a:lnTo>
                    <a:lnTo>
                      <a:pt x="6240" y="4648"/>
                    </a:lnTo>
                    <a:lnTo>
                      <a:pt x="6151" y="4579"/>
                    </a:lnTo>
                    <a:lnTo>
                      <a:pt x="6065" y="4515"/>
                    </a:lnTo>
                    <a:lnTo>
                      <a:pt x="5984" y="4454"/>
                    </a:lnTo>
                    <a:lnTo>
                      <a:pt x="5909" y="4395"/>
                    </a:lnTo>
                    <a:lnTo>
                      <a:pt x="5839" y="4341"/>
                    </a:lnTo>
                    <a:lnTo>
                      <a:pt x="5780" y="4293"/>
                    </a:lnTo>
                    <a:lnTo>
                      <a:pt x="5730" y="4249"/>
                    </a:lnTo>
                    <a:lnTo>
                      <a:pt x="5716" y="4232"/>
                    </a:lnTo>
                    <a:lnTo>
                      <a:pt x="5694" y="4211"/>
                    </a:lnTo>
                    <a:lnTo>
                      <a:pt x="5669" y="4188"/>
                    </a:lnTo>
                    <a:lnTo>
                      <a:pt x="5636" y="4163"/>
                    </a:lnTo>
                    <a:lnTo>
                      <a:pt x="5599" y="4134"/>
                    </a:lnTo>
                    <a:lnTo>
                      <a:pt x="5555" y="4101"/>
                    </a:lnTo>
                    <a:lnTo>
                      <a:pt x="5507" y="4068"/>
                    </a:lnTo>
                    <a:lnTo>
                      <a:pt x="5457" y="4030"/>
                    </a:lnTo>
                    <a:lnTo>
                      <a:pt x="5399" y="3991"/>
                    </a:lnTo>
                    <a:lnTo>
                      <a:pt x="5340" y="3950"/>
                    </a:lnTo>
                    <a:lnTo>
                      <a:pt x="5276" y="3907"/>
                    </a:lnTo>
                    <a:lnTo>
                      <a:pt x="5209" y="3861"/>
                    </a:lnTo>
                    <a:lnTo>
                      <a:pt x="5140" y="3812"/>
                    </a:lnTo>
                    <a:lnTo>
                      <a:pt x="5067" y="3764"/>
                    </a:lnTo>
                    <a:lnTo>
                      <a:pt x="4995" y="3712"/>
                    </a:lnTo>
                    <a:lnTo>
                      <a:pt x="4917" y="3659"/>
                    </a:lnTo>
                    <a:lnTo>
                      <a:pt x="4839" y="3605"/>
                    </a:lnTo>
                    <a:lnTo>
                      <a:pt x="4761" y="3549"/>
                    </a:lnTo>
                    <a:lnTo>
                      <a:pt x="4680" y="3493"/>
                    </a:lnTo>
                    <a:lnTo>
                      <a:pt x="4599" y="3434"/>
                    </a:lnTo>
                    <a:lnTo>
                      <a:pt x="4518" y="3375"/>
                    </a:lnTo>
                    <a:lnTo>
                      <a:pt x="4438" y="3316"/>
                    </a:lnTo>
                    <a:lnTo>
                      <a:pt x="4357" y="3255"/>
                    </a:lnTo>
                    <a:lnTo>
                      <a:pt x="4279" y="3193"/>
                    </a:lnTo>
                    <a:lnTo>
                      <a:pt x="4198" y="3130"/>
                    </a:lnTo>
                    <a:lnTo>
                      <a:pt x="4120" y="3068"/>
                    </a:lnTo>
                    <a:lnTo>
                      <a:pt x="4045" y="3004"/>
                    </a:lnTo>
                    <a:lnTo>
                      <a:pt x="3970" y="2940"/>
                    </a:lnTo>
                    <a:lnTo>
                      <a:pt x="3900" y="2879"/>
                    </a:lnTo>
                    <a:lnTo>
                      <a:pt x="3830" y="2815"/>
                    </a:lnTo>
                    <a:lnTo>
                      <a:pt x="3763" y="2751"/>
                    </a:lnTo>
                    <a:lnTo>
                      <a:pt x="3699" y="2687"/>
                    </a:lnTo>
                    <a:lnTo>
                      <a:pt x="3646" y="2651"/>
                    </a:lnTo>
                    <a:lnTo>
                      <a:pt x="3591" y="2613"/>
                    </a:lnTo>
                    <a:lnTo>
                      <a:pt x="3535" y="2575"/>
                    </a:lnTo>
                    <a:lnTo>
                      <a:pt x="3477" y="2536"/>
                    </a:lnTo>
                    <a:lnTo>
                      <a:pt x="3418" y="2498"/>
                    </a:lnTo>
                    <a:lnTo>
                      <a:pt x="3357" y="2457"/>
                    </a:lnTo>
                    <a:lnTo>
                      <a:pt x="3295" y="2419"/>
                    </a:lnTo>
                    <a:lnTo>
                      <a:pt x="3231" y="2378"/>
                    </a:lnTo>
                    <a:lnTo>
                      <a:pt x="3167" y="2337"/>
                    </a:lnTo>
                    <a:lnTo>
                      <a:pt x="3103" y="2293"/>
                    </a:lnTo>
                    <a:lnTo>
                      <a:pt x="3039" y="2252"/>
                    </a:lnTo>
                    <a:lnTo>
                      <a:pt x="2972" y="2212"/>
                    </a:lnTo>
                    <a:lnTo>
                      <a:pt x="2905" y="2168"/>
                    </a:lnTo>
                    <a:lnTo>
                      <a:pt x="2841" y="2125"/>
                    </a:lnTo>
                    <a:lnTo>
                      <a:pt x="2775" y="2081"/>
                    </a:lnTo>
                    <a:lnTo>
                      <a:pt x="2708" y="2038"/>
                    </a:lnTo>
                    <a:lnTo>
                      <a:pt x="2644" y="1994"/>
                    </a:lnTo>
                    <a:lnTo>
                      <a:pt x="2577" y="1951"/>
                    </a:lnTo>
                    <a:lnTo>
                      <a:pt x="2513" y="1905"/>
                    </a:lnTo>
                    <a:lnTo>
                      <a:pt x="2449" y="1861"/>
                    </a:lnTo>
                    <a:lnTo>
                      <a:pt x="2385" y="1818"/>
                    </a:lnTo>
                    <a:lnTo>
                      <a:pt x="2323" y="1772"/>
                    </a:lnTo>
                    <a:lnTo>
                      <a:pt x="2262" y="1728"/>
                    </a:lnTo>
                    <a:lnTo>
                      <a:pt x="2201" y="1682"/>
                    </a:lnTo>
                    <a:lnTo>
                      <a:pt x="2142" y="1636"/>
                    </a:lnTo>
                    <a:lnTo>
                      <a:pt x="2086" y="1593"/>
                    </a:lnTo>
                    <a:lnTo>
                      <a:pt x="2031" y="1547"/>
                    </a:lnTo>
                    <a:lnTo>
                      <a:pt x="1978" y="1501"/>
                    </a:lnTo>
                    <a:lnTo>
                      <a:pt x="1928" y="1457"/>
                    </a:lnTo>
                    <a:lnTo>
                      <a:pt x="1877" y="1411"/>
                    </a:lnTo>
                    <a:lnTo>
                      <a:pt x="1830" y="1368"/>
                    </a:lnTo>
                    <a:lnTo>
                      <a:pt x="1786" y="1322"/>
                    </a:lnTo>
                    <a:lnTo>
                      <a:pt x="1635" y="1219"/>
                    </a:lnTo>
                    <a:lnTo>
                      <a:pt x="1496" y="1127"/>
                    </a:lnTo>
                    <a:lnTo>
                      <a:pt x="1368" y="1046"/>
                    </a:lnTo>
                    <a:lnTo>
                      <a:pt x="1248" y="971"/>
                    </a:lnTo>
                    <a:lnTo>
                      <a:pt x="1136" y="905"/>
                    </a:lnTo>
                    <a:lnTo>
                      <a:pt x="1031" y="841"/>
                    </a:lnTo>
                    <a:lnTo>
                      <a:pt x="928" y="785"/>
                    </a:lnTo>
                    <a:lnTo>
                      <a:pt x="830" y="729"/>
                    </a:lnTo>
                    <a:lnTo>
                      <a:pt x="735" y="675"/>
                    </a:lnTo>
                    <a:lnTo>
                      <a:pt x="641" y="621"/>
                    </a:lnTo>
                    <a:lnTo>
                      <a:pt x="543" y="565"/>
                    </a:lnTo>
                    <a:lnTo>
                      <a:pt x="446" y="506"/>
                    </a:lnTo>
                    <a:lnTo>
                      <a:pt x="345" y="445"/>
                    </a:lnTo>
                    <a:lnTo>
                      <a:pt x="239" y="376"/>
                    </a:lnTo>
                    <a:lnTo>
                      <a:pt x="125" y="302"/>
                    </a:lnTo>
                    <a:lnTo>
                      <a:pt x="5" y="220"/>
                    </a:lnTo>
                    <a:lnTo>
                      <a:pt x="0" y="115"/>
                    </a:lnTo>
                    <a:lnTo>
                      <a:pt x="22" y="46"/>
                    </a:lnTo>
                    <a:lnTo>
                      <a:pt x="61" y="10"/>
                    </a:lnTo>
                    <a:lnTo>
                      <a:pt x="117" y="0"/>
                    </a:lnTo>
                    <a:lnTo>
                      <a:pt x="175" y="10"/>
                    </a:lnTo>
                    <a:lnTo>
                      <a:pt x="234" y="38"/>
                    </a:lnTo>
                    <a:lnTo>
                      <a:pt x="281" y="74"/>
                    </a:lnTo>
                    <a:lnTo>
                      <a:pt x="315" y="112"/>
                    </a:lnTo>
                    <a:lnTo>
                      <a:pt x="432" y="192"/>
                    </a:lnTo>
                    <a:lnTo>
                      <a:pt x="540" y="261"/>
                    </a:lnTo>
                    <a:lnTo>
                      <a:pt x="646" y="325"/>
                    </a:lnTo>
                    <a:lnTo>
                      <a:pt x="749" y="383"/>
                    </a:lnTo>
                    <a:lnTo>
                      <a:pt x="852" y="437"/>
                    </a:lnTo>
                    <a:lnTo>
                      <a:pt x="953" y="488"/>
                    </a:lnTo>
                    <a:lnTo>
                      <a:pt x="1053" y="539"/>
                    </a:lnTo>
                    <a:lnTo>
                      <a:pt x="1153" y="588"/>
                    </a:lnTo>
                    <a:lnTo>
                      <a:pt x="1256" y="639"/>
                    </a:lnTo>
                    <a:lnTo>
                      <a:pt x="1362" y="693"/>
                    </a:lnTo>
                    <a:lnTo>
                      <a:pt x="1471" y="752"/>
                    </a:lnTo>
                    <a:lnTo>
                      <a:pt x="1585" y="813"/>
                    </a:lnTo>
                    <a:lnTo>
                      <a:pt x="1708" y="882"/>
                    </a:lnTo>
                    <a:lnTo>
                      <a:pt x="1833" y="961"/>
                    </a:lnTo>
                    <a:lnTo>
                      <a:pt x="1969" y="1046"/>
                    </a:lnTo>
                    <a:lnTo>
                      <a:pt x="2114" y="1143"/>
                    </a:lnTo>
                    <a:lnTo>
                      <a:pt x="2142" y="1176"/>
                    </a:lnTo>
                    <a:lnTo>
                      <a:pt x="2176" y="1214"/>
                    </a:lnTo>
                    <a:lnTo>
                      <a:pt x="2215" y="1253"/>
                    </a:lnTo>
                    <a:lnTo>
                      <a:pt x="2254" y="1294"/>
                    </a:lnTo>
                    <a:lnTo>
                      <a:pt x="2298" y="1335"/>
                    </a:lnTo>
                    <a:lnTo>
                      <a:pt x="2343" y="1378"/>
                    </a:lnTo>
                    <a:lnTo>
                      <a:pt x="2393" y="1424"/>
                    </a:lnTo>
                    <a:lnTo>
                      <a:pt x="2446" y="1470"/>
                    </a:lnTo>
                    <a:lnTo>
                      <a:pt x="2502" y="1516"/>
                    </a:lnTo>
                    <a:lnTo>
                      <a:pt x="2557" y="1565"/>
                    </a:lnTo>
                    <a:lnTo>
                      <a:pt x="2619" y="1613"/>
                    </a:lnTo>
                    <a:lnTo>
                      <a:pt x="2680" y="1662"/>
                    </a:lnTo>
                    <a:lnTo>
                      <a:pt x="2741" y="1710"/>
                    </a:lnTo>
                    <a:lnTo>
                      <a:pt x="2808" y="1756"/>
                    </a:lnTo>
                    <a:lnTo>
                      <a:pt x="2872" y="1805"/>
                    </a:lnTo>
                    <a:lnTo>
                      <a:pt x="2942" y="1854"/>
                    </a:lnTo>
                    <a:lnTo>
                      <a:pt x="3009" y="1900"/>
                    </a:lnTo>
                    <a:lnTo>
                      <a:pt x="3078" y="1948"/>
                    </a:lnTo>
                    <a:lnTo>
                      <a:pt x="3148" y="1992"/>
                    </a:lnTo>
                    <a:lnTo>
                      <a:pt x="3217" y="2035"/>
                    </a:lnTo>
                    <a:lnTo>
                      <a:pt x="3290" y="2079"/>
                    </a:lnTo>
                    <a:lnTo>
                      <a:pt x="3360" y="2120"/>
                    </a:lnTo>
                    <a:lnTo>
                      <a:pt x="3429" y="2160"/>
                    </a:lnTo>
                    <a:lnTo>
                      <a:pt x="3502" y="2196"/>
                    </a:lnTo>
                    <a:lnTo>
                      <a:pt x="3571" y="2232"/>
                    </a:lnTo>
                    <a:lnTo>
                      <a:pt x="3638" y="2265"/>
                    </a:lnTo>
                    <a:lnTo>
                      <a:pt x="3708" y="2296"/>
                    </a:lnTo>
                    <a:lnTo>
                      <a:pt x="3775" y="2324"/>
                    </a:lnTo>
                    <a:lnTo>
                      <a:pt x="3841" y="2347"/>
                    </a:lnTo>
                    <a:lnTo>
                      <a:pt x="3906" y="2370"/>
                    </a:lnTo>
                    <a:lnTo>
                      <a:pt x="3967" y="2388"/>
                    </a:lnTo>
                    <a:lnTo>
                      <a:pt x="4028" y="2403"/>
                    </a:lnTo>
                    <a:lnTo>
                      <a:pt x="4131" y="2475"/>
                    </a:lnTo>
                    <a:lnTo>
                      <a:pt x="4232" y="2549"/>
                    </a:lnTo>
                    <a:lnTo>
                      <a:pt x="4332" y="2621"/>
                    </a:lnTo>
                    <a:lnTo>
                      <a:pt x="4427" y="2692"/>
                    </a:lnTo>
                    <a:lnTo>
                      <a:pt x="4521" y="2764"/>
                    </a:lnTo>
                    <a:lnTo>
                      <a:pt x="4613" y="2833"/>
                    </a:lnTo>
                    <a:lnTo>
                      <a:pt x="4702" y="2902"/>
                    </a:lnTo>
                    <a:lnTo>
                      <a:pt x="4789" y="2971"/>
                    </a:lnTo>
                    <a:lnTo>
                      <a:pt x="4872" y="3040"/>
                    </a:lnTo>
                    <a:lnTo>
                      <a:pt x="4953" y="3107"/>
                    </a:lnTo>
                    <a:lnTo>
                      <a:pt x="5034" y="3173"/>
                    </a:lnTo>
                    <a:lnTo>
                      <a:pt x="5109" y="3237"/>
                    </a:lnTo>
                    <a:lnTo>
                      <a:pt x="5181" y="3298"/>
                    </a:lnTo>
                    <a:lnTo>
                      <a:pt x="5254" y="3360"/>
                    </a:lnTo>
                    <a:lnTo>
                      <a:pt x="5321" y="3421"/>
                    </a:lnTo>
                    <a:lnTo>
                      <a:pt x="5385" y="3477"/>
                    </a:lnTo>
                    <a:lnTo>
                      <a:pt x="5449" y="3536"/>
                    </a:lnTo>
                    <a:lnTo>
                      <a:pt x="5507" y="3590"/>
                    </a:lnTo>
                    <a:lnTo>
                      <a:pt x="5563" y="3643"/>
                    </a:lnTo>
                    <a:lnTo>
                      <a:pt x="5616" y="3692"/>
                    </a:lnTo>
                    <a:lnTo>
                      <a:pt x="5666" y="3741"/>
                    </a:lnTo>
                    <a:lnTo>
                      <a:pt x="5714" y="3789"/>
                    </a:lnTo>
                    <a:lnTo>
                      <a:pt x="5755" y="3833"/>
                    </a:lnTo>
                    <a:lnTo>
                      <a:pt x="5797" y="3874"/>
                    </a:lnTo>
                    <a:lnTo>
                      <a:pt x="5833" y="3912"/>
                    </a:lnTo>
                    <a:lnTo>
                      <a:pt x="5870" y="3950"/>
                    </a:lnTo>
                    <a:lnTo>
                      <a:pt x="5900" y="3984"/>
                    </a:lnTo>
                    <a:lnTo>
                      <a:pt x="5928" y="4014"/>
                    </a:lnTo>
                    <a:lnTo>
                      <a:pt x="5950" y="4042"/>
                    </a:lnTo>
                    <a:lnTo>
                      <a:pt x="5973" y="4068"/>
                    </a:lnTo>
                    <a:lnTo>
                      <a:pt x="5989" y="4091"/>
                    </a:lnTo>
                    <a:lnTo>
                      <a:pt x="6003" y="4109"/>
                    </a:lnTo>
                    <a:lnTo>
                      <a:pt x="6056" y="4152"/>
                    </a:lnTo>
                    <a:lnTo>
                      <a:pt x="6129" y="4203"/>
                    </a:lnTo>
                    <a:lnTo>
                      <a:pt x="6215" y="4257"/>
                    </a:lnTo>
                    <a:lnTo>
                      <a:pt x="6315" y="4318"/>
                    </a:lnTo>
                    <a:lnTo>
                      <a:pt x="6427" y="4385"/>
                    </a:lnTo>
                    <a:lnTo>
                      <a:pt x="6547" y="4454"/>
                    </a:lnTo>
                    <a:lnTo>
                      <a:pt x="6669" y="4526"/>
                    </a:lnTo>
                    <a:lnTo>
                      <a:pt x="6797" y="4600"/>
                    </a:lnTo>
                    <a:lnTo>
                      <a:pt x="6923" y="4676"/>
                    </a:lnTo>
                    <a:lnTo>
                      <a:pt x="7045" y="4751"/>
                    </a:lnTo>
                    <a:lnTo>
                      <a:pt x="7165" y="4827"/>
                    </a:lnTo>
                    <a:lnTo>
                      <a:pt x="7276" y="4901"/>
                    </a:lnTo>
                    <a:lnTo>
                      <a:pt x="7377" y="4973"/>
                    </a:lnTo>
                    <a:lnTo>
                      <a:pt x="7463" y="5045"/>
                    </a:lnTo>
                    <a:lnTo>
                      <a:pt x="7536" y="5111"/>
                    </a:lnTo>
                    <a:lnTo>
                      <a:pt x="7588" y="5172"/>
                    </a:lnTo>
                    <a:lnTo>
                      <a:pt x="7580" y="5206"/>
                    </a:lnTo>
                    <a:lnTo>
                      <a:pt x="7566" y="5234"/>
                    </a:lnTo>
                    <a:lnTo>
                      <a:pt x="7547" y="5262"/>
                    </a:lnTo>
                    <a:lnTo>
                      <a:pt x="7522" y="5288"/>
                    </a:lnTo>
                    <a:lnTo>
                      <a:pt x="7491" y="5308"/>
                    </a:lnTo>
                    <a:lnTo>
                      <a:pt x="7455" y="5326"/>
                    </a:lnTo>
                    <a:lnTo>
                      <a:pt x="7413" y="5341"/>
                    </a:lnTo>
                    <a:lnTo>
                      <a:pt x="7368" y="5351"/>
                    </a:lnTo>
                    <a:lnTo>
                      <a:pt x="7321" y="5357"/>
                    </a:lnTo>
                    <a:lnTo>
                      <a:pt x="7271" y="5359"/>
                    </a:lnTo>
                    <a:lnTo>
                      <a:pt x="7218" y="5357"/>
                    </a:lnTo>
                    <a:lnTo>
                      <a:pt x="7162" y="5349"/>
                    </a:lnTo>
                    <a:lnTo>
                      <a:pt x="7104" y="5336"/>
                    </a:lnTo>
                    <a:lnTo>
                      <a:pt x="7048" y="5316"/>
                    </a:lnTo>
                    <a:lnTo>
                      <a:pt x="6990" y="5293"/>
                    </a:lnTo>
                    <a:lnTo>
                      <a:pt x="6931" y="5262"/>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79" name="Freeform 68"/>
              <p:cNvSpPr>
                <a:spLocks/>
              </p:cNvSpPr>
              <p:nvPr/>
            </p:nvSpPr>
            <p:spPr bwMode="auto">
              <a:xfrm>
                <a:off x="13117" y="9474"/>
                <a:ext cx="7588" cy="5359"/>
              </a:xfrm>
              <a:custGeom>
                <a:avLst/>
                <a:gdLst>
                  <a:gd name="T0" fmla="*/ 6822 w 7588"/>
                  <a:gd name="T1" fmla="*/ 5137 h 5359"/>
                  <a:gd name="T2" fmla="*/ 6510 w 7588"/>
                  <a:gd name="T3" fmla="*/ 4858 h 5359"/>
                  <a:gd name="T4" fmla="*/ 6151 w 7588"/>
                  <a:gd name="T5" fmla="*/ 4579 h 5359"/>
                  <a:gd name="T6" fmla="*/ 5839 w 7588"/>
                  <a:gd name="T7" fmla="*/ 4341 h 5359"/>
                  <a:gd name="T8" fmla="*/ 5716 w 7588"/>
                  <a:gd name="T9" fmla="*/ 4232 h 5359"/>
                  <a:gd name="T10" fmla="*/ 5599 w 7588"/>
                  <a:gd name="T11" fmla="*/ 4134 h 5359"/>
                  <a:gd name="T12" fmla="*/ 5399 w 7588"/>
                  <a:gd name="T13" fmla="*/ 3991 h 5359"/>
                  <a:gd name="T14" fmla="*/ 5140 w 7588"/>
                  <a:gd name="T15" fmla="*/ 3812 h 5359"/>
                  <a:gd name="T16" fmla="*/ 4839 w 7588"/>
                  <a:gd name="T17" fmla="*/ 3605 h 5359"/>
                  <a:gd name="T18" fmla="*/ 4518 w 7588"/>
                  <a:gd name="T19" fmla="*/ 3375 h 5359"/>
                  <a:gd name="T20" fmla="*/ 4198 w 7588"/>
                  <a:gd name="T21" fmla="*/ 3130 h 5359"/>
                  <a:gd name="T22" fmla="*/ 3900 w 7588"/>
                  <a:gd name="T23" fmla="*/ 2879 h 5359"/>
                  <a:gd name="T24" fmla="*/ 3699 w 7588"/>
                  <a:gd name="T25" fmla="*/ 2687 h 5359"/>
                  <a:gd name="T26" fmla="*/ 3477 w 7588"/>
                  <a:gd name="T27" fmla="*/ 2536 h 5359"/>
                  <a:gd name="T28" fmla="*/ 3231 w 7588"/>
                  <a:gd name="T29" fmla="*/ 2378 h 5359"/>
                  <a:gd name="T30" fmla="*/ 2972 w 7588"/>
                  <a:gd name="T31" fmla="*/ 2212 h 5359"/>
                  <a:gd name="T32" fmla="*/ 2708 w 7588"/>
                  <a:gd name="T33" fmla="*/ 2038 h 5359"/>
                  <a:gd name="T34" fmla="*/ 2449 w 7588"/>
                  <a:gd name="T35" fmla="*/ 1861 h 5359"/>
                  <a:gd name="T36" fmla="*/ 2201 w 7588"/>
                  <a:gd name="T37" fmla="*/ 1682 h 5359"/>
                  <a:gd name="T38" fmla="*/ 1978 w 7588"/>
                  <a:gd name="T39" fmla="*/ 1501 h 5359"/>
                  <a:gd name="T40" fmla="*/ 1786 w 7588"/>
                  <a:gd name="T41" fmla="*/ 1322 h 5359"/>
                  <a:gd name="T42" fmla="*/ 1368 w 7588"/>
                  <a:gd name="T43" fmla="*/ 1046 h 5359"/>
                  <a:gd name="T44" fmla="*/ 928 w 7588"/>
                  <a:gd name="T45" fmla="*/ 785 h 5359"/>
                  <a:gd name="T46" fmla="*/ 543 w 7588"/>
                  <a:gd name="T47" fmla="*/ 565 h 5359"/>
                  <a:gd name="T48" fmla="*/ 125 w 7588"/>
                  <a:gd name="T49" fmla="*/ 302 h 5359"/>
                  <a:gd name="T50" fmla="*/ 22 w 7588"/>
                  <a:gd name="T51" fmla="*/ 46 h 5359"/>
                  <a:gd name="T52" fmla="*/ 234 w 7588"/>
                  <a:gd name="T53" fmla="*/ 38 h 5359"/>
                  <a:gd name="T54" fmla="*/ 432 w 7588"/>
                  <a:gd name="T55" fmla="*/ 192 h 5359"/>
                  <a:gd name="T56" fmla="*/ 852 w 7588"/>
                  <a:gd name="T57" fmla="*/ 437 h 5359"/>
                  <a:gd name="T58" fmla="*/ 1256 w 7588"/>
                  <a:gd name="T59" fmla="*/ 639 h 5359"/>
                  <a:gd name="T60" fmla="*/ 1708 w 7588"/>
                  <a:gd name="T61" fmla="*/ 882 h 5359"/>
                  <a:gd name="T62" fmla="*/ 2114 w 7588"/>
                  <a:gd name="T63" fmla="*/ 1143 h 5359"/>
                  <a:gd name="T64" fmla="*/ 2254 w 7588"/>
                  <a:gd name="T65" fmla="*/ 1294 h 5359"/>
                  <a:gd name="T66" fmla="*/ 2446 w 7588"/>
                  <a:gd name="T67" fmla="*/ 1470 h 5359"/>
                  <a:gd name="T68" fmla="*/ 2680 w 7588"/>
                  <a:gd name="T69" fmla="*/ 1662 h 5359"/>
                  <a:gd name="T70" fmla="*/ 2942 w 7588"/>
                  <a:gd name="T71" fmla="*/ 1854 h 5359"/>
                  <a:gd name="T72" fmla="*/ 3217 w 7588"/>
                  <a:gd name="T73" fmla="*/ 2035 h 5359"/>
                  <a:gd name="T74" fmla="*/ 3502 w 7588"/>
                  <a:gd name="T75" fmla="*/ 2196 h 5359"/>
                  <a:gd name="T76" fmla="*/ 3775 w 7588"/>
                  <a:gd name="T77" fmla="*/ 2324 h 5359"/>
                  <a:gd name="T78" fmla="*/ 4028 w 7588"/>
                  <a:gd name="T79" fmla="*/ 2403 h 5359"/>
                  <a:gd name="T80" fmla="*/ 4332 w 7588"/>
                  <a:gd name="T81" fmla="*/ 2621 h 5359"/>
                  <a:gd name="T82" fmla="*/ 4702 w 7588"/>
                  <a:gd name="T83" fmla="*/ 2902 h 5359"/>
                  <a:gd name="T84" fmla="*/ 5034 w 7588"/>
                  <a:gd name="T85" fmla="*/ 3173 h 5359"/>
                  <a:gd name="T86" fmla="*/ 5321 w 7588"/>
                  <a:gd name="T87" fmla="*/ 3421 h 5359"/>
                  <a:gd name="T88" fmla="*/ 5563 w 7588"/>
                  <a:gd name="T89" fmla="*/ 3643 h 5359"/>
                  <a:gd name="T90" fmla="*/ 5755 w 7588"/>
                  <a:gd name="T91" fmla="*/ 3833 h 5359"/>
                  <a:gd name="T92" fmla="*/ 5900 w 7588"/>
                  <a:gd name="T93" fmla="*/ 3984 h 5359"/>
                  <a:gd name="T94" fmla="*/ 5989 w 7588"/>
                  <a:gd name="T95" fmla="*/ 4091 h 5359"/>
                  <a:gd name="T96" fmla="*/ 6129 w 7588"/>
                  <a:gd name="T97" fmla="*/ 4203 h 5359"/>
                  <a:gd name="T98" fmla="*/ 6547 w 7588"/>
                  <a:gd name="T99" fmla="*/ 4454 h 5359"/>
                  <a:gd name="T100" fmla="*/ 7045 w 7588"/>
                  <a:gd name="T101" fmla="*/ 4751 h 5359"/>
                  <a:gd name="T102" fmla="*/ 7463 w 7588"/>
                  <a:gd name="T103" fmla="*/ 5045 h 5359"/>
                  <a:gd name="T104" fmla="*/ 7580 w 7588"/>
                  <a:gd name="T105" fmla="*/ 5206 h 5359"/>
                  <a:gd name="T106" fmla="*/ 7491 w 7588"/>
                  <a:gd name="T107" fmla="*/ 5308 h 5359"/>
                  <a:gd name="T108" fmla="*/ 7321 w 7588"/>
                  <a:gd name="T109" fmla="*/ 5357 h 5359"/>
                  <a:gd name="T110" fmla="*/ 7104 w 7588"/>
                  <a:gd name="T111" fmla="*/ 5336 h 53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588" h="5359">
                    <a:moveTo>
                      <a:pt x="6931" y="5262"/>
                    </a:moveTo>
                    <a:lnTo>
                      <a:pt x="6931" y="5262"/>
                    </a:lnTo>
                    <a:lnTo>
                      <a:pt x="6881" y="5201"/>
                    </a:lnTo>
                    <a:lnTo>
                      <a:pt x="6822" y="5137"/>
                    </a:lnTo>
                    <a:lnTo>
                      <a:pt x="6755" y="5068"/>
                    </a:lnTo>
                    <a:lnTo>
                      <a:pt x="6677" y="4999"/>
                    </a:lnTo>
                    <a:lnTo>
                      <a:pt x="6597" y="4930"/>
                    </a:lnTo>
                    <a:lnTo>
                      <a:pt x="6510" y="4858"/>
                    </a:lnTo>
                    <a:lnTo>
                      <a:pt x="6421" y="4786"/>
                    </a:lnTo>
                    <a:lnTo>
                      <a:pt x="6332" y="4717"/>
                    </a:lnTo>
                    <a:lnTo>
                      <a:pt x="6240" y="4648"/>
                    </a:lnTo>
                    <a:lnTo>
                      <a:pt x="6151" y="4579"/>
                    </a:lnTo>
                    <a:lnTo>
                      <a:pt x="6065" y="4515"/>
                    </a:lnTo>
                    <a:lnTo>
                      <a:pt x="5984" y="4454"/>
                    </a:lnTo>
                    <a:lnTo>
                      <a:pt x="5909" y="4395"/>
                    </a:lnTo>
                    <a:lnTo>
                      <a:pt x="5839" y="4341"/>
                    </a:lnTo>
                    <a:lnTo>
                      <a:pt x="5780" y="4293"/>
                    </a:lnTo>
                    <a:lnTo>
                      <a:pt x="5730" y="4249"/>
                    </a:lnTo>
                    <a:lnTo>
                      <a:pt x="5716" y="4232"/>
                    </a:lnTo>
                    <a:lnTo>
                      <a:pt x="5694" y="4211"/>
                    </a:lnTo>
                    <a:lnTo>
                      <a:pt x="5669" y="4188"/>
                    </a:lnTo>
                    <a:lnTo>
                      <a:pt x="5636" y="4163"/>
                    </a:lnTo>
                    <a:lnTo>
                      <a:pt x="5599" y="4134"/>
                    </a:lnTo>
                    <a:lnTo>
                      <a:pt x="5555" y="4101"/>
                    </a:lnTo>
                    <a:lnTo>
                      <a:pt x="5507" y="4068"/>
                    </a:lnTo>
                    <a:lnTo>
                      <a:pt x="5457" y="4030"/>
                    </a:lnTo>
                    <a:lnTo>
                      <a:pt x="5399" y="3991"/>
                    </a:lnTo>
                    <a:lnTo>
                      <a:pt x="5340" y="3950"/>
                    </a:lnTo>
                    <a:lnTo>
                      <a:pt x="5276" y="3907"/>
                    </a:lnTo>
                    <a:lnTo>
                      <a:pt x="5209" y="3861"/>
                    </a:lnTo>
                    <a:lnTo>
                      <a:pt x="5140" y="3812"/>
                    </a:lnTo>
                    <a:lnTo>
                      <a:pt x="5067" y="3764"/>
                    </a:lnTo>
                    <a:lnTo>
                      <a:pt x="4995" y="3712"/>
                    </a:lnTo>
                    <a:lnTo>
                      <a:pt x="4917" y="3659"/>
                    </a:lnTo>
                    <a:lnTo>
                      <a:pt x="4839" y="3605"/>
                    </a:lnTo>
                    <a:lnTo>
                      <a:pt x="4761" y="3549"/>
                    </a:lnTo>
                    <a:lnTo>
                      <a:pt x="4680" y="3493"/>
                    </a:lnTo>
                    <a:lnTo>
                      <a:pt x="4599" y="3434"/>
                    </a:lnTo>
                    <a:lnTo>
                      <a:pt x="4518" y="3375"/>
                    </a:lnTo>
                    <a:lnTo>
                      <a:pt x="4438" y="3316"/>
                    </a:lnTo>
                    <a:lnTo>
                      <a:pt x="4357" y="3255"/>
                    </a:lnTo>
                    <a:lnTo>
                      <a:pt x="4279" y="3193"/>
                    </a:lnTo>
                    <a:lnTo>
                      <a:pt x="4198" y="3130"/>
                    </a:lnTo>
                    <a:lnTo>
                      <a:pt x="4120" y="3068"/>
                    </a:lnTo>
                    <a:lnTo>
                      <a:pt x="4045" y="3004"/>
                    </a:lnTo>
                    <a:lnTo>
                      <a:pt x="3970" y="2940"/>
                    </a:lnTo>
                    <a:lnTo>
                      <a:pt x="3900" y="2879"/>
                    </a:lnTo>
                    <a:lnTo>
                      <a:pt x="3830" y="2815"/>
                    </a:lnTo>
                    <a:lnTo>
                      <a:pt x="3763" y="2751"/>
                    </a:lnTo>
                    <a:lnTo>
                      <a:pt x="3699" y="2687"/>
                    </a:lnTo>
                    <a:lnTo>
                      <a:pt x="3646" y="2651"/>
                    </a:lnTo>
                    <a:lnTo>
                      <a:pt x="3591" y="2613"/>
                    </a:lnTo>
                    <a:lnTo>
                      <a:pt x="3535" y="2575"/>
                    </a:lnTo>
                    <a:lnTo>
                      <a:pt x="3477" y="2536"/>
                    </a:lnTo>
                    <a:lnTo>
                      <a:pt x="3418" y="2498"/>
                    </a:lnTo>
                    <a:lnTo>
                      <a:pt x="3357" y="2457"/>
                    </a:lnTo>
                    <a:lnTo>
                      <a:pt x="3295" y="2419"/>
                    </a:lnTo>
                    <a:lnTo>
                      <a:pt x="3231" y="2378"/>
                    </a:lnTo>
                    <a:lnTo>
                      <a:pt x="3167" y="2337"/>
                    </a:lnTo>
                    <a:lnTo>
                      <a:pt x="3103" y="2293"/>
                    </a:lnTo>
                    <a:lnTo>
                      <a:pt x="3039" y="2252"/>
                    </a:lnTo>
                    <a:lnTo>
                      <a:pt x="2972" y="2212"/>
                    </a:lnTo>
                    <a:lnTo>
                      <a:pt x="2905" y="2168"/>
                    </a:lnTo>
                    <a:lnTo>
                      <a:pt x="2841" y="2125"/>
                    </a:lnTo>
                    <a:lnTo>
                      <a:pt x="2775" y="2081"/>
                    </a:lnTo>
                    <a:lnTo>
                      <a:pt x="2708" y="2038"/>
                    </a:lnTo>
                    <a:lnTo>
                      <a:pt x="2644" y="1994"/>
                    </a:lnTo>
                    <a:lnTo>
                      <a:pt x="2577" y="1951"/>
                    </a:lnTo>
                    <a:lnTo>
                      <a:pt x="2513" y="1905"/>
                    </a:lnTo>
                    <a:lnTo>
                      <a:pt x="2449" y="1861"/>
                    </a:lnTo>
                    <a:lnTo>
                      <a:pt x="2385" y="1818"/>
                    </a:lnTo>
                    <a:lnTo>
                      <a:pt x="2323" y="1772"/>
                    </a:lnTo>
                    <a:lnTo>
                      <a:pt x="2262" y="1728"/>
                    </a:lnTo>
                    <a:lnTo>
                      <a:pt x="2201" y="1682"/>
                    </a:lnTo>
                    <a:lnTo>
                      <a:pt x="2142" y="1636"/>
                    </a:lnTo>
                    <a:lnTo>
                      <a:pt x="2086" y="1593"/>
                    </a:lnTo>
                    <a:lnTo>
                      <a:pt x="2031" y="1547"/>
                    </a:lnTo>
                    <a:lnTo>
                      <a:pt x="1978" y="1501"/>
                    </a:lnTo>
                    <a:lnTo>
                      <a:pt x="1928" y="1457"/>
                    </a:lnTo>
                    <a:lnTo>
                      <a:pt x="1877" y="1411"/>
                    </a:lnTo>
                    <a:lnTo>
                      <a:pt x="1830" y="1368"/>
                    </a:lnTo>
                    <a:lnTo>
                      <a:pt x="1786" y="1322"/>
                    </a:lnTo>
                    <a:lnTo>
                      <a:pt x="1635" y="1219"/>
                    </a:lnTo>
                    <a:lnTo>
                      <a:pt x="1496" y="1127"/>
                    </a:lnTo>
                    <a:lnTo>
                      <a:pt x="1368" y="1046"/>
                    </a:lnTo>
                    <a:lnTo>
                      <a:pt x="1248" y="971"/>
                    </a:lnTo>
                    <a:lnTo>
                      <a:pt x="1136" y="905"/>
                    </a:lnTo>
                    <a:lnTo>
                      <a:pt x="1031" y="841"/>
                    </a:lnTo>
                    <a:lnTo>
                      <a:pt x="928" y="785"/>
                    </a:lnTo>
                    <a:lnTo>
                      <a:pt x="830" y="729"/>
                    </a:lnTo>
                    <a:lnTo>
                      <a:pt x="735" y="675"/>
                    </a:lnTo>
                    <a:lnTo>
                      <a:pt x="641" y="621"/>
                    </a:lnTo>
                    <a:lnTo>
                      <a:pt x="543" y="565"/>
                    </a:lnTo>
                    <a:lnTo>
                      <a:pt x="446" y="506"/>
                    </a:lnTo>
                    <a:lnTo>
                      <a:pt x="345" y="445"/>
                    </a:lnTo>
                    <a:lnTo>
                      <a:pt x="239" y="376"/>
                    </a:lnTo>
                    <a:lnTo>
                      <a:pt x="125" y="302"/>
                    </a:lnTo>
                    <a:lnTo>
                      <a:pt x="5" y="220"/>
                    </a:lnTo>
                    <a:lnTo>
                      <a:pt x="0" y="115"/>
                    </a:lnTo>
                    <a:lnTo>
                      <a:pt x="22" y="46"/>
                    </a:lnTo>
                    <a:lnTo>
                      <a:pt x="61" y="10"/>
                    </a:lnTo>
                    <a:lnTo>
                      <a:pt x="117" y="0"/>
                    </a:lnTo>
                    <a:lnTo>
                      <a:pt x="175" y="10"/>
                    </a:lnTo>
                    <a:lnTo>
                      <a:pt x="234" y="38"/>
                    </a:lnTo>
                    <a:lnTo>
                      <a:pt x="281" y="74"/>
                    </a:lnTo>
                    <a:lnTo>
                      <a:pt x="315" y="112"/>
                    </a:lnTo>
                    <a:lnTo>
                      <a:pt x="432" y="192"/>
                    </a:lnTo>
                    <a:lnTo>
                      <a:pt x="540" y="261"/>
                    </a:lnTo>
                    <a:lnTo>
                      <a:pt x="646" y="325"/>
                    </a:lnTo>
                    <a:lnTo>
                      <a:pt x="749" y="383"/>
                    </a:lnTo>
                    <a:lnTo>
                      <a:pt x="852" y="437"/>
                    </a:lnTo>
                    <a:lnTo>
                      <a:pt x="953" y="488"/>
                    </a:lnTo>
                    <a:lnTo>
                      <a:pt x="1053" y="539"/>
                    </a:lnTo>
                    <a:lnTo>
                      <a:pt x="1153" y="588"/>
                    </a:lnTo>
                    <a:lnTo>
                      <a:pt x="1256" y="639"/>
                    </a:lnTo>
                    <a:lnTo>
                      <a:pt x="1362" y="693"/>
                    </a:lnTo>
                    <a:lnTo>
                      <a:pt x="1471" y="752"/>
                    </a:lnTo>
                    <a:lnTo>
                      <a:pt x="1585" y="813"/>
                    </a:lnTo>
                    <a:lnTo>
                      <a:pt x="1708" y="882"/>
                    </a:lnTo>
                    <a:lnTo>
                      <a:pt x="1833" y="961"/>
                    </a:lnTo>
                    <a:lnTo>
                      <a:pt x="1969" y="1046"/>
                    </a:lnTo>
                    <a:lnTo>
                      <a:pt x="2114" y="1143"/>
                    </a:lnTo>
                    <a:lnTo>
                      <a:pt x="2142" y="1176"/>
                    </a:lnTo>
                    <a:lnTo>
                      <a:pt x="2176" y="1214"/>
                    </a:lnTo>
                    <a:lnTo>
                      <a:pt x="2215" y="1253"/>
                    </a:lnTo>
                    <a:lnTo>
                      <a:pt x="2254" y="1294"/>
                    </a:lnTo>
                    <a:lnTo>
                      <a:pt x="2298" y="1335"/>
                    </a:lnTo>
                    <a:lnTo>
                      <a:pt x="2343" y="1378"/>
                    </a:lnTo>
                    <a:lnTo>
                      <a:pt x="2393" y="1424"/>
                    </a:lnTo>
                    <a:lnTo>
                      <a:pt x="2446" y="1470"/>
                    </a:lnTo>
                    <a:lnTo>
                      <a:pt x="2502" y="1516"/>
                    </a:lnTo>
                    <a:lnTo>
                      <a:pt x="2557" y="1565"/>
                    </a:lnTo>
                    <a:lnTo>
                      <a:pt x="2619" y="1613"/>
                    </a:lnTo>
                    <a:lnTo>
                      <a:pt x="2680" y="1662"/>
                    </a:lnTo>
                    <a:lnTo>
                      <a:pt x="2741" y="1710"/>
                    </a:lnTo>
                    <a:lnTo>
                      <a:pt x="2808" y="1756"/>
                    </a:lnTo>
                    <a:lnTo>
                      <a:pt x="2872" y="1805"/>
                    </a:lnTo>
                    <a:lnTo>
                      <a:pt x="2942" y="1854"/>
                    </a:lnTo>
                    <a:lnTo>
                      <a:pt x="3009" y="1900"/>
                    </a:lnTo>
                    <a:lnTo>
                      <a:pt x="3078" y="1948"/>
                    </a:lnTo>
                    <a:lnTo>
                      <a:pt x="3148" y="1992"/>
                    </a:lnTo>
                    <a:lnTo>
                      <a:pt x="3217" y="2035"/>
                    </a:lnTo>
                    <a:lnTo>
                      <a:pt x="3290" y="2079"/>
                    </a:lnTo>
                    <a:lnTo>
                      <a:pt x="3360" y="2120"/>
                    </a:lnTo>
                    <a:lnTo>
                      <a:pt x="3429" y="2160"/>
                    </a:lnTo>
                    <a:lnTo>
                      <a:pt x="3502" y="2196"/>
                    </a:lnTo>
                    <a:lnTo>
                      <a:pt x="3571" y="2232"/>
                    </a:lnTo>
                    <a:lnTo>
                      <a:pt x="3638" y="2265"/>
                    </a:lnTo>
                    <a:lnTo>
                      <a:pt x="3708" y="2296"/>
                    </a:lnTo>
                    <a:lnTo>
                      <a:pt x="3775" y="2324"/>
                    </a:lnTo>
                    <a:lnTo>
                      <a:pt x="3841" y="2347"/>
                    </a:lnTo>
                    <a:lnTo>
                      <a:pt x="3906" y="2370"/>
                    </a:lnTo>
                    <a:lnTo>
                      <a:pt x="3967" y="2388"/>
                    </a:lnTo>
                    <a:lnTo>
                      <a:pt x="4028" y="2403"/>
                    </a:lnTo>
                    <a:lnTo>
                      <a:pt x="4131" y="2475"/>
                    </a:lnTo>
                    <a:lnTo>
                      <a:pt x="4232" y="2549"/>
                    </a:lnTo>
                    <a:lnTo>
                      <a:pt x="4332" y="2621"/>
                    </a:lnTo>
                    <a:lnTo>
                      <a:pt x="4427" y="2692"/>
                    </a:lnTo>
                    <a:lnTo>
                      <a:pt x="4521" y="2764"/>
                    </a:lnTo>
                    <a:lnTo>
                      <a:pt x="4613" y="2833"/>
                    </a:lnTo>
                    <a:lnTo>
                      <a:pt x="4702" y="2902"/>
                    </a:lnTo>
                    <a:lnTo>
                      <a:pt x="4789" y="2971"/>
                    </a:lnTo>
                    <a:lnTo>
                      <a:pt x="4872" y="3040"/>
                    </a:lnTo>
                    <a:lnTo>
                      <a:pt x="4953" y="3107"/>
                    </a:lnTo>
                    <a:lnTo>
                      <a:pt x="5034" y="3173"/>
                    </a:lnTo>
                    <a:lnTo>
                      <a:pt x="5109" y="3237"/>
                    </a:lnTo>
                    <a:lnTo>
                      <a:pt x="5181" y="3298"/>
                    </a:lnTo>
                    <a:lnTo>
                      <a:pt x="5254" y="3360"/>
                    </a:lnTo>
                    <a:lnTo>
                      <a:pt x="5321" y="3421"/>
                    </a:lnTo>
                    <a:lnTo>
                      <a:pt x="5385" y="3477"/>
                    </a:lnTo>
                    <a:lnTo>
                      <a:pt x="5449" y="3536"/>
                    </a:lnTo>
                    <a:lnTo>
                      <a:pt x="5507" y="3590"/>
                    </a:lnTo>
                    <a:lnTo>
                      <a:pt x="5563" y="3643"/>
                    </a:lnTo>
                    <a:lnTo>
                      <a:pt x="5616" y="3692"/>
                    </a:lnTo>
                    <a:lnTo>
                      <a:pt x="5666" y="3741"/>
                    </a:lnTo>
                    <a:lnTo>
                      <a:pt x="5714" y="3789"/>
                    </a:lnTo>
                    <a:lnTo>
                      <a:pt x="5755" y="3833"/>
                    </a:lnTo>
                    <a:lnTo>
                      <a:pt x="5797" y="3874"/>
                    </a:lnTo>
                    <a:lnTo>
                      <a:pt x="5833" y="3912"/>
                    </a:lnTo>
                    <a:lnTo>
                      <a:pt x="5870" y="3950"/>
                    </a:lnTo>
                    <a:lnTo>
                      <a:pt x="5900" y="3984"/>
                    </a:lnTo>
                    <a:lnTo>
                      <a:pt x="5928" y="4014"/>
                    </a:lnTo>
                    <a:lnTo>
                      <a:pt x="5950" y="4042"/>
                    </a:lnTo>
                    <a:lnTo>
                      <a:pt x="5973" y="4068"/>
                    </a:lnTo>
                    <a:lnTo>
                      <a:pt x="5989" y="4091"/>
                    </a:lnTo>
                    <a:lnTo>
                      <a:pt x="6003" y="4109"/>
                    </a:lnTo>
                    <a:lnTo>
                      <a:pt x="6056" y="4152"/>
                    </a:lnTo>
                    <a:lnTo>
                      <a:pt x="6129" y="4203"/>
                    </a:lnTo>
                    <a:lnTo>
                      <a:pt x="6215" y="4257"/>
                    </a:lnTo>
                    <a:lnTo>
                      <a:pt x="6315" y="4318"/>
                    </a:lnTo>
                    <a:lnTo>
                      <a:pt x="6427" y="4385"/>
                    </a:lnTo>
                    <a:lnTo>
                      <a:pt x="6547" y="4454"/>
                    </a:lnTo>
                    <a:lnTo>
                      <a:pt x="6669" y="4526"/>
                    </a:lnTo>
                    <a:lnTo>
                      <a:pt x="6797" y="4600"/>
                    </a:lnTo>
                    <a:lnTo>
                      <a:pt x="6923" y="4676"/>
                    </a:lnTo>
                    <a:lnTo>
                      <a:pt x="7045" y="4751"/>
                    </a:lnTo>
                    <a:lnTo>
                      <a:pt x="7165" y="4827"/>
                    </a:lnTo>
                    <a:lnTo>
                      <a:pt x="7276" y="4901"/>
                    </a:lnTo>
                    <a:lnTo>
                      <a:pt x="7377" y="4973"/>
                    </a:lnTo>
                    <a:lnTo>
                      <a:pt x="7463" y="5045"/>
                    </a:lnTo>
                    <a:lnTo>
                      <a:pt x="7536" y="5111"/>
                    </a:lnTo>
                    <a:lnTo>
                      <a:pt x="7588" y="5172"/>
                    </a:lnTo>
                    <a:lnTo>
                      <a:pt x="7580" y="5206"/>
                    </a:lnTo>
                    <a:lnTo>
                      <a:pt x="7566" y="5234"/>
                    </a:lnTo>
                    <a:lnTo>
                      <a:pt x="7547" y="5262"/>
                    </a:lnTo>
                    <a:lnTo>
                      <a:pt x="7522" y="5288"/>
                    </a:lnTo>
                    <a:lnTo>
                      <a:pt x="7491" y="5308"/>
                    </a:lnTo>
                    <a:lnTo>
                      <a:pt x="7455" y="5326"/>
                    </a:lnTo>
                    <a:lnTo>
                      <a:pt x="7413" y="5341"/>
                    </a:lnTo>
                    <a:lnTo>
                      <a:pt x="7368" y="5351"/>
                    </a:lnTo>
                    <a:lnTo>
                      <a:pt x="7321" y="5357"/>
                    </a:lnTo>
                    <a:lnTo>
                      <a:pt x="7271" y="5359"/>
                    </a:lnTo>
                    <a:lnTo>
                      <a:pt x="7218" y="5357"/>
                    </a:lnTo>
                    <a:lnTo>
                      <a:pt x="7162" y="5349"/>
                    </a:lnTo>
                    <a:lnTo>
                      <a:pt x="7104" y="5336"/>
                    </a:lnTo>
                    <a:lnTo>
                      <a:pt x="7048" y="5316"/>
                    </a:lnTo>
                    <a:lnTo>
                      <a:pt x="6990" y="5293"/>
                    </a:lnTo>
                    <a:lnTo>
                      <a:pt x="6931" y="5262"/>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80" name="Freeform 69"/>
              <p:cNvSpPr>
                <a:spLocks/>
              </p:cNvSpPr>
              <p:nvPr/>
            </p:nvSpPr>
            <p:spPr bwMode="auto">
              <a:xfrm>
                <a:off x="14198" y="9420"/>
                <a:ext cx="7630" cy="5377"/>
              </a:xfrm>
              <a:custGeom>
                <a:avLst/>
                <a:gdLst>
                  <a:gd name="T0" fmla="*/ 6794 w 7630"/>
                  <a:gd name="T1" fmla="*/ 5086 h 5377"/>
                  <a:gd name="T2" fmla="*/ 6463 w 7630"/>
                  <a:gd name="T3" fmla="*/ 4805 h 5377"/>
                  <a:gd name="T4" fmla="*/ 6106 w 7630"/>
                  <a:gd name="T5" fmla="*/ 4534 h 5377"/>
                  <a:gd name="T6" fmla="*/ 5822 w 7630"/>
                  <a:gd name="T7" fmla="*/ 4311 h 5377"/>
                  <a:gd name="T8" fmla="*/ 5711 w 7630"/>
                  <a:gd name="T9" fmla="*/ 4206 h 5377"/>
                  <a:gd name="T10" fmla="*/ 5549 w 7630"/>
                  <a:gd name="T11" fmla="*/ 4086 h 5377"/>
                  <a:gd name="T12" fmla="*/ 5318 w 7630"/>
                  <a:gd name="T13" fmla="*/ 3925 h 5377"/>
                  <a:gd name="T14" fmla="*/ 5037 w 7630"/>
                  <a:gd name="T15" fmla="*/ 3731 h 5377"/>
                  <a:gd name="T16" fmla="*/ 4722 w 7630"/>
                  <a:gd name="T17" fmla="*/ 3511 h 5377"/>
                  <a:gd name="T18" fmla="*/ 4399 w 7630"/>
                  <a:gd name="T19" fmla="*/ 3273 h 5377"/>
                  <a:gd name="T20" fmla="*/ 4087 w 7630"/>
                  <a:gd name="T21" fmla="*/ 3022 h 5377"/>
                  <a:gd name="T22" fmla="*/ 3805 w 7630"/>
                  <a:gd name="T23" fmla="*/ 2769 h 5377"/>
                  <a:gd name="T24" fmla="*/ 3577 w 7630"/>
                  <a:gd name="T25" fmla="*/ 2593 h 5377"/>
                  <a:gd name="T26" fmla="*/ 3337 w 7630"/>
                  <a:gd name="T27" fmla="*/ 2437 h 5377"/>
                  <a:gd name="T28" fmla="*/ 3078 w 7630"/>
                  <a:gd name="T29" fmla="*/ 2271 h 5377"/>
                  <a:gd name="T30" fmla="*/ 2816 w 7630"/>
                  <a:gd name="T31" fmla="*/ 2099 h 5377"/>
                  <a:gd name="T32" fmla="*/ 2554 w 7630"/>
                  <a:gd name="T33" fmla="*/ 1923 h 5377"/>
                  <a:gd name="T34" fmla="*/ 2304 w 7630"/>
                  <a:gd name="T35" fmla="*/ 1747 h 5377"/>
                  <a:gd name="T36" fmla="*/ 2072 w 7630"/>
                  <a:gd name="T37" fmla="*/ 1565 h 5377"/>
                  <a:gd name="T38" fmla="*/ 1869 w 7630"/>
                  <a:gd name="T39" fmla="*/ 1386 h 5377"/>
                  <a:gd name="T40" fmla="*/ 1602 w 7630"/>
                  <a:gd name="T41" fmla="*/ 1192 h 5377"/>
                  <a:gd name="T42" fmla="*/ 1343 w 7630"/>
                  <a:gd name="T43" fmla="*/ 1025 h 5377"/>
                  <a:gd name="T44" fmla="*/ 1111 w 7630"/>
                  <a:gd name="T45" fmla="*/ 890 h 5377"/>
                  <a:gd name="T46" fmla="*/ 902 w 7630"/>
                  <a:gd name="T47" fmla="*/ 775 h 5377"/>
                  <a:gd name="T48" fmla="*/ 705 w 7630"/>
                  <a:gd name="T49" fmla="*/ 665 h 5377"/>
                  <a:gd name="T50" fmla="*/ 507 w 7630"/>
                  <a:gd name="T51" fmla="*/ 555 h 5377"/>
                  <a:gd name="T52" fmla="*/ 298 w 7630"/>
                  <a:gd name="T53" fmla="*/ 430 h 5377"/>
                  <a:gd name="T54" fmla="*/ 69 w 7630"/>
                  <a:gd name="T55" fmla="*/ 281 h 5377"/>
                  <a:gd name="T56" fmla="*/ 53 w 7630"/>
                  <a:gd name="T57" fmla="*/ 18 h 5377"/>
                  <a:gd name="T58" fmla="*/ 248 w 7630"/>
                  <a:gd name="T59" fmla="*/ 59 h 5377"/>
                  <a:gd name="T60" fmla="*/ 451 w 7630"/>
                  <a:gd name="T61" fmla="*/ 212 h 5377"/>
                  <a:gd name="T62" fmla="*/ 671 w 7630"/>
                  <a:gd name="T63" fmla="*/ 343 h 5377"/>
                  <a:gd name="T64" fmla="*/ 886 w 7630"/>
                  <a:gd name="T65" fmla="*/ 455 h 5377"/>
                  <a:gd name="T66" fmla="*/ 1100 w 7630"/>
                  <a:gd name="T67" fmla="*/ 563 h 5377"/>
                  <a:gd name="T68" fmla="*/ 1320 w 7630"/>
                  <a:gd name="T69" fmla="*/ 673 h 5377"/>
                  <a:gd name="T70" fmla="*/ 1554 w 7630"/>
                  <a:gd name="T71" fmla="*/ 793 h 5377"/>
                  <a:gd name="T72" fmla="*/ 1805 w 7630"/>
                  <a:gd name="T73" fmla="*/ 936 h 5377"/>
                  <a:gd name="T74" fmla="*/ 2081 w 7630"/>
                  <a:gd name="T75" fmla="*/ 1112 h 5377"/>
                  <a:gd name="T76" fmla="*/ 2253 w 7630"/>
                  <a:gd name="T77" fmla="*/ 1271 h 5377"/>
                  <a:gd name="T78" fmla="*/ 2435 w 7630"/>
                  <a:gd name="T79" fmla="*/ 1442 h 5377"/>
                  <a:gd name="T80" fmla="*/ 2657 w 7630"/>
                  <a:gd name="T81" fmla="*/ 1631 h 5377"/>
                  <a:gd name="T82" fmla="*/ 2914 w 7630"/>
                  <a:gd name="T83" fmla="*/ 1823 h 5377"/>
                  <a:gd name="T84" fmla="*/ 3190 w 7630"/>
                  <a:gd name="T85" fmla="*/ 2010 h 5377"/>
                  <a:gd name="T86" fmla="*/ 3471 w 7630"/>
                  <a:gd name="T87" fmla="*/ 2179 h 5377"/>
                  <a:gd name="T88" fmla="*/ 3749 w 7630"/>
                  <a:gd name="T89" fmla="*/ 2314 h 5377"/>
                  <a:gd name="T90" fmla="*/ 4009 w 7630"/>
                  <a:gd name="T91" fmla="*/ 2406 h 5377"/>
                  <a:gd name="T92" fmla="*/ 4374 w 7630"/>
                  <a:gd name="T93" fmla="*/ 2639 h 5377"/>
                  <a:gd name="T94" fmla="*/ 4744 w 7630"/>
                  <a:gd name="T95" fmla="*/ 2920 h 5377"/>
                  <a:gd name="T96" fmla="*/ 5073 w 7630"/>
                  <a:gd name="T97" fmla="*/ 3191 h 5377"/>
                  <a:gd name="T98" fmla="*/ 5360 w 7630"/>
                  <a:gd name="T99" fmla="*/ 3439 h 5377"/>
                  <a:gd name="T100" fmla="*/ 5602 w 7630"/>
                  <a:gd name="T101" fmla="*/ 3662 h 5377"/>
                  <a:gd name="T102" fmla="*/ 5797 w 7630"/>
                  <a:gd name="T103" fmla="*/ 3851 h 5377"/>
                  <a:gd name="T104" fmla="*/ 5939 w 7630"/>
                  <a:gd name="T105" fmla="*/ 4002 h 5377"/>
                  <a:gd name="T106" fmla="*/ 6028 w 7630"/>
                  <a:gd name="T107" fmla="*/ 4109 h 5377"/>
                  <a:gd name="T108" fmla="*/ 6257 w 7630"/>
                  <a:gd name="T109" fmla="*/ 4278 h 5377"/>
                  <a:gd name="T110" fmla="*/ 6711 w 7630"/>
                  <a:gd name="T111" fmla="*/ 4546 h 5377"/>
                  <a:gd name="T112" fmla="*/ 7204 w 7630"/>
                  <a:gd name="T113" fmla="*/ 4848 h 5377"/>
                  <a:gd name="T114" fmla="*/ 7577 w 7630"/>
                  <a:gd name="T115" fmla="*/ 5132 h 5377"/>
                  <a:gd name="T116" fmla="*/ 7588 w 7630"/>
                  <a:gd name="T117" fmla="*/ 5283 h 5377"/>
                  <a:gd name="T118" fmla="*/ 7455 w 7630"/>
                  <a:gd name="T119" fmla="*/ 5359 h 5377"/>
                  <a:gd name="T120" fmla="*/ 7260 w 7630"/>
                  <a:gd name="T121" fmla="*/ 5375 h 5377"/>
                  <a:gd name="T122" fmla="*/ 7031 w 7630"/>
                  <a:gd name="T123" fmla="*/ 5311 h 53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630" h="5377">
                    <a:moveTo>
                      <a:pt x="6973" y="5280"/>
                    </a:moveTo>
                    <a:lnTo>
                      <a:pt x="6923" y="5219"/>
                    </a:lnTo>
                    <a:lnTo>
                      <a:pt x="6864" y="5155"/>
                    </a:lnTo>
                    <a:lnTo>
                      <a:pt x="6794" y="5086"/>
                    </a:lnTo>
                    <a:lnTo>
                      <a:pt x="6719" y="5017"/>
                    </a:lnTo>
                    <a:lnTo>
                      <a:pt x="6638" y="4948"/>
                    </a:lnTo>
                    <a:lnTo>
                      <a:pt x="6552" y="4876"/>
                    </a:lnTo>
                    <a:lnTo>
                      <a:pt x="6463" y="4805"/>
                    </a:lnTo>
                    <a:lnTo>
                      <a:pt x="6371" y="4736"/>
                    </a:lnTo>
                    <a:lnTo>
                      <a:pt x="6282" y="4667"/>
                    </a:lnTo>
                    <a:lnTo>
                      <a:pt x="6193" y="4597"/>
                    </a:lnTo>
                    <a:lnTo>
                      <a:pt x="6106" y="4534"/>
                    </a:lnTo>
                    <a:lnTo>
                      <a:pt x="6026" y="4472"/>
                    </a:lnTo>
                    <a:lnTo>
                      <a:pt x="5948" y="4413"/>
                    </a:lnTo>
                    <a:lnTo>
                      <a:pt x="5881" y="4360"/>
                    </a:lnTo>
                    <a:lnTo>
                      <a:pt x="5822" y="4311"/>
                    </a:lnTo>
                    <a:lnTo>
                      <a:pt x="5772" y="4268"/>
                    </a:lnTo>
                    <a:lnTo>
                      <a:pt x="5758" y="4250"/>
                    </a:lnTo>
                    <a:lnTo>
                      <a:pt x="5736" y="4229"/>
                    </a:lnTo>
                    <a:lnTo>
                      <a:pt x="5711" y="4206"/>
                    </a:lnTo>
                    <a:lnTo>
                      <a:pt x="5677" y="4181"/>
                    </a:lnTo>
                    <a:lnTo>
                      <a:pt x="5641" y="4153"/>
                    </a:lnTo>
                    <a:lnTo>
                      <a:pt x="5596" y="4119"/>
                    </a:lnTo>
                    <a:lnTo>
                      <a:pt x="5549" y="4086"/>
                    </a:lnTo>
                    <a:lnTo>
                      <a:pt x="5499" y="4048"/>
                    </a:lnTo>
                    <a:lnTo>
                      <a:pt x="5440" y="4009"/>
                    </a:lnTo>
                    <a:lnTo>
                      <a:pt x="5382" y="3968"/>
                    </a:lnTo>
                    <a:lnTo>
                      <a:pt x="5318" y="3925"/>
                    </a:lnTo>
                    <a:lnTo>
                      <a:pt x="5251" y="3879"/>
                    </a:lnTo>
                    <a:lnTo>
                      <a:pt x="5181" y="3830"/>
                    </a:lnTo>
                    <a:lnTo>
                      <a:pt x="5109" y="3782"/>
                    </a:lnTo>
                    <a:lnTo>
                      <a:pt x="5037" y="3731"/>
                    </a:lnTo>
                    <a:lnTo>
                      <a:pt x="4959" y="3677"/>
                    </a:lnTo>
                    <a:lnTo>
                      <a:pt x="4881" y="3623"/>
                    </a:lnTo>
                    <a:lnTo>
                      <a:pt x="4803" y="3567"/>
                    </a:lnTo>
                    <a:lnTo>
                      <a:pt x="4722" y="3511"/>
                    </a:lnTo>
                    <a:lnTo>
                      <a:pt x="4641" y="3452"/>
                    </a:lnTo>
                    <a:lnTo>
                      <a:pt x="4560" y="3393"/>
                    </a:lnTo>
                    <a:lnTo>
                      <a:pt x="4479" y="3334"/>
                    </a:lnTo>
                    <a:lnTo>
                      <a:pt x="4399" y="3273"/>
                    </a:lnTo>
                    <a:lnTo>
                      <a:pt x="4321" y="3212"/>
                    </a:lnTo>
                    <a:lnTo>
                      <a:pt x="4240" y="3148"/>
                    </a:lnTo>
                    <a:lnTo>
                      <a:pt x="4162" y="3086"/>
                    </a:lnTo>
                    <a:lnTo>
                      <a:pt x="4087" y="3022"/>
                    </a:lnTo>
                    <a:lnTo>
                      <a:pt x="4011" y="2959"/>
                    </a:lnTo>
                    <a:lnTo>
                      <a:pt x="3942" y="2897"/>
                    </a:lnTo>
                    <a:lnTo>
                      <a:pt x="3872" y="2833"/>
                    </a:lnTo>
                    <a:lnTo>
                      <a:pt x="3805" y="2769"/>
                    </a:lnTo>
                    <a:lnTo>
                      <a:pt x="3741" y="2705"/>
                    </a:lnTo>
                    <a:lnTo>
                      <a:pt x="3688" y="2670"/>
                    </a:lnTo>
                    <a:lnTo>
                      <a:pt x="3632" y="2631"/>
                    </a:lnTo>
                    <a:lnTo>
                      <a:pt x="3577" y="2593"/>
                    </a:lnTo>
                    <a:lnTo>
                      <a:pt x="3518" y="2555"/>
                    </a:lnTo>
                    <a:lnTo>
                      <a:pt x="3460" y="2516"/>
                    </a:lnTo>
                    <a:lnTo>
                      <a:pt x="3398" y="2475"/>
                    </a:lnTo>
                    <a:lnTo>
                      <a:pt x="3337" y="2437"/>
                    </a:lnTo>
                    <a:lnTo>
                      <a:pt x="3273" y="2396"/>
                    </a:lnTo>
                    <a:lnTo>
                      <a:pt x="3209" y="2355"/>
                    </a:lnTo>
                    <a:lnTo>
                      <a:pt x="3145" y="2312"/>
                    </a:lnTo>
                    <a:lnTo>
                      <a:pt x="3078" y="2271"/>
                    </a:lnTo>
                    <a:lnTo>
                      <a:pt x="3014" y="2230"/>
                    </a:lnTo>
                    <a:lnTo>
                      <a:pt x="2947" y="2186"/>
                    </a:lnTo>
                    <a:lnTo>
                      <a:pt x="2880" y="2143"/>
                    </a:lnTo>
                    <a:lnTo>
                      <a:pt x="2816" y="2099"/>
                    </a:lnTo>
                    <a:lnTo>
                      <a:pt x="2749" y="2056"/>
                    </a:lnTo>
                    <a:lnTo>
                      <a:pt x="2682" y="2012"/>
                    </a:lnTo>
                    <a:lnTo>
                      <a:pt x="2618" y="1969"/>
                    </a:lnTo>
                    <a:lnTo>
                      <a:pt x="2554" y="1923"/>
                    </a:lnTo>
                    <a:lnTo>
                      <a:pt x="2490" y="1879"/>
                    </a:lnTo>
                    <a:lnTo>
                      <a:pt x="2426" y="1836"/>
                    </a:lnTo>
                    <a:lnTo>
                      <a:pt x="2362" y="1790"/>
                    </a:lnTo>
                    <a:lnTo>
                      <a:pt x="2304" y="1747"/>
                    </a:lnTo>
                    <a:lnTo>
                      <a:pt x="2242" y="1701"/>
                    </a:lnTo>
                    <a:lnTo>
                      <a:pt x="2184" y="1654"/>
                    </a:lnTo>
                    <a:lnTo>
                      <a:pt x="2125" y="1611"/>
                    </a:lnTo>
                    <a:lnTo>
                      <a:pt x="2072" y="1565"/>
                    </a:lnTo>
                    <a:lnTo>
                      <a:pt x="2017" y="1519"/>
                    </a:lnTo>
                    <a:lnTo>
                      <a:pt x="1967" y="1475"/>
                    </a:lnTo>
                    <a:lnTo>
                      <a:pt x="1916" y="1429"/>
                    </a:lnTo>
                    <a:lnTo>
                      <a:pt x="1869" y="1386"/>
                    </a:lnTo>
                    <a:lnTo>
                      <a:pt x="1824" y="1340"/>
                    </a:lnTo>
                    <a:lnTo>
                      <a:pt x="1746" y="1286"/>
                    </a:lnTo>
                    <a:lnTo>
                      <a:pt x="1674" y="1238"/>
                    </a:lnTo>
                    <a:lnTo>
                      <a:pt x="1602" y="1192"/>
                    </a:lnTo>
                    <a:lnTo>
                      <a:pt x="1535" y="1146"/>
                    </a:lnTo>
                    <a:lnTo>
                      <a:pt x="1468" y="1105"/>
                    </a:lnTo>
                    <a:lnTo>
                      <a:pt x="1404" y="1064"/>
                    </a:lnTo>
                    <a:lnTo>
                      <a:pt x="1343" y="1025"/>
                    </a:lnTo>
                    <a:lnTo>
                      <a:pt x="1281" y="990"/>
                    </a:lnTo>
                    <a:lnTo>
                      <a:pt x="1223" y="956"/>
                    </a:lnTo>
                    <a:lnTo>
                      <a:pt x="1167" y="923"/>
                    </a:lnTo>
                    <a:lnTo>
                      <a:pt x="1111" y="890"/>
                    </a:lnTo>
                    <a:lnTo>
                      <a:pt x="1058" y="859"/>
                    </a:lnTo>
                    <a:lnTo>
                      <a:pt x="1005" y="831"/>
                    </a:lnTo>
                    <a:lnTo>
                      <a:pt x="952" y="803"/>
                    </a:lnTo>
                    <a:lnTo>
                      <a:pt x="902" y="775"/>
                    </a:lnTo>
                    <a:lnTo>
                      <a:pt x="852" y="747"/>
                    </a:lnTo>
                    <a:lnTo>
                      <a:pt x="802" y="719"/>
                    </a:lnTo>
                    <a:lnTo>
                      <a:pt x="755" y="693"/>
                    </a:lnTo>
                    <a:lnTo>
                      <a:pt x="705" y="665"/>
                    </a:lnTo>
                    <a:lnTo>
                      <a:pt x="654" y="639"/>
                    </a:lnTo>
                    <a:lnTo>
                      <a:pt x="607" y="611"/>
                    </a:lnTo>
                    <a:lnTo>
                      <a:pt x="557" y="583"/>
                    </a:lnTo>
                    <a:lnTo>
                      <a:pt x="507" y="555"/>
                    </a:lnTo>
                    <a:lnTo>
                      <a:pt x="457" y="524"/>
                    </a:lnTo>
                    <a:lnTo>
                      <a:pt x="404" y="494"/>
                    </a:lnTo>
                    <a:lnTo>
                      <a:pt x="351" y="463"/>
                    </a:lnTo>
                    <a:lnTo>
                      <a:pt x="298" y="430"/>
                    </a:lnTo>
                    <a:lnTo>
                      <a:pt x="242" y="394"/>
                    </a:lnTo>
                    <a:lnTo>
                      <a:pt x="186" y="358"/>
                    </a:lnTo>
                    <a:lnTo>
                      <a:pt x="128" y="320"/>
                    </a:lnTo>
                    <a:lnTo>
                      <a:pt x="69" y="281"/>
                    </a:lnTo>
                    <a:lnTo>
                      <a:pt x="8" y="238"/>
                    </a:lnTo>
                    <a:lnTo>
                      <a:pt x="0" y="131"/>
                    </a:lnTo>
                    <a:lnTo>
                      <a:pt x="16" y="59"/>
                    </a:lnTo>
                    <a:lnTo>
                      <a:pt x="53" y="18"/>
                    </a:lnTo>
                    <a:lnTo>
                      <a:pt x="100" y="0"/>
                    </a:lnTo>
                    <a:lnTo>
                      <a:pt x="153" y="5"/>
                    </a:lnTo>
                    <a:lnTo>
                      <a:pt x="203" y="26"/>
                    </a:lnTo>
                    <a:lnTo>
                      <a:pt x="248" y="59"/>
                    </a:lnTo>
                    <a:lnTo>
                      <a:pt x="278" y="97"/>
                    </a:lnTo>
                    <a:lnTo>
                      <a:pt x="337" y="138"/>
                    </a:lnTo>
                    <a:lnTo>
                      <a:pt x="395" y="177"/>
                    </a:lnTo>
                    <a:lnTo>
                      <a:pt x="451" y="212"/>
                    </a:lnTo>
                    <a:lnTo>
                      <a:pt x="507" y="246"/>
                    </a:lnTo>
                    <a:lnTo>
                      <a:pt x="562" y="279"/>
                    </a:lnTo>
                    <a:lnTo>
                      <a:pt x="618" y="312"/>
                    </a:lnTo>
                    <a:lnTo>
                      <a:pt x="671" y="343"/>
                    </a:lnTo>
                    <a:lnTo>
                      <a:pt x="727" y="371"/>
                    </a:lnTo>
                    <a:lnTo>
                      <a:pt x="780" y="399"/>
                    </a:lnTo>
                    <a:lnTo>
                      <a:pt x="833" y="427"/>
                    </a:lnTo>
                    <a:lnTo>
                      <a:pt x="886" y="455"/>
                    </a:lnTo>
                    <a:lnTo>
                      <a:pt x="941" y="483"/>
                    </a:lnTo>
                    <a:lnTo>
                      <a:pt x="994" y="509"/>
                    </a:lnTo>
                    <a:lnTo>
                      <a:pt x="1047" y="535"/>
                    </a:lnTo>
                    <a:lnTo>
                      <a:pt x="1100" y="563"/>
                    </a:lnTo>
                    <a:lnTo>
                      <a:pt x="1156" y="588"/>
                    </a:lnTo>
                    <a:lnTo>
                      <a:pt x="1209" y="616"/>
                    </a:lnTo>
                    <a:lnTo>
                      <a:pt x="1265" y="644"/>
                    </a:lnTo>
                    <a:lnTo>
                      <a:pt x="1320" y="673"/>
                    </a:lnTo>
                    <a:lnTo>
                      <a:pt x="1379" y="701"/>
                    </a:lnTo>
                    <a:lnTo>
                      <a:pt x="1434" y="731"/>
                    </a:lnTo>
                    <a:lnTo>
                      <a:pt x="1493" y="762"/>
                    </a:lnTo>
                    <a:lnTo>
                      <a:pt x="1554" y="793"/>
                    </a:lnTo>
                    <a:lnTo>
                      <a:pt x="1616" y="826"/>
                    </a:lnTo>
                    <a:lnTo>
                      <a:pt x="1677" y="862"/>
                    </a:lnTo>
                    <a:lnTo>
                      <a:pt x="1741" y="898"/>
                    </a:lnTo>
                    <a:lnTo>
                      <a:pt x="1805" y="936"/>
                    </a:lnTo>
                    <a:lnTo>
                      <a:pt x="1872" y="977"/>
                    </a:lnTo>
                    <a:lnTo>
                      <a:pt x="1939" y="1020"/>
                    </a:lnTo>
                    <a:lnTo>
                      <a:pt x="2008" y="1064"/>
                    </a:lnTo>
                    <a:lnTo>
                      <a:pt x="2081" y="1112"/>
                    </a:lnTo>
                    <a:lnTo>
                      <a:pt x="2153" y="1161"/>
                    </a:lnTo>
                    <a:lnTo>
                      <a:pt x="2184" y="1194"/>
                    </a:lnTo>
                    <a:lnTo>
                      <a:pt x="2217" y="1233"/>
                    </a:lnTo>
                    <a:lnTo>
                      <a:pt x="2253" y="1271"/>
                    </a:lnTo>
                    <a:lnTo>
                      <a:pt x="2292" y="1312"/>
                    </a:lnTo>
                    <a:lnTo>
                      <a:pt x="2337" y="1353"/>
                    </a:lnTo>
                    <a:lnTo>
                      <a:pt x="2384" y="1396"/>
                    </a:lnTo>
                    <a:lnTo>
                      <a:pt x="2435" y="1442"/>
                    </a:lnTo>
                    <a:lnTo>
                      <a:pt x="2487" y="1488"/>
                    </a:lnTo>
                    <a:lnTo>
                      <a:pt x="2540" y="1534"/>
                    </a:lnTo>
                    <a:lnTo>
                      <a:pt x="2599" y="1583"/>
                    </a:lnTo>
                    <a:lnTo>
                      <a:pt x="2657" y="1631"/>
                    </a:lnTo>
                    <a:lnTo>
                      <a:pt x="2719" y="1680"/>
                    </a:lnTo>
                    <a:lnTo>
                      <a:pt x="2783" y="1729"/>
                    </a:lnTo>
                    <a:lnTo>
                      <a:pt x="2847" y="1775"/>
                    </a:lnTo>
                    <a:lnTo>
                      <a:pt x="2914" y="1823"/>
                    </a:lnTo>
                    <a:lnTo>
                      <a:pt x="2983" y="1872"/>
                    </a:lnTo>
                    <a:lnTo>
                      <a:pt x="3050" y="1918"/>
                    </a:lnTo>
                    <a:lnTo>
                      <a:pt x="3120" y="1966"/>
                    </a:lnTo>
                    <a:lnTo>
                      <a:pt x="3190" y="2010"/>
                    </a:lnTo>
                    <a:lnTo>
                      <a:pt x="3259" y="2053"/>
                    </a:lnTo>
                    <a:lnTo>
                      <a:pt x="3332" y="2097"/>
                    </a:lnTo>
                    <a:lnTo>
                      <a:pt x="3401" y="2138"/>
                    </a:lnTo>
                    <a:lnTo>
                      <a:pt x="3471" y="2179"/>
                    </a:lnTo>
                    <a:lnTo>
                      <a:pt x="3543" y="2214"/>
                    </a:lnTo>
                    <a:lnTo>
                      <a:pt x="3613" y="2250"/>
                    </a:lnTo>
                    <a:lnTo>
                      <a:pt x="3680" y="2283"/>
                    </a:lnTo>
                    <a:lnTo>
                      <a:pt x="3749" y="2314"/>
                    </a:lnTo>
                    <a:lnTo>
                      <a:pt x="3816" y="2342"/>
                    </a:lnTo>
                    <a:lnTo>
                      <a:pt x="3883" y="2365"/>
                    </a:lnTo>
                    <a:lnTo>
                      <a:pt x="3947" y="2388"/>
                    </a:lnTo>
                    <a:lnTo>
                      <a:pt x="4009" y="2406"/>
                    </a:lnTo>
                    <a:lnTo>
                      <a:pt x="4070" y="2422"/>
                    </a:lnTo>
                    <a:lnTo>
                      <a:pt x="4173" y="2493"/>
                    </a:lnTo>
                    <a:lnTo>
                      <a:pt x="4273" y="2567"/>
                    </a:lnTo>
                    <a:lnTo>
                      <a:pt x="4374" y="2639"/>
                    </a:lnTo>
                    <a:lnTo>
                      <a:pt x="4468" y="2710"/>
                    </a:lnTo>
                    <a:lnTo>
                      <a:pt x="4563" y="2782"/>
                    </a:lnTo>
                    <a:lnTo>
                      <a:pt x="4655" y="2851"/>
                    </a:lnTo>
                    <a:lnTo>
                      <a:pt x="4744" y="2920"/>
                    </a:lnTo>
                    <a:lnTo>
                      <a:pt x="4830" y="2989"/>
                    </a:lnTo>
                    <a:lnTo>
                      <a:pt x="4914" y="3058"/>
                    </a:lnTo>
                    <a:lnTo>
                      <a:pt x="4995" y="3125"/>
                    </a:lnTo>
                    <a:lnTo>
                      <a:pt x="5073" y="3191"/>
                    </a:lnTo>
                    <a:lnTo>
                      <a:pt x="5151" y="3255"/>
                    </a:lnTo>
                    <a:lnTo>
                      <a:pt x="5223" y="3316"/>
                    </a:lnTo>
                    <a:lnTo>
                      <a:pt x="5293" y="3378"/>
                    </a:lnTo>
                    <a:lnTo>
                      <a:pt x="5360" y="3439"/>
                    </a:lnTo>
                    <a:lnTo>
                      <a:pt x="5427" y="3495"/>
                    </a:lnTo>
                    <a:lnTo>
                      <a:pt x="5488" y="3554"/>
                    </a:lnTo>
                    <a:lnTo>
                      <a:pt x="5546" y="3608"/>
                    </a:lnTo>
                    <a:lnTo>
                      <a:pt x="5602" y="3662"/>
                    </a:lnTo>
                    <a:lnTo>
                      <a:pt x="5655" y="3710"/>
                    </a:lnTo>
                    <a:lnTo>
                      <a:pt x="5705" y="3759"/>
                    </a:lnTo>
                    <a:lnTo>
                      <a:pt x="5752" y="3807"/>
                    </a:lnTo>
                    <a:lnTo>
                      <a:pt x="5797" y="3851"/>
                    </a:lnTo>
                    <a:lnTo>
                      <a:pt x="5836" y="3892"/>
                    </a:lnTo>
                    <a:lnTo>
                      <a:pt x="5875" y="3930"/>
                    </a:lnTo>
                    <a:lnTo>
                      <a:pt x="5909" y="3968"/>
                    </a:lnTo>
                    <a:lnTo>
                      <a:pt x="5939" y="4002"/>
                    </a:lnTo>
                    <a:lnTo>
                      <a:pt x="5967" y="4032"/>
                    </a:lnTo>
                    <a:lnTo>
                      <a:pt x="5989" y="4061"/>
                    </a:lnTo>
                    <a:lnTo>
                      <a:pt x="6012" y="4086"/>
                    </a:lnTo>
                    <a:lnTo>
                      <a:pt x="6028" y="4109"/>
                    </a:lnTo>
                    <a:lnTo>
                      <a:pt x="6042" y="4127"/>
                    </a:lnTo>
                    <a:lnTo>
                      <a:pt x="6095" y="4170"/>
                    </a:lnTo>
                    <a:lnTo>
                      <a:pt x="6168" y="4222"/>
                    </a:lnTo>
                    <a:lnTo>
                      <a:pt x="6257" y="4278"/>
                    </a:lnTo>
                    <a:lnTo>
                      <a:pt x="6357" y="4339"/>
                    </a:lnTo>
                    <a:lnTo>
                      <a:pt x="6468" y="4403"/>
                    </a:lnTo>
                    <a:lnTo>
                      <a:pt x="6585" y="4472"/>
                    </a:lnTo>
                    <a:lnTo>
                      <a:pt x="6711" y="4546"/>
                    </a:lnTo>
                    <a:lnTo>
                      <a:pt x="6836" y="4621"/>
                    </a:lnTo>
                    <a:lnTo>
                      <a:pt x="6962" y="4695"/>
                    </a:lnTo>
                    <a:lnTo>
                      <a:pt x="7087" y="4771"/>
                    </a:lnTo>
                    <a:lnTo>
                      <a:pt x="7204" y="4848"/>
                    </a:lnTo>
                    <a:lnTo>
                      <a:pt x="7315" y="4922"/>
                    </a:lnTo>
                    <a:lnTo>
                      <a:pt x="7416" y="4994"/>
                    </a:lnTo>
                    <a:lnTo>
                      <a:pt x="7505" y="5065"/>
                    </a:lnTo>
                    <a:lnTo>
                      <a:pt x="7577" y="5132"/>
                    </a:lnTo>
                    <a:lnTo>
                      <a:pt x="7630" y="5193"/>
                    </a:lnTo>
                    <a:lnTo>
                      <a:pt x="7622" y="5226"/>
                    </a:lnTo>
                    <a:lnTo>
                      <a:pt x="7608" y="5255"/>
                    </a:lnTo>
                    <a:lnTo>
                      <a:pt x="7588" y="5283"/>
                    </a:lnTo>
                    <a:lnTo>
                      <a:pt x="7563" y="5306"/>
                    </a:lnTo>
                    <a:lnTo>
                      <a:pt x="7533" y="5329"/>
                    </a:lnTo>
                    <a:lnTo>
                      <a:pt x="7496" y="5347"/>
                    </a:lnTo>
                    <a:lnTo>
                      <a:pt x="7455" y="5359"/>
                    </a:lnTo>
                    <a:lnTo>
                      <a:pt x="7410" y="5370"/>
                    </a:lnTo>
                    <a:lnTo>
                      <a:pt x="7363" y="5377"/>
                    </a:lnTo>
                    <a:lnTo>
                      <a:pt x="7313" y="5377"/>
                    </a:lnTo>
                    <a:lnTo>
                      <a:pt x="7260" y="5375"/>
                    </a:lnTo>
                    <a:lnTo>
                      <a:pt x="7204" y="5367"/>
                    </a:lnTo>
                    <a:lnTo>
                      <a:pt x="7145" y="5354"/>
                    </a:lnTo>
                    <a:lnTo>
                      <a:pt x="7090" y="5334"/>
                    </a:lnTo>
                    <a:lnTo>
                      <a:pt x="7031" y="5311"/>
                    </a:lnTo>
                    <a:lnTo>
                      <a:pt x="6973" y="528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81" name="Freeform 70"/>
              <p:cNvSpPr>
                <a:spLocks/>
              </p:cNvSpPr>
              <p:nvPr/>
            </p:nvSpPr>
            <p:spPr bwMode="auto">
              <a:xfrm>
                <a:off x="14198" y="9420"/>
                <a:ext cx="7630" cy="5377"/>
              </a:xfrm>
              <a:custGeom>
                <a:avLst/>
                <a:gdLst>
                  <a:gd name="T0" fmla="*/ 6794 w 7630"/>
                  <a:gd name="T1" fmla="*/ 5086 h 5377"/>
                  <a:gd name="T2" fmla="*/ 6371 w 7630"/>
                  <a:gd name="T3" fmla="*/ 4736 h 5377"/>
                  <a:gd name="T4" fmla="*/ 5948 w 7630"/>
                  <a:gd name="T5" fmla="*/ 4413 h 5377"/>
                  <a:gd name="T6" fmla="*/ 5758 w 7630"/>
                  <a:gd name="T7" fmla="*/ 4250 h 5377"/>
                  <a:gd name="T8" fmla="*/ 5596 w 7630"/>
                  <a:gd name="T9" fmla="*/ 4119 h 5377"/>
                  <a:gd name="T10" fmla="*/ 5318 w 7630"/>
                  <a:gd name="T11" fmla="*/ 3925 h 5377"/>
                  <a:gd name="T12" fmla="*/ 4959 w 7630"/>
                  <a:gd name="T13" fmla="*/ 3677 h 5377"/>
                  <a:gd name="T14" fmla="*/ 4560 w 7630"/>
                  <a:gd name="T15" fmla="*/ 3393 h 5377"/>
                  <a:gd name="T16" fmla="*/ 4162 w 7630"/>
                  <a:gd name="T17" fmla="*/ 3086 h 5377"/>
                  <a:gd name="T18" fmla="*/ 3805 w 7630"/>
                  <a:gd name="T19" fmla="*/ 2769 h 5377"/>
                  <a:gd name="T20" fmla="*/ 3577 w 7630"/>
                  <a:gd name="T21" fmla="*/ 2593 h 5377"/>
                  <a:gd name="T22" fmla="*/ 3273 w 7630"/>
                  <a:gd name="T23" fmla="*/ 2396 h 5377"/>
                  <a:gd name="T24" fmla="*/ 2947 w 7630"/>
                  <a:gd name="T25" fmla="*/ 2186 h 5377"/>
                  <a:gd name="T26" fmla="*/ 2618 w 7630"/>
                  <a:gd name="T27" fmla="*/ 1969 h 5377"/>
                  <a:gd name="T28" fmla="*/ 2304 w 7630"/>
                  <a:gd name="T29" fmla="*/ 1747 h 5377"/>
                  <a:gd name="T30" fmla="*/ 2017 w 7630"/>
                  <a:gd name="T31" fmla="*/ 1519 h 5377"/>
                  <a:gd name="T32" fmla="*/ 1824 w 7630"/>
                  <a:gd name="T33" fmla="*/ 1340 h 5377"/>
                  <a:gd name="T34" fmla="*/ 1468 w 7630"/>
                  <a:gd name="T35" fmla="*/ 1105 h 5377"/>
                  <a:gd name="T36" fmla="*/ 1167 w 7630"/>
                  <a:gd name="T37" fmla="*/ 923 h 5377"/>
                  <a:gd name="T38" fmla="*/ 902 w 7630"/>
                  <a:gd name="T39" fmla="*/ 775 h 5377"/>
                  <a:gd name="T40" fmla="*/ 654 w 7630"/>
                  <a:gd name="T41" fmla="*/ 639 h 5377"/>
                  <a:gd name="T42" fmla="*/ 404 w 7630"/>
                  <a:gd name="T43" fmla="*/ 494 h 5377"/>
                  <a:gd name="T44" fmla="*/ 128 w 7630"/>
                  <a:gd name="T45" fmla="*/ 320 h 5377"/>
                  <a:gd name="T46" fmla="*/ 16 w 7630"/>
                  <a:gd name="T47" fmla="*/ 59 h 5377"/>
                  <a:gd name="T48" fmla="*/ 248 w 7630"/>
                  <a:gd name="T49" fmla="*/ 59 h 5377"/>
                  <a:gd name="T50" fmla="*/ 451 w 7630"/>
                  <a:gd name="T51" fmla="*/ 212 h 5377"/>
                  <a:gd name="T52" fmla="*/ 727 w 7630"/>
                  <a:gd name="T53" fmla="*/ 371 h 5377"/>
                  <a:gd name="T54" fmla="*/ 994 w 7630"/>
                  <a:gd name="T55" fmla="*/ 509 h 5377"/>
                  <a:gd name="T56" fmla="*/ 1265 w 7630"/>
                  <a:gd name="T57" fmla="*/ 644 h 5377"/>
                  <a:gd name="T58" fmla="*/ 1554 w 7630"/>
                  <a:gd name="T59" fmla="*/ 793 h 5377"/>
                  <a:gd name="T60" fmla="*/ 1872 w 7630"/>
                  <a:gd name="T61" fmla="*/ 977 h 5377"/>
                  <a:gd name="T62" fmla="*/ 2153 w 7630"/>
                  <a:gd name="T63" fmla="*/ 1161 h 5377"/>
                  <a:gd name="T64" fmla="*/ 2337 w 7630"/>
                  <a:gd name="T65" fmla="*/ 1353 h 5377"/>
                  <a:gd name="T66" fmla="*/ 2599 w 7630"/>
                  <a:gd name="T67" fmla="*/ 1583 h 5377"/>
                  <a:gd name="T68" fmla="*/ 2914 w 7630"/>
                  <a:gd name="T69" fmla="*/ 1823 h 5377"/>
                  <a:gd name="T70" fmla="*/ 3259 w 7630"/>
                  <a:gd name="T71" fmla="*/ 2053 h 5377"/>
                  <a:gd name="T72" fmla="*/ 3613 w 7630"/>
                  <a:gd name="T73" fmla="*/ 2250 h 5377"/>
                  <a:gd name="T74" fmla="*/ 3947 w 7630"/>
                  <a:gd name="T75" fmla="*/ 2388 h 5377"/>
                  <a:gd name="T76" fmla="*/ 4273 w 7630"/>
                  <a:gd name="T77" fmla="*/ 2567 h 5377"/>
                  <a:gd name="T78" fmla="*/ 4744 w 7630"/>
                  <a:gd name="T79" fmla="*/ 2920 h 5377"/>
                  <a:gd name="T80" fmla="*/ 5151 w 7630"/>
                  <a:gd name="T81" fmla="*/ 3255 h 5377"/>
                  <a:gd name="T82" fmla="*/ 5488 w 7630"/>
                  <a:gd name="T83" fmla="*/ 3554 h 5377"/>
                  <a:gd name="T84" fmla="*/ 5752 w 7630"/>
                  <a:gd name="T85" fmla="*/ 3807 h 5377"/>
                  <a:gd name="T86" fmla="*/ 5939 w 7630"/>
                  <a:gd name="T87" fmla="*/ 4002 h 5377"/>
                  <a:gd name="T88" fmla="*/ 6042 w 7630"/>
                  <a:gd name="T89" fmla="*/ 4127 h 5377"/>
                  <a:gd name="T90" fmla="*/ 6357 w 7630"/>
                  <a:gd name="T91" fmla="*/ 4339 h 5377"/>
                  <a:gd name="T92" fmla="*/ 6962 w 7630"/>
                  <a:gd name="T93" fmla="*/ 4695 h 5377"/>
                  <a:gd name="T94" fmla="*/ 7505 w 7630"/>
                  <a:gd name="T95" fmla="*/ 5065 h 5377"/>
                  <a:gd name="T96" fmla="*/ 7608 w 7630"/>
                  <a:gd name="T97" fmla="*/ 5255 h 5377"/>
                  <a:gd name="T98" fmla="*/ 7455 w 7630"/>
                  <a:gd name="T99" fmla="*/ 5359 h 5377"/>
                  <a:gd name="T100" fmla="*/ 7204 w 7630"/>
                  <a:gd name="T101" fmla="*/ 5367 h 537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630" h="5377">
                    <a:moveTo>
                      <a:pt x="6973" y="5280"/>
                    </a:moveTo>
                    <a:lnTo>
                      <a:pt x="6973" y="5280"/>
                    </a:lnTo>
                    <a:lnTo>
                      <a:pt x="6923" y="5219"/>
                    </a:lnTo>
                    <a:lnTo>
                      <a:pt x="6864" y="5155"/>
                    </a:lnTo>
                    <a:lnTo>
                      <a:pt x="6794" y="5086"/>
                    </a:lnTo>
                    <a:lnTo>
                      <a:pt x="6719" y="5017"/>
                    </a:lnTo>
                    <a:lnTo>
                      <a:pt x="6638" y="4948"/>
                    </a:lnTo>
                    <a:lnTo>
                      <a:pt x="6552" y="4876"/>
                    </a:lnTo>
                    <a:lnTo>
                      <a:pt x="6463" y="4805"/>
                    </a:lnTo>
                    <a:lnTo>
                      <a:pt x="6371" y="4736"/>
                    </a:lnTo>
                    <a:lnTo>
                      <a:pt x="6282" y="4667"/>
                    </a:lnTo>
                    <a:lnTo>
                      <a:pt x="6193" y="4597"/>
                    </a:lnTo>
                    <a:lnTo>
                      <a:pt x="6106" y="4534"/>
                    </a:lnTo>
                    <a:lnTo>
                      <a:pt x="6026" y="4472"/>
                    </a:lnTo>
                    <a:lnTo>
                      <a:pt x="5948" y="4413"/>
                    </a:lnTo>
                    <a:lnTo>
                      <a:pt x="5881" y="4360"/>
                    </a:lnTo>
                    <a:lnTo>
                      <a:pt x="5822" y="4311"/>
                    </a:lnTo>
                    <a:lnTo>
                      <a:pt x="5772" y="4268"/>
                    </a:lnTo>
                    <a:lnTo>
                      <a:pt x="5758" y="4250"/>
                    </a:lnTo>
                    <a:lnTo>
                      <a:pt x="5736" y="4229"/>
                    </a:lnTo>
                    <a:lnTo>
                      <a:pt x="5711" y="4206"/>
                    </a:lnTo>
                    <a:lnTo>
                      <a:pt x="5677" y="4181"/>
                    </a:lnTo>
                    <a:lnTo>
                      <a:pt x="5641" y="4153"/>
                    </a:lnTo>
                    <a:lnTo>
                      <a:pt x="5596" y="4119"/>
                    </a:lnTo>
                    <a:lnTo>
                      <a:pt x="5549" y="4086"/>
                    </a:lnTo>
                    <a:lnTo>
                      <a:pt x="5499" y="4048"/>
                    </a:lnTo>
                    <a:lnTo>
                      <a:pt x="5440" y="4009"/>
                    </a:lnTo>
                    <a:lnTo>
                      <a:pt x="5382" y="3968"/>
                    </a:lnTo>
                    <a:lnTo>
                      <a:pt x="5318" y="3925"/>
                    </a:lnTo>
                    <a:lnTo>
                      <a:pt x="5251" y="3879"/>
                    </a:lnTo>
                    <a:lnTo>
                      <a:pt x="5181" y="3830"/>
                    </a:lnTo>
                    <a:lnTo>
                      <a:pt x="5109" y="3782"/>
                    </a:lnTo>
                    <a:lnTo>
                      <a:pt x="5037" y="3731"/>
                    </a:lnTo>
                    <a:lnTo>
                      <a:pt x="4959" y="3677"/>
                    </a:lnTo>
                    <a:lnTo>
                      <a:pt x="4881" y="3623"/>
                    </a:lnTo>
                    <a:lnTo>
                      <a:pt x="4803" y="3567"/>
                    </a:lnTo>
                    <a:lnTo>
                      <a:pt x="4722" y="3511"/>
                    </a:lnTo>
                    <a:lnTo>
                      <a:pt x="4641" y="3452"/>
                    </a:lnTo>
                    <a:lnTo>
                      <a:pt x="4560" y="3393"/>
                    </a:lnTo>
                    <a:lnTo>
                      <a:pt x="4479" y="3334"/>
                    </a:lnTo>
                    <a:lnTo>
                      <a:pt x="4399" y="3273"/>
                    </a:lnTo>
                    <a:lnTo>
                      <a:pt x="4321" y="3212"/>
                    </a:lnTo>
                    <a:lnTo>
                      <a:pt x="4240" y="3148"/>
                    </a:lnTo>
                    <a:lnTo>
                      <a:pt x="4162" y="3086"/>
                    </a:lnTo>
                    <a:lnTo>
                      <a:pt x="4087" y="3022"/>
                    </a:lnTo>
                    <a:lnTo>
                      <a:pt x="4011" y="2959"/>
                    </a:lnTo>
                    <a:lnTo>
                      <a:pt x="3942" y="2897"/>
                    </a:lnTo>
                    <a:lnTo>
                      <a:pt x="3872" y="2833"/>
                    </a:lnTo>
                    <a:lnTo>
                      <a:pt x="3805" y="2769"/>
                    </a:lnTo>
                    <a:lnTo>
                      <a:pt x="3741" y="2705"/>
                    </a:lnTo>
                    <a:lnTo>
                      <a:pt x="3688" y="2670"/>
                    </a:lnTo>
                    <a:lnTo>
                      <a:pt x="3632" y="2631"/>
                    </a:lnTo>
                    <a:lnTo>
                      <a:pt x="3577" y="2593"/>
                    </a:lnTo>
                    <a:lnTo>
                      <a:pt x="3518" y="2555"/>
                    </a:lnTo>
                    <a:lnTo>
                      <a:pt x="3460" y="2516"/>
                    </a:lnTo>
                    <a:lnTo>
                      <a:pt x="3398" y="2475"/>
                    </a:lnTo>
                    <a:lnTo>
                      <a:pt x="3337" y="2437"/>
                    </a:lnTo>
                    <a:lnTo>
                      <a:pt x="3273" y="2396"/>
                    </a:lnTo>
                    <a:lnTo>
                      <a:pt x="3209" y="2355"/>
                    </a:lnTo>
                    <a:lnTo>
                      <a:pt x="3145" y="2312"/>
                    </a:lnTo>
                    <a:lnTo>
                      <a:pt x="3078" y="2271"/>
                    </a:lnTo>
                    <a:lnTo>
                      <a:pt x="3014" y="2230"/>
                    </a:lnTo>
                    <a:lnTo>
                      <a:pt x="2947" y="2186"/>
                    </a:lnTo>
                    <a:lnTo>
                      <a:pt x="2880" y="2143"/>
                    </a:lnTo>
                    <a:lnTo>
                      <a:pt x="2816" y="2099"/>
                    </a:lnTo>
                    <a:lnTo>
                      <a:pt x="2749" y="2056"/>
                    </a:lnTo>
                    <a:lnTo>
                      <a:pt x="2682" y="2012"/>
                    </a:lnTo>
                    <a:lnTo>
                      <a:pt x="2618" y="1969"/>
                    </a:lnTo>
                    <a:lnTo>
                      <a:pt x="2554" y="1923"/>
                    </a:lnTo>
                    <a:lnTo>
                      <a:pt x="2490" y="1879"/>
                    </a:lnTo>
                    <a:lnTo>
                      <a:pt x="2426" y="1836"/>
                    </a:lnTo>
                    <a:lnTo>
                      <a:pt x="2362" y="1790"/>
                    </a:lnTo>
                    <a:lnTo>
                      <a:pt x="2304" y="1747"/>
                    </a:lnTo>
                    <a:lnTo>
                      <a:pt x="2242" y="1701"/>
                    </a:lnTo>
                    <a:lnTo>
                      <a:pt x="2184" y="1654"/>
                    </a:lnTo>
                    <a:lnTo>
                      <a:pt x="2125" y="1611"/>
                    </a:lnTo>
                    <a:lnTo>
                      <a:pt x="2072" y="1565"/>
                    </a:lnTo>
                    <a:lnTo>
                      <a:pt x="2017" y="1519"/>
                    </a:lnTo>
                    <a:lnTo>
                      <a:pt x="1967" y="1475"/>
                    </a:lnTo>
                    <a:lnTo>
                      <a:pt x="1916" y="1429"/>
                    </a:lnTo>
                    <a:lnTo>
                      <a:pt x="1869" y="1386"/>
                    </a:lnTo>
                    <a:lnTo>
                      <a:pt x="1824" y="1340"/>
                    </a:lnTo>
                    <a:lnTo>
                      <a:pt x="1746" y="1286"/>
                    </a:lnTo>
                    <a:lnTo>
                      <a:pt x="1674" y="1238"/>
                    </a:lnTo>
                    <a:lnTo>
                      <a:pt x="1602" y="1192"/>
                    </a:lnTo>
                    <a:lnTo>
                      <a:pt x="1535" y="1146"/>
                    </a:lnTo>
                    <a:lnTo>
                      <a:pt x="1468" y="1105"/>
                    </a:lnTo>
                    <a:lnTo>
                      <a:pt x="1404" y="1064"/>
                    </a:lnTo>
                    <a:lnTo>
                      <a:pt x="1343" y="1025"/>
                    </a:lnTo>
                    <a:lnTo>
                      <a:pt x="1281" y="990"/>
                    </a:lnTo>
                    <a:lnTo>
                      <a:pt x="1223" y="956"/>
                    </a:lnTo>
                    <a:lnTo>
                      <a:pt x="1167" y="923"/>
                    </a:lnTo>
                    <a:lnTo>
                      <a:pt x="1111" y="890"/>
                    </a:lnTo>
                    <a:lnTo>
                      <a:pt x="1058" y="859"/>
                    </a:lnTo>
                    <a:lnTo>
                      <a:pt x="1005" y="831"/>
                    </a:lnTo>
                    <a:lnTo>
                      <a:pt x="952" y="803"/>
                    </a:lnTo>
                    <a:lnTo>
                      <a:pt x="902" y="775"/>
                    </a:lnTo>
                    <a:lnTo>
                      <a:pt x="852" y="747"/>
                    </a:lnTo>
                    <a:lnTo>
                      <a:pt x="802" y="719"/>
                    </a:lnTo>
                    <a:lnTo>
                      <a:pt x="755" y="693"/>
                    </a:lnTo>
                    <a:lnTo>
                      <a:pt x="705" y="665"/>
                    </a:lnTo>
                    <a:lnTo>
                      <a:pt x="654" y="639"/>
                    </a:lnTo>
                    <a:lnTo>
                      <a:pt x="607" y="611"/>
                    </a:lnTo>
                    <a:lnTo>
                      <a:pt x="557" y="583"/>
                    </a:lnTo>
                    <a:lnTo>
                      <a:pt x="507" y="555"/>
                    </a:lnTo>
                    <a:lnTo>
                      <a:pt x="457" y="524"/>
                    </a:lnTo>
                    <a:lnTo>
                      <a:pt x="404" y="494"/>
                    </a:lnTo>
                    <a:lnTo>
                      <a:pt x="351" y="463"/>
                    </a:lnTo>
                    <a:lnTo>
                      <a:pt x="298" y="430"/>
                    </a:lnTo>
                    <a:lnTo>
                      <a:pt x="242" y="394"/>
                    </a:lnTo>
                    <a:lnTo>
                      <a:pt x="186" y="358"/>
                    </a:lnTo>
                    <a:lnTo>
                      <a:pt x="128" y="320"/>
                    </a:lnTo>
                    <a:lnTo>
                      <a:pt x="69" y="281"/>
                    </a:lnTo>
                    <a:lnTo>
                      <a:pt x="8" y="238"/>
                    </a:lnTo>
                    <a:lnTo>
                      <a:pt x="0" y="131"/>
                    </a:lnTo>
                    <a:lnTo>
                      <a:pt x="16" y="59"/>
                    </a:lnTo>
                    <a:lnTo>
                      <a:pt x="53" y="18"/>
                    </a:lnTo>
                    <a:lnTo>
                      <a:pt x="100" y="0"/>
                    </a:lnTo>
                    <a:lnTo>
                      <a:pt x="153" y="5"/>
                    </a:lnTo>
                    <a:lnTo>
                      <a:pt x="203" y="26"/>
                    </a:lnTo>
                    <a:lnTo>
                      <a:pt x="248" y="59"/>
                    </a:lnTo>
                    <a:lnTo>
                      <a:pt x="278" y="97"/>
                    </a:lnTo>
                    <a:lnTo>
                      <a:pt x="337" y="138"/>
                    </a:lnTo>
                    <a:lnTo>
                      <a:pt x="395" y="177"/>
                    </a:lnTo>
                    <a:lnTo>
                      <a:pt x="451" y="212"/>
                    </a:lnTo>
                    <a:lnTo>
                      <a:pt x="507" y="246"/>
                    </a:lnTo>
                    <a:lnTo>
                      <a:pt x="562" y="279"/>
                    </a:lnTo>
                    <a:lnTo>
                      <a:pt x="618" y="312"/>
                    </a:lnTo>
                    <a:lnTo>
                      <a:pt x="671" y="343"/>
                    </a:lnTo>
                    <a:lnTo>
                      <a:pt x="727" y="371"/>
                    </a:lnTo>
                    <a:lnTo>
                      <a:pt x="780" y="399"/>
                    </a:lnTo>
                    <a:lnTo>
                      <a:pt x="833" y="427"/>
                    </a:lnTo>
                    <a:lnTo>
                      <a:pt x="886" y="455"/>
                    </a:lnTo>
                    <a:lnTo>
                      <a:pt x="941" y="483"/>
                    </a:lnTo>
                    <a:lnTo>
                      <a:pt x="994" y="509"/>
                    </a:lnTo>
                    <a:lnTo>
                      <a:pt x="1047" y="535"/>
                    </a:lnTo>
                    <a:lnTo>
                      <a:pt x="1100" y="563"/>
                    </a:lnTo>
                    <a:lnTo>
                      <a:pt x="1156" y="588"/>
                    </a:lnTo>
                    <a:lnTo>
                      <a:pt x="1209" y="616"/>
                    </a:lnTo>
                    <a:lnTo>
                      <a:pt x="1265" y="644"/>
                    </a:lnTo>
                    <a:lnTo>
                      <a:pt x="1320" y="673"/>
                    </a:lnTo>
                    <a:lnTo>
                      <a:pt x="1379" y="701"/>
                    </a:lnTo>
                    <a:lnTo>
                      <a:pt x="1434" y="731"/>
                    </a:lnTo>
                    <a:lnTo>
                      <a:pt x="1493" y="762"/>
                    </a:lnTo>
                    <a:lnTo>
                      <a:pt x="1554" y="793"/>
                    </a:lnTo>
                    <a:lnTo>
                      <a:pt x="1616" y="826"/>
                    </a:lnTo>
                    <a:lnTo>
                      <a:pt x="1677" y="862"/>
                    </a:lnTo>
                    <a:lnTo>
                      <a:pt x="1741" y="898"/>
                    </a:lnTo>
                    <a:lnTo>
                      <a:pt x="1805" y="936"/>
                    </a:lnTo>
                    <a:lnTo>
                      <a:pt x="1872" y="977"/>
                    </a:lnTo>
                    <a:lnTo>
                      <a:pt x="1939" y="1020"/>
                    </a:lnTo>
                    <a:lnTo>
                      <a:pt x="2008" y="1064"/>
                    </a:lnTo>
                    <a:lnTo>
                      <a:pt x="2081" y="1112"/>
                    </a:lnTo>
                    <a:lnTo>
                      <a:pt x="2153" y="1161"/>
                    </a:lnTo>
                    <a:lnTo>
                      <a:pt x="2184" y="1194"/>
                    </a:lnTo>
                    <a:lnTo>
                      <a:pt x="2217" y="1233"/>
                    </a:lnTo>
                    <a:lnTo>
                      <a:pt x="2253" y="1271"/>
                    </a:lnTo>
                    <a:lnTo>
                      <a:pt x="2292" y="1312"/>
                    </a:lnTo>
                    <a:lnTo>
                      <a:pt x="2337" y="1353"/>
                    </a:lnTo>
                    <a:lnTo>
                      <a:pt x="2384" y="1396"/>
                    </a:lnTo>
                    <a:lnTo>
                      <a:pt x="2435" y="1442"/>
                    </a:lnTo>
                    <a:lnTo>
                      <a:pt x="2487" y="1488"/>
                    </a:lnTo>
                    <a:lnTo>
                      <a:pt x="2540" y="1534"/>
                    </a:lnTo>
                    <a:lnTo>
                      <a:pt x="2599" y="1583"/>
                    </a:lnTo>
                    <a:lnTo>
                      <a:pt x="2657" y="1631"/>
                    </a:lnTo>
                    <a:lnTo>
                      <a:pt x="2719" y="1680"/>
                    </a:lnTo>
                    <a:lnTo>
                      <a:pt x="2783" y="1729"/>
                    </a:lnTo>
                    <a:lnTo>
                      <a:pt x="2847" y="1775"/>
                    </a:lnTo>
                    <a:lnTo>
                      <a:pt x="2914" y="1823"/>
                    </a:lnTo>
                    <a:lnTo>
                      <a:pt x="2983" y="1872"/>
                    </a:lnTo>
                    <a:lnTo>
                      <a:pt x="3050" y="1918"/>
                    </a:lnTo>
                    <a:lnTo>
                      <a:pt x="3120" y="1966"/>
                    </a:lnTo>
                    <a:lnTo>
                      <a:pt x="3190" y="2010"/>
                    </a:lnTo>
                    <a:lnTo>
                      <a:pt x="3259" y="2053"/>
                    </a:lnTo>
                    <a:lnTo>
                      <a:pt x="3332" y="2097"/>
                    </a:lnTo>
                    <a:lnTo>
                      <a:pt x="3401" y="2138"/>
                    </a:lnTo>
                    <a:lnTo>
                      <a:pt x="3471" y="2179"/>
                    </a:lnTo>
                    <a:lnTo>
                      <a:pt x="3543" y="2214"/>
                    </a:lnTo>
                    <a:lnTo>
                      <a:pt x="3613" y="2250"/>
                    </a:lnTo>
                    <a:lnTo>
                      <a:pt x="3680" y="2283"/>
                    </a:lnTo>
                    <a:lnTo>
                      <a:pt x="3749" y="2314"/>
                    </a:lnTo>
                    <a:lnTo>
                      <a:pt x="3816" y="2342"/>
                    </a:lnTo>
                    <a:lnTo>
                      <a:pt x="3883" y="2365"/>
                    </a:lnTo>
                    <a:lnTo>
                      <a:pt x="3947" y="2388"/>
                    </a:lnTo>
                    <a:lnTo>
                      <a:pt x="4009" y="2406"/>
                    </a:lnTo>
                    <a:lnTo>
                      <a:pt x="4070" y="2422"/>
                    </a:lnTo>
                    <a:lnTo>
                      <a:pt x="4173" y="2493"/>
                    </a:lnTo>
                    <a:lnTo>
                      <a:pt x="4273" y="2567"/>
                    </a:lnTo>
                    <a:lnTo>
                      <a:pt x="4374" y="2639"/>
                    </a:lnTo>
                    <a:lnTo>
                      <a:pt x="4468" y="2710"/>
                    </a:lnTo>
                    <a:lnTo>
                      <a:pt x="4563" y="2782"/>
                    </a:lnTo>
                    <a:lnTo>
                      <a:pt x="4655" y="2851"/>
                    </a:lnTo>
                    <a:lnTo>
                      <a:pt x="4744" y="2920"/>
                    </a:lnTo>
                    <a:lnTo>
                      <a:pt x="4830" y="2989"/>
                    </a:lnTo>
                    <a:lnTo>
                      <a:pt x="4914" y="3058"/>
                    </a:lnTo>
                    <a:lnTo>
                      <a:pt x="4995" y="3125"/>
                    </a:lnTo>
                    <a:lnTo>
                      <a:pt x="5073" y="3191"/>
                    </a:lnTo>
                    <a:lnTo>
                      <a:pt x="5151" y="3255"/>
                    </a:lnTo>
                    <a:lnTo>
                      <a:pt x="5223" y="3316"/>
                    </a:lnTo>
                    <a:lnTo>
                      <a:pt x="5293" y="3378"/>
                    </a:lnTo>
                    <a:lnTo>
                      <a:pt x="5360" y="3439"/>
                    </a:lnTo>
                    <a:lnTo>
                      <a:pt x="5427" y="3495"/>
                    </a:lnTo>
                    <a:lnTo>
                      <a:pt x="5488" y="3554"/>
                    </a:lnTo>
                    <a:lnTo>
                      <a:pt x="5546" y="3608"/>
                    </a:lnTo>
                    <a:lnTo>
                      <a:pt x="5602" y="3662"/>
                    </a:lnTo>
                    <a:lnTo>
                      <a:pt x="5655" y="3710"/>
                    </a:lnTo>
                    <a:lnTo>
                      <a:pt x="5705" y="3759"/>
                    </a:lnTo>
                    <a:lnTo>
                      <a:pt x="5752" y="3807"/>
                    </a:lnTo>
                    <a:lnTo>
                      <a:pt x="5797" y="3851"/>
                    </a:lnTo>
                    <a:lnTo>
                      <a:pt x="5836" y="3892"/>
                    </a:lnTo>
                    <a:lnTo>
                      <a:pt x="5875" y="3930"/>
                    </a:lnTo>
                    <a:lnTo>
                      <a:pt x="5909" y="3968"/>
                    </a:lnTo>
                    <a:lnTo>
                      <a:pt x="5939" y="4002"/>
                    </a:lnTo>
                    <a:lnTo>
                      <a:pt x="5967" y="4032"/>
                    </a:lnTo>
                    <a:lnTo>
                      <a:pt x="5989" y="4061"/>
                    </a:lnTo>
                    <a:lnTo>
                      <a:pt x="6012" y="4086"/>
                    </a:lnTo>
                    <a:lnTo>
                      <a:pt x="6028" y="4109"/>
                    </a:lnTo>
                    <a:lnTo>
                      <a:pt x="6042" y="4127"/>
                    </a:lnTo>
                    <a:lnTo>
                      <a:pt x="6095" y="4170"/>
                    </a:lnTo>
                    <a:lnTo>
                      <a:pt x="6168" y="4222"/>
                    </a:lnTo>
                    <a:lnTo>
                      <a:pt x="6257" y="4278"/>
                    </a:lnTo>
                    <a:lnTo>
                      <a:pt x="6357" y="4339"/>
                    </a:lnTo>
                    <a:lnTo>
                      <a:pt x="6468" y="4403"/>
                    </a:lnTo>
                    <a:lnTo>
                      <a:pt x="6585" y="4472"/>
                    </a:lnTo>
                    <a:lnTo>
                      <a:pt x="6711" y="4546"/>
                    </a:lnTo>
                    <a:lnTo>
                      <a:pt x="6836" y="4621"/>
                    </a:lnTo>
                    <a:lnTo>
                      <a:pt x="6962" y="4695"/>
                    </a:lnTo>
                    <a:lnTo>
                      <a:pt x="7087" y="4771"/>
                    </a:lnTo>
                    <a:lnTo>
                      <a:pt x="7204" y="4848"/>
                    </a:lnTo>
                    <a:lnTo>
                      <a:pt x="7315" y="4922"/>
                    </a:lnTo>
                    <a:lnTo>
                      <a:pt x="7416" y="4994"/>
                    </a:lnTo>
                    <a:lnTo>
                      <a:pt x="7505" y="5065"/>
                    </a:lnTo>
                    <a:lnTo>
                      <a:pt x="7577" y="5132"/>
                    </a:lnTo>
                    <a:lnTo>
                      <a:pt x="7630" y="5193"/>
                    </a:lnTo>
                    <a:lnTo>
                      <a:pt x="7622" y="5226"/>
                    </a:lnTo>
                    <a:lnTo>
                      <a:pt x="7608" y="5255"/>
                    </a:lnTo>
                    <a:lnTo>
                      <a:pt x="7588" y="5283"/>
                    </a:lnTo>
                    <a:lnTo>
                      <a:pt x="7563" y="5306"/>
                    </a:lnTo>
                    <a:lnTo>
                      <a:pt x="7533" y="5329"/>
                    </a:lnTo>
                    <a:lnTo>
                      <a:pt x="7496" y="5347"/>
                    </a:lnTo>
                    <a:lnTo>
                      <a:pt x="7455" y="5359"/>
                    </a:lnTo>
                    <a:lnTo>
                      <a:pt x="7410" y="5370"/>
                    </a:lnTo>
                    <a:lnTo>
                      <a:pt x="7363" y="5377"/>
                    </a:lnTo>
                    <a:lnTo>
                      <a:pt x="7313" y="5377"/>
                    </a:lnTo>
                    <a:lnTo>
                      <a:pt x="7260" y="5375"/>
                    </a:lnTo>
                    <a:lnTo>
                      <a:pt x="7204" y="5367"/>
                    </a:lnTo>
                    <a:lnTo>
                      <a:pt x="7145" y="5354"/>
                    </a:lnTo>
                    <a:lnTo>
                      <a:pt x="7090" y="5334"/>
                    </a:lnTo>
                    <a:lnTo>
                      <a:pt x="7031" y="5311"/>
                    </a:lnTo>
                    <a:lnTo>
                      <a:pt x="6973" y="5280"/>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82" name="Freeform 71"/>
              <p:cNvSpPr>
                <a:spLocks/>
              </p:cNvSpPr>
              <p:nvPr/>
            </p:nvSpPr>
            <p:spPr bwMode="auto">
              <a:xfrm>
                <a:off x="15203" y="9262"/>
                <a:ext cx="7302" cy="5563"/>
              </a:xfrm>
              <a:custGeom>
                <a:avLst/>
                <a:gdLst>
                  <a:gd name="T0" fmla="*/ 6842 w 7302"/>
                  <a:gd name="T1" fmla="*/ 5323 h 5563"/>
                  <a:gd name="T2" fmla="*/ 6533 w 7302"/>
                  <a:gd name="T3" fmla="*/ 5001 h 5563"/>
                  <a:gd name="T4" fmla="*/ 6204 w 7302"/>
                  <a:gd name="T5" fmla="*/ 4686 h 5563"/>
                  <a:gd name="T6" fmla="*/ 5937 w 7302"/>
                  <a:gd name="T7" fmla="*/ 4436 h 5563"/>
                  <a:gd name="T8" fmla="*/ 5828 w 7302"/>
                  <a:gd name="T9" fmla="*/ 4331 h 5563"/>
                  <a:gd name="T10" fmla="*/ 5667 w 7302"/>
                  <a:gd name="T11" fmla="*/ 4208 h 5563"/>
                  <a:gd name="T12" fmla="*/ 5436 w 7302"/>
                  <a:gd name="T13" fmla="*/ 4047 h 5563"/>
                  <a:gd name="T14" fmla="*/ 5154 w 7302"/>
                  <a:gd name="T15" fmla="*/ 3853 h 5563"/>
                  <a:gd name="T16" fmla="*/ 4839 w 7302"/>
                  <a:gd name="T17" fmla="*/ 3633 h 5563"/>
                  <a:gd name="T18" fmla="*/ 4516 w 7302"/>
                  <a:gd name="T19" fmla="*/ 3395 h 5563"/>
                  <a:gd name="T20" fmla="*/ 4204 w 7302"/>
                  <a:gd name="T21" fmla="*/ 3145 h 5563"/>
                  <a:gd name="T22" fmla="*/ 3923 w 7302"/>
                  <a:gd name="T23" fmla="*/ 2891 h 5563"/>
                  <a:gd name="T24" fmla="*/ 3694 w 7302"/>
                  <a:gd name="T25" fmla="*/ 2715 h 5563"/>
                  <a:gd name="T26" fmla="*/ 3455 w 7302"/>
                  <a:gd name="T27" fmla="*/ 2559 h 5563"/>
                  <a:gd name="T28" fmla="*/ 3196 w 7302"/>
                  <a:gd name="T29" fmla="*/ 2393 h 5563"/>
                  <a:gd name="T30" fmla="*/ 2934 w 7302"/>
                  <a:gd name="T31" fmla="*/ 2222 h 5563"/>
                  <a:gd name="T32" fmla="*/ 2672 w 7302"/>
                  <a:gd name="T33" fmla="*/ 2045 h 5563"/>
                  <a:gd name="T34" fmla="*/ 2421 w 7302"/>
                  <a:gd name="T35" fmla="*/ 1869 h 5563"/>
                  <a:gd name="T36" fmla="*/ 2190 w 7302"/>
                  <a:gd name="T37" fmla="*/ 1687 h 5563"/>
                  <a:gd name="T38" fmla="*/ 1987 w 7302"/>
                  <a:gd name="T39" fmla="*/ 1508 h 5563"/>
                  <a:gd name="T40" fmla="*/ 1716 w 7302"/>
                  <a:gd name="T41" fmla="*/ 1309 h 5563"/>
                  <a:gd name="T42" fmla="*/ 1443 w 7302"/>
                  <a:gd name="T43" fmla="*/ 1132 h 5563"/>
                  <a:gd name="T44" fmla="*/ 1196 w 7302"/>
                  <a:gd name="T45" fmla="*/ 979 h 5563"/>
                  <a:gd name="T46" fmla="*/ 967 w 7302"/>
                  <a:gd name="T47" fmla="*/ 841 h 5563"/>
                  <a:gd name="T48" fmla="*/ 747 w 7302"/>
                  <a:gd name="T49" fmla="*/ 708 h 5563"/>
                  <a:gd name="T50" fmla="*/ 530 w 7302"/>
                  <a:gd name="T51" fmla="*/ 575 h 5563"/>
                  <a:gd name="T52" fmla="*/ 307 w 7302"/>
                  <a:gd name="T53" fmla="*/ 437 h 5563"/>
                  <a:gd name="T54" fmla="*/ 70 w 7302"/>
                  <a:gd name="T55" fmla="*/ 281 h 5563"/>
                  <a:gd name="T56" fmla="*/ 53 w 7302"/>
                  <a:gd name="T57" fmla="*/ 15 h 5563"/>
                  <a:gd name="T58" fmla="*/ 248 w 7302"/>
                  <a:gd name="T59" fmla="*/ 56 h 5563"/>
                  <a:gd name="T60" fmla="*/ 455 w 7302"/>
                  <a:gd name="T61" fmla="*/ 212 h 5563"/>
                  <a:gd name="T62" fmla="*/ 689 w 7302"/>
                  <a:gd name="T63" fmla="*/ 355 h 5563"/>
                  <a:gd name="T64" fmla="*/ 920 w 7302"/>
                  <a:gd name="T65" fmla="*/ 488 h 5563"/>
                  <a:gd name="T66" fmla="*/ 1154 w 7302"/>
                  <a:gd name="T67" fmla="*/ 618 h 5563"/>
                  <a:gd name="T68" fmla="*/ 1396 w 7302"/>
                  <a:gd name="T69" fmla="*/ 751 h 5563"/>
                  <a:gd name="T70" fmla="*/ 1650 w 7302"/>
                  <a:gd name="T71" fmla="*/ 892 h 5563"/>
                  <a:gd name="T72" fmla="*/ 1914 w 7302"/>
                  <a:gd name="T73" fmla="*/ 1051 h 5563"/>
                  <a:gd name="T74" fmla="*/ 2198 w 7302"/>
                  <a:gd name="T75" fmla="*/ 1235 h 5563"/>
                  <a:gd name="T76" fmla="*/ 2371 w 7302"/>
                  <a:gd name="T77" fmla="*/ 1393 h 5563"/>
                  <a:gd name="T78" fmla="*/ 2549 w 7302"/>
                  <a:gd name="T79" fmla="*/ 1564 h 5563"/>
                  <a:gd name="T80" fmla="*/ 2775 w 7302"/>
                  <a:gd name="T81" fmla="*/ 1754 h 5563"/>
                  <a:gd name="T82" fmla="*/ 3031 w 7302"/>
                  <a:gd name="T83" fmla="*/ 1945 h 5563"/>
                  <a:gd name="T84" fmla="*/ 3307 w 7302"/>
                  <a:gd name="T85" fmla="*/ 2132 h 5563"/>
                  <a:gd name="T86" fmla="*/ 3589 w 7302"/>
                  <a:gd name="T87" fmla="*/ 2301 h 5563"/>
                  <a:gd name="T88" fmla="*/ 3867 w 7302"/>
                  <a:gd name="T89" fmla="*/ 2436 h 5563"/>
                  <a:gd name="T90" fmla="*/ 4126 w 7302"/>
                  <a:gd name="T91" fmla="*/ 2528 h 5563"/>
                  <a:gd name="T92" fmla="*/ 4491 w 7302"/>
                  <a:gd name="T93" fmla="*/ 2761 h 5563"/>
                  <a:gd name="T94" fmla="*/ 4862 w 7302"/>
                  <a:gd name="T95" fmla="*/ 3042 h 5563"/>
                  <a:gd name="T96" fmla="*/ 5190 w 7302"/>
                  <a:gd name="T97" fmla="*/ 3313 h 5563"/>
                  <a:gd name="T98" fmla="*/ 5477 w 7302"/>
                  <a:gd name="T99" fmla="*/ 3561 h 5563"/>
                  <a:gd name="T100" fmla="*/ 5720 w 7302"/>
                  <a:gd name="T101" fmla="*/ 3784 h 5563"/>
                  <a:gd name="T102" fmla="*/ 5915 w 7302"/>
                  <a:gd name="T103" fmla="*/ 3973 h 5563"/>
                  <a:gd name="T104" fmla="*/ 6057 w 7302"/>
                  <a:gd name="T105" fmla="*/ 4124 h 5563"/>
                  <a:gd name="T106" fmla="*/ 6146 w 7302"/>
                  <a:gd name="T107" fmla="*/ 4231 h 5563"/>
                  <a:gd name="T108" fmla="*/ 6330 w 7302"/>
                  <a:gd name="T109" fmla="*/ 4372 h 5563"/>
                  <a:gd name="T110" fmla="*/ 6645 w 7302"/>
                  <a:gd name="T111" fmla="*/ 4546 h 5563"/>
                  <a:gd name="T112" fmla="*/ 6979 w 7302"/>
                  <a:gd name="T113" fmla="*/ 4738 h 5563"/>
                  <a:gd name="T114" fmla="*/ 7252 w 7302"/>
                  <a:gd name="T115" fmla="*/ 4955 h 5563"/>
                  <a:gd name="T116" fmla="*/ 7283 w 7302"/>
                  <a:gd name="T117" fmla="*/ 5300 h 5563"/>
                  <a:gd name="T118" fmla="*/ 7113 w 7302"/>
                  <a:gd name="T119" fmla="*/ 5563 h 55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302" h="5563">
                    <a:moveTo>
                      <a:pt x="7012" y="5528"/>
                    </a:moveTo>
                    <a:lnTo>
                      <a:pt x="6965" y="5464"/>
                    </a:lnTo>
                    <a:lnTo>
                      <a:pt x="6907" y="5395"/>
                    </a:lnTo>
                    <a:lnTo>
                      <a:pt x="6842" y="5323"/>
                    </a:lnTo>
                    <a:lnTo>
                      <a:pt x="6770" y="5246"/>
                    </a:lnTo>
                    <a:lnTo>
                      <a:pt x="6695" y="5165"/>
                    </a:lnTo>
                    <a:lnTo>
                      <a:pt x="6614" y="5083"/>
                    </a:lnTo>
                    <a:lnTo>
                      <a:pt x="6533" y="5001"/>
                    </a:lnTo>
                    <a:lnTo>
                      <a:pt x="6450" y="4919"/>
                    </a:lnTo>
                    <a:lnTo>
                      <a:pt x="6366" y="4840"/>
                    </a:lnTo>
                    <a:lnTo>
                      <a:pt x="6285" y="4761"/>
                    </a:lnTo>
                    <a:lnTo>
                      <a:pt x="6204" y="4686"/>
                    </a:lnTo>
                    <a:lnTo>
                      <a:pt x="6129" y="4615"/>
                    </a:lnTo>
                    <a:lnTo>
                      <a:pt x="6060" y="4548"/>
                    </a:lnTo>
                    <a:lnTo>
                      <a:pt x="5996" y="4490"/>
                    </a:lnTo>
                    <a:lnTo>
                      <a:pt x="5937" y="4436"/>
                    </a:lnTo>
                    <a:lnTo>
                      <a:pt x="5890" y="4392"/>
                    </a:lnTo>
                    <a:lnTo>
                      <a:pt x="5876" y="4375"/>
                    </a:lnTo>
                    <a:lnTo>
                      <a:pt x="5853" y="4354"/>
                    </a:lnTo>
                    <a:lnTo>
                      <a:pt x="5828" y="4331"/>
                    </a:lnTo>
                    <a:lnTo>
                      <a:pt x="5795" y="4305"/>
                    </a:lnTo>
                    <a:lnTo>
                      <a:pt x="5759" y="4275"/>
                    </a:lnTo>
                    <a:lnTo>
                      <a:pt x="5714" y="4244"/>
                    </a:lnTo>
                    <a:lnTo>
                      <a:pt x="5667" y="4208"/>
                    </a:lnTo>
                    <a:lnTo>
                      <a:pt x="5617" y="4173"/>
                    </a:lnTo>
                    <a:lnTo>
                      <a:pt x="5558" y="4132"/>
                    </a:lnTo>
                    <a:lnTo>
                      <a:pt x="5500" y="4091"/>
                    </a:lnTo>
                    <a:lnTo>
                      <a:pt x="5436" y="4047"/>
                    </a:lnTo>
                    <a:lnTo>
                      <a:pt x="5369" y="4001"/>
                    </a:lnTo>
                    <a:lnTo>
                      <a:pt x="5299" y="3953"/>
                    </a:lnTo>
                    <a:lnTo>
                      <a:pt x="5227" y="3904"/>
                    </a:lnTo>
                    <a:lnTo>
                      <a:pt x="5154" y="3853"/>
                    </a:lnTo>
                    <a:lnTo>
                      <a:pt x="5076" y="3799"/>
                    </a:lnTo>
                    <a:lnTo>
                      <a:pt x="4998" y="3746"/>
                    </a:lnTo>
                    <a:lnTo>
                      <a:pt x="4920" y="3689"/>
                    </a:lnTo>
                    <a:lnTo>
                      <a:pt x="4839" y="3633"/>
                    </a:lnTo>
                    <a:lnTo>
                      <a:pt x="4759" y="3574"/>
                    </a:lnTo>
                    <a:lnTo>
                      <a:pt x="4678" y="3515"/>
                    </a:lnTo>
                    <a:lnTo>
                      <a:pt x="4597" y="3457"/>
                    </a:lnTo>
                    <a:lnTo>
                      <a:pt x="4516" y="3395"/>
                    </a:lnTo>
                    <a:lnTo>
                      <a:pt x="4438" y="3334"/>
                    </a:lnTo>
                    <a:lnTo>
                      <a:pt x="4357" y="3270"/>
                    </a:lnTo>
                    <a:lnTo>
                      <a:pt x="4279" y="3209"/>
                    </a:lnTo>
                    <a:lnTo>
                      <a:pt x="4204" y="3145"/>
                    </a:lnTo>
                    <a:lnTo>
                      <a:pt x="4129" y="3081"/>
                    </a:lnTo>
                    <a:lnTo>
                      <a:pt x="4059" y="3019"/>
                    </a:lnTo>
                    <a:lnTo>
                      <a:pt x="3990" y="2955"/>
                    </a:lnTo>
                    <a:lnTo>
                      <a:pt x="3923" y="2891"/>
                    </a:lnTo>
                    <a:lnTo>
                      <a:pt x="3859" y="2828"/>
                    </a:lnTo>
                    <a:lnTo>
                      <a:pt x="3806" y="2792"/>
                    </a:lnTo>
                    <a:lnTo>
                      <a:pt x="3750" y="2753"/>
                    </a:lnTo>
                    <a:lnTo>
                      <a:pt x="3694" y="2715"/>
                    </a:lnTo>
                    <a:lnTo>
                      <a:pt x="3636" y="2677"/>
                    </a:lnTo>
                    <a:lnTo>
                      <a:pt x="3577" y="2638"/>
                    </a:lnTo>
                    <a:lnTo>
                      <a:pt x="3516" y="2597"/>
                    </a:lnTo>
                    <a:lnTo>
                      <a:pt x="3455" y="2559"/>
                    </a:lnTo>
                    <a:lnTo>
                      <a:pt x="3391" y="2518"/>
                    </a:lnTo>
                    <a:lnTo>
                      <a:pt x="3327" y="2477"/>
                    </a:lnTo>
                    <a:lnTo>
                      <a:pt x="3263" y="2434"/>
                    </a:lnTo>
                    <a:lnTo>
                      <a:pt x="3196" y="2393"/>
                    </a:lnTo>
                    <a:lnTo>
                      <a:pt x="3132" y="2352"/>
                    </a:lnTo>
                    <a:lnTo>
                      <a:pt x="3065" y="2309"/>
                    </a:lnTo>
                    <a:lnTo>
                      <a:pt x="2998" y="2265"/>
                    </a:lnTo>
                    <a:lnTo>
                      <a:pt x="2934" y="2222"/>
                    </a:lnTo>
                    <a:lnTo>
                      <a:pt x="2867" y="2178"/>
                    </a:lnTo>
                    <a:lnTo>
                      <a:pt x="2800" y="2135"/>
                    </a:lnTo>
                    <a:lnTo>
                      <a:pt x="2736" y="2091"/>
                    </a:lnTo>
                    <a:lnTo>
                      <a:pt x="2672" y="2045"/>
                    </a:lnTo>
                    <a:lnTo>
                      <a:pt x="2608" y="2002"/>
                    </a:lnTo>
                    <a:lnTo>
                      <a:pt x="2544" y="1958"/>
                    </a:lnTo>
                    <a:lnTo>
                      <a:pt x="2480" y="1912"/>
                    </a:lnTo>
                    <a:lnTo>
                      <a:pt x="2421" y="1869"/>
                    </a:lnTo>
                    <a:lnTo>
                      <a:pt x="2360" y="1823"/>
                    </a:lnTo>
                    <a:lnTo>
                      <a:pt x="2302" y="1777"/>
                    </a:lnTo>
                    <a:lnTo>
                      <a:pt x="2243" y="1733"/>
                    </a:lnTo>
                    <a:lnTo>
                      <a:pt x="2190" y="1687"/>
                    </a:lnTo>
                    <a:lnTo>
                      <a:pt x="2134" y="1641"/>
                    </a:lnTo>
                    <a:lnTo>
                      <a:pt x="2084" y="1598"/>
                    </a:lnTo>
                    <a:lnTo>
                      <a:pt x="2034" y="1552"/>
                    </a:lnTo>
                    <a:lnTo>
                      <a:pt x="1987" y="1508"/>
                    </a:lnTo>
                    <a:lnTo>
                      <a:pt x="1942" y="1462"/>
                    </a:lnTo>
                    <a:lnTo>
                      <a:pt x="1864" y="1408"/>
                    </a:lnTo>
                    <a:lnTo>
                      <a:pt x="1789" y="1360"/>
                    </a:lnTo>
                    <a:lnTo>
                      <a:pt x="1716" y="1309"/>
                    </a:lnTo>
                    <a:lnTo>
                      <a:pt x="1647" y="1263"/>
                    </a:lnTo>
                    <a:lnTo>
                      <a:pt x="1577" y="1219"/>
                    </a:lnTo>
                    <a:lnTo>
                      <a:pt x="1510" y="1176"/>
                    </a:lnTo>
                    <a:lnTo>
                      <a:pt x="1443" y="1132"/>
                    </a:lnTo>
                    <a:lnTo>
                      <a:pt x="1379" y="1094"/>
                    </a:lnTo>
                    <a:lnTo>
                      <a:pt x="1318" y="1053"/>
                    </a:lnTo>
                    <a:lnTo>
                      <a:pt x="1257" y="1015"/>
                    </a:lnTo>
                    <a:lnTo>
                      <a:pt x="1196" y="979"/>
                    </a:lnTo>
                    <a:lnTo>
                      <a:pt x="1137" y="943"/>
                    </a:lnTo>
                    <a:lnTo>
                      <a:pt x="1079" y="907"/>
                    </a:lnTo>
                    <a:lnTo>
                      <a:pt x="1023" y="874"/>
                    </a:lnTo>
                    <a:lnTo>
                      <a:pt x="967" y="841"/>
                    </a:lnTo>
                    <a:lnTo>
                      <a:pt x="911" y="808"/>
                    </a:lnTo>
                    <a:lnTo>
                      <a:pt x="856" y="774"/>
                    </a:lnTo>
                    <a:lnTo>
                      <a:pt x="800" y="741"/>
                    </a:lnTo>
                    <a:lnTo>
                      <a:pt x="747" y="708"/>
                    </a:lnTo>
                    <a:lnTo>
                      <a:pt x="691" y="675"/>
                    </a:lnTo>
                    <a:lnTo>
                      <a:pt x="638" y="641"/>
                    </a:lnTo>
                    <a:lnTo>
                      <a:pt x="583" y="611"/>
                    </a:lnTo>
                    <a:lnTo>
                      <a:pt x="530" y="575"/>
                    </a:lnTo>
                    <a:lnTo>
                      <a:pt x="474" y="542"/>
                    </a:lnTo>
                    <a:lnTo>
                      <a:pt x="418" y="508"/>
                    </a:lnTo>
                    <a:lnTo>
                      <a:pt x="363" y="473"/>
                    </a:lnTo>
                    <a:lnTo>
                      <a:pt x="307" y="437"/>
                    </a:lnTo>
                    <a:lnTo>
                      <a:pt x="248" y="399"/>
                    </a:lnTo>
                    <a:lnTo>
                      <a:pt x="190" y="360"/>
                    </a:lnTo>
                    <a:lnTo>
                      <a:pt x="131" y="322"/>
                    </a:lnTo>
                    <a:lnTo>
                      <a:pt x="70" y="281"/>
                    </a:lnTo>
                    <a:lnTo>
                      <a:pt x="9" y="237"/>
                    </a:lnTo>
                    <a:lnTo>
                      <a:pt x="0" y="130"/>
                    </a:lnTo>
                    <a:lnTo>
                      <a:pt x="17" y="58"/>
                    </a:lnTo>
                    <a:lnTo>
                      <a:pt x="53" y="15"/>
                    </a:lnTo>
                    <a:lnTo>
                      <a:pt x="101" y="0"/>
                    </a:lnTo>
                    <a:lnTo>
                      <a:pt x="154" y="2"/>
                    </a:lnTo>
                    <a:lnTo>
                      <a:pt x="204" y="23"/>
                    </a:lnTo>
                    <a:lnTo>
                      <a:pt x="248" y="56"/>
                    </a:lnTo>
                    <a:lnTo>
                      <a:pt x="279" y="94"/>
                    </a:lnTo>
                    <a:lnTo>
                      <a:pt x="338" y="135"/>
                    </a:lnTo>
                    <a:lnTo>
                      <a:pt x="396" y="173"/>
                    </a:lnTo>
                    <a:lnTo>
                      <a:pt x="455" y="212"/>
                    </a:lnTo>
                    <a:lnTo>
                      <a:pt x="513" y="250"/>
                    </a:lnTo>
                    <a:lnTo>
                      <a:pt x="572" y="286"/>
                    </a:lnTo>
                    <a:lnTo>
                      <a:pt x="630" y="322"/>
                    </a:lnTo>
                    <a:lnTo>
                      <a:pt x="689" y="355"/>
                    </a:lnTo>
                    <a:lnTo>
                      <a:pt x="744" y="388"/>
                    </a:lnTo>
                    <a:lnTo>
                      <a:pt x="803" y="422"/>
                    </a:lnTo>
                    <a:lnTo>
                      <a:pt x="861" y="455"/>
                    </a:lnTo>
                    <a:lnTo>
                      <a:pt x="920" y="488"/>
                    </a:lnTo>
                    <a:lnTo>
                      <a:pt x="978" y="521"/>
                    </a:lnTo>
                    <a:lnTo>
                      <a:pt x="1037" y="552"/>
                    </a:lnTo>
                    <a:lnTo>
                      <a:pt x="1095" y="585"/>
                    </a:lnTo>
                    <a:lnTo>
                      <a:pt x="1154" y="618"/>
                    </a:lnTo>
                    <a:lnTo>
                      <a:pt x="1215" y="649"/>
                    </a:lnTo>
                    <a:lnTo>
                      <a:pt x="1274" y="682"/>
                    </a:lnTo>
                    <a:lnTo>
                      <a:pt x="1335" y="716"/>
                    </a:lnTo>
                    <a:lnTo>
                      <a:pt x="1396" y="751"/>
                    </a:lnTo>
                    <a:lnTo>
                      <a:pt x="1457" y="785"/>
                    </a:lnTo>
                    <a:lnTo>
                      <a:pt x="1521" y="820"/>
                    </a:lnTo>
                    <a:lnTo>
                      <a:pt x="1586" y="856"/>
                    </a:lnTo>
                    <a:lnTo>
                      <a:pt x="1650" y="892"/>
                    </a:lnTo>
                    <a:lnTo>
                      <a:pt x="1714" y="930"/>
                    </a:lnTo>
                    <a:lnTo>
                      <a:pt x="1781" y="969"/>
                    </a:lnTo>
                    <a:lnTo>
                      <a:pt x="1847" y="1010"/>
                    </a:lnTo>
                    <a:lnTo>
                      <a:pt x="1914" y="1051"/>
                    </a:lnTo>
                    <a:lnTo>
                      <a:pt x="1984" y="1094"/>
                    </a:lnTo>
                    <a:lnTo>
                      <a:pt x="2054" y="1140"/>
                    </a:lnTo>
                    <a:lnTo>
                      <a:pt x="2123" y="1186"/>
                    </a:lnTo>
                    <a:lnTo>
                      <a:pt x="2198" y="1235"/>
                    </a:lnTo>
                    <a:lnTo>
                      <a:pt x="2271" y="1283"/>
                    </a:lnTo>
                    <a:lnTo>
                      <a:pt x="2299" y="1316"/>
                    </a:lnTo>
                    <a:lnTo>
                      <a:pt x="2332" y="1355"/>
                    </a:lnTo>
                    <a:lnTo>
                      <a:pt x="2371" y="1393"/>
                    </a:lnTo>
                    <a:lnTo>
                      <a:pt x="2410" y="1434"/>
                    </a:lnTo>
                    <a:lnTo>
                      <a:pt x="2455" y="1475"/>
                    </a:lnTo>
                    <a:lnTo>
                      <a:pt x="2499" y="1518"/>
                    </a:lnTo>
                    <a:lnTo>
                      <a:pt x="2549" y="1564"/>
                    </a:lnTo>
                    <a:lnTo>
                      <a:pt x="2602" y="1610"/>
                    </a:lnTo>
                    <a:lnTo>
                      <a:pt x="2658" y="1657"/>
                    </a:lnTo>
                    <a:lnTo>
                      <a:pt x="2717" y="1705"/>
                    </a:lnTo>
                    <a:lnTo>
                      <a:pt x="2775" y="1754"/>
                    </a:lnTo>
                    <a:lnTo>
                      <a:pt x="2836" y="1802"/>
                    </a:lnTo>
                    <a:lnTo>
                      <a:pt x="2900" y="1851"/>
                    </a:lnTo>
                    <a:lnTo>
                      <a:pt x="2965" y="1897"/>
                    </a:lnTo>
                    <a:lnTo>
                      <a:pt x="3031" y="1945"/>
                    </a:lnTo>
                    <a:lnTo>
                      <a:pt x="3098" y="1994"/>
                    </a:lnTo>
                    <a:lnTo>
                      <a:pt x="3168" y="2040"/>
                    </a:lnTo>
                    <a:lnTo>
                      <a:pt x="3238" y="2089"/>
                    </a:lnTo>
                    <a:lnTo>
                      <a:pt x="3307" y="2132"/>
                    </a:lnTo>
                    <a:lnTo>
                      <a:pt x="3377" y="2176"/>
                    </a:lnTo>
                    <a:lnTo>
                      <a:pt x="3447" y="2219"/>
                    </a:lnTo>
                    <a:lnTo>
                      <a:pt x="3519" y="2260"/>
                    </a:lnTo>
                    <a:lnTo>
                      <a:pt x="3589" y="2301"/>
                    </a:lnTo>
                    <a:lnTo>
                      <a:pt x="3661" y="2337"/>
                    </a:lnTo>
                    <a:lnTo>
                      <a:pt x="3731" y="2372"/>
                    </a:lnTo>
                    <a:lnTo>
                      <a:pt x="3798" y="2406"/>
                    </a:lnTo>
                    <a:lnTo>
                      <a:pt x="3867" y="2436"/>
                    </a:lnTo>
                    <a:lnTo>
                      <a:pt x="3934" y="2464"/>
                    </a:lnTo>
                    <a:lnTo>
                      <a:pt x="4001" y="2488"/>
                    </a:lnTo>
                    <a:lnTo>
                      <a:pt x="4065" y="2511"/>
                    </a:lnTo>
                    <a:lnTo>
                      <a:pt x="4126" y="2528"/>
                    </a:lnTo>
                    <a:lnTo>
                      <a:pt x="4188" y="2544"/>
                    </a:lnTo>
                    <a:lnTo>
                      <a:pt x="4291" y="2615"/>
                    </a:lnTo>
                    <a:lnTo>
                      <a:pt x="4391" y="2690"/>
                    </a:lnTo>
                    <a:lnTo>
                      <a:pt x="4491" y="2761"/>
                    </a:lnTo>
                    <a:lnTo>
                      <a:pt x="4586" y="2833"/>
                    </a:lnTo>
                    <a:lnTo>
                      <a:pt x="4681" y="2904"/>
                    </a:lnTo>
                    <a:lnTo>
                      <a:pt x="4773" y="2973"/>
                    </a:lnTo>
                    <a:lnTo>
                      <a:pt x="4862" y="3042"/>
                    </a:lnTo>
                    <a:lnTo>
                      <a:pt x="4948" y="3111"/>
                    </a:lnTo>
                    <a:lnTo>
                      <a:pt x="5032" y="3180"/>
                    </a:lnTo>
                    <a:lnTo>
                      <a:pt x="5112" y="3247"/>
                    </a:lnTo>
                    <a:lnTo>
                      <a:pt x="5190" y="3313"/>
                    </a:lnTo>
                    <a:lnTo>
                      <a:pt x="5268" y="3377"/>
                    </a:lnTo>
                    <a:lnTo>
                      <a:pt x="5341" y="3439"/>
                    </a:lnTo>
                    <a:lnTo>
                      <a:pt x="5411" y="3500"/>
                    </a:lnTo>
                    <a:lnTo>
                      <a:pt x="5477" y="3561"/>
                    </a:lnTo>
                    <a:lnTo>
                      <a:pt x="5544" y="3618"/>
                    </a:lnTo>
                    <a:lnTo>
                      <a:pt x="5606" y="3676"/>
                    </a:lnTo>
                    <a:lnTo>
                      <a:pt x="5664" y="3730"/>
                    </a:lnTo>
                    <a:lnTo>
                      <a:pt x="5720" y="3784"/>
                    </a:lnTo>
                    <a:lnTo>
                      <a:pt x="5773" y="3832"/>
                    </a:lnTo>
                    <a:lnTo>
                      <a:pt x="5823" y="3881"/>
                    </a:lnTo>
                    <a:lnTo>
                      <a:pt x="5870" y="3930"/>
                    </a:lnTo>
                    <a:lnTo>
                      <a:pt x="5915" y="3973"/>
                    </a:lnTo>
                    <a:lnTo>
                      <a:pt x="5954" y="4014"/>
                    </a:lnTo>
                    <a:lnTo>
                      <a:pt x="5993" y="4052"/>
                    </a:lnTo>
                    <a:lnTo>
                      <a:pt x="6026" y="4091"/>
                    </a:lnTo>
                    <a:lnTo>
                      <a:pt x="6057" y="4124"/>
                    </a:lnTo>
                    <a:lnTo>
                      <a:pt x="6085" y="4155"/>
                    </a:lnTo>
                    <a:lnTo>
                      <a:pt x="6107" y="4183"/>
                    </a:lnTo>
                    <a:lnTo>
                      <a:pt x="6129" y="4208"/>
                    </a:lnTo>
                    <a:lnTo>
                      <a:pt x="6146" y="4231"/>
                    </a:lnTo>
                    <a:lnTo>
                      <a:pt x="6160" y="4249"/>
                    </a:lnTo>
                    <a:lnTo>
                      <a:pt x="6207" y="4290"/>
                    </a:lnTo>
                    <a:lnTo>
                      <a:pt x="6266" y="4331"/>
                    </a:lnTo>
                    <a:lnTo>
                      <a:pt x="6330" y="4372"/>
                    </a:lnTo>
                    <a:lnTo>
                      <a:pt x="6402" y="4413"/>
                    </a:lnTo>
                    <a:lnTo>
                      <a:pt x="6480" y="4456"/>
                    </a:lnTo>
                    <a:lnTo>
                      <a:pt x="6561" y="4500"/>
                    </a:lnTo>
                    <a:lnTo>
                      <a:pt x="6645" y="4546"/>
                    </a:lnTo>
                    <a:lnTo>
                      <a:pt x="6731" y="4592"/>
                    </a:lnTo>
                    <a:lnTo>
                      <a:pt x="6815" y="4638"/>
                    </a:lnTo>
                    <a:lnTo>
                      <a:pt x="6898" y="4686"/>
                    </a:lnTo>
                    <a:lnTo>
                      <a:pt x="6979" y="4738"/>
                    </a:lnTo>
                    <a:lnTo>
                      <a:pt x="7057" y="4789"/>
                    </a:lnTo>
                    <a:lnTo>
                      <a:pt x="7129" y="4842"/>
                    </a:lnTo>
                    <a:lnTo>
                      <a:pt x="7196" y="4899"/>
                    </a:lnTo>
                    <a:lnTo>
                      <a:pt x="7252" y="4955"/>
                    </a:lnTo>
                    <a:lnTo>
                      <a:pt x="7302" y="5014"/>
                    </a:lnTo>
                    <a:lnTo>
                      <a:pt x="7297" y="5093"/>
                    </a:lnTo>
                    <a:lnTo>
                      <a:pt x="7291" y="5193"/>
                    </a:lnTo>
                    <a:lnTo>
                      <a:pt x="7283" y="5300"/>
                    </a:lnTo>
                    <a:lnTo>
                      <a:pt x="7266" y="5402"/>
                    </a:lnTo>
                    <a:lnTo>
                      <a:pt x="7235" y="5489"/>
                    </a:lnTo>
                    <a:lnTo>
                      <a:pt x="7185" y="5546"/>
                    </a:lnTo>
                    <a:lnTo>
                      <a:pt x="7113" y="5563"/>
                    </a:lnTo>
                    <a:lnTo>
                      <a:pt x="7012" y="552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83" name="Freeform 72"/>
              <p:cNvSpPr>
                <a:spLocks/>
              </p:cNvSpPr>
              <p:nvPr/>
            </p:nvSpPr>
            <p:spPr bwMode="auto">
              <a:xfrm>
                <a:off x="15203" y="9262"/>
                <a:ext cx="7302" cy="5563"/>
              </a:xfrm>
              <a:custGeom>
                <a:avLst/>
                <a:gdLst>
                  <a:gd name="T0" fmla="*/ 6907 w 7302"/>
                  <a:gd name="T1" fmla="*/ 5395 h 5563"/>
                  <a:gd name="T2" fmla="*/ 6614 w 7302"/>
                  <a:gd name="T3" fmla="*/ 5083 h 5563"/>
                  <a:gd name="T4" fmla="*/ 6285 w 7302"/>
                  <a:gd name="T5" fmla="*/ 4761 h 5563"/>
                  <a:gd name="T6" fmla="*/ 5996 w 7302"/>
                  <a:gd name="T7" fmla="*/ 4490 h 5563"/>
                  <a:gd name="T8" fmla="*/ 5876 w 7302"/>
                  <a:gd name="T9" fmla="*/ 4375 h 5563"/>
                  <a:gd name="T10" fmla="*/ 5759 w 7302"/>
                  <a:gd name="T11" fmla="*/ 4275 h 5563"/>
                  <a:gd name="T12" fmla="*/ 5558 w 7302"/>
                  <a:gd name="T13" fmla="*/ 4132 h 5563"/>
                  <a:gd name="T14" fmla="*/ 5299 w 7302"/>
                  <a:gd name="T15" fmla="*/ 3953 h 5563"/>
                  <a:gd name="T16" fmla="*/ 4998 w 7302"/>
                  <a:gd name="T17" fmla="*/ 3746 h 5563"/>
                  <a:gd name="T18" fmla="*/ 4678 w 7302"/>
                  <a:gd name="T19" fmla="*/ 3515 h 5563"/>
                  <a:gd name="T20" fmla="*/ 4357 w 7302"/>
                  <a:gd name="T21" fmla="*/ 3270 h 5563"/>
                  <a:gd name="T22" fmla="*/ 4059 w 7302"/>
                  <a:gd name="T23" fmla="*/ 3019 h 5563"/>
                  <a:gd name="T24" fmla="*/ 3859 w 7302"/>
                  <a:gd name="T25" fmla="*/ 2828 h 5563"/>
                  <a:gd name="T26" fmla="*/ 3636 w 7302"/>
                  <a:gd name="T27" fmla="*/ 2677 h 5563"/>
                  <a:gd name="T28" fmla="*/ 3391 w 7302"/>
                  <a:gd name="T29" fmla="*/ 2518 h 5563"/>
                  <a:gd name="T30" fmla="*/ 3132 w 7302"/>
                  <a:gd name="T31" fmla="*/ 2352 h 5563"/>
                  <a:gd name="T32" fmla="*/ 2867 w 7302"/>
                  <a:gd name="T33" fmla="*/ 2178 h 5563"/>
                  <a:gd name="T34" fmla="*/ 2608 w 7302"/>
                  <a:gd name="T35" fmla="*/ 2002 h 5563"/>
                  <a:gd name="T36" fmla="*/ 2360 w 7302"/>
                  <a:gd name="T37" fmla="*/ 1823 h 5563"/>
                  <a:gd name="T38" fmla="*/ 2134 w 7302"/>
                  <a:gd name="T39" fmla="*/ 1641 h 5563"/>
                  <a:gd name="T40" fmla="*/ 1942 w 7302"/>
                  <a:gd name="T41" fmla="*/ 1462 h 5563"/>
                  <a:gd name="T42" fmla="*/ 1716 w 7302"/>
                  <a:gd name="T43" fmla="*/ 1309 h 5563"/>
                  <a:gd name="T44" fmla="*/ 1443 w 7302"/>
                  <a:gd name="T45" fmla="*/ 1132 h 5563"/>
                  <a:gd name="T46" fmla="*/ 1196 w 7302"/>
                  <a:gd name="T47" fmla="*/ 979 h 5563"/>
                  <a:gd name="T48" fmla="*/ 967 w 7302"/>
                  <a:gd name="T49" fmla="*/ 841 h 5563"/>
                  <a:gd name="T50" fmla="*/ 747 w 7302"/>
                  <a:gd name="T51" fmla="*/ 708 h 5563"/>
                  <a:gd name="T52" fmla="*/ 530 w 7302"/>
                  <a:gd name="T53" fmla="*/ 575 h 5563"/>
                  <a:gd name="T54" fmla="*/ 307 w 7302"/>
                  <a:gd name="T55" fmla="*/ 437 h 5563"/>
                  <a:gd name="T56" fmla="*/ 70 w 7302"/>
                  <a:gd name="T57" fmla="*/ 281 h 5563"/>
                  <a:gd name="T58" fmla="*/ 17 w 7302"/>
                  <a:gd name="T59" fmla="*/ 58 h 5563"/>
                  <a:gd name="T60" fmla="*/ 204 w 7302"/>
                  <a:gd name="T61" fmla="*/ 23 h 5563"/>
                  <a:gd name="T62" fmla="*/ 338 w 7302"/>
                  <a:gd name="T63" fmla="*/ 135 h 5563"/>
                  <a:gd name="T64" fmla="*/ 572 w 7302"/>
                  <a:gd name="T65" fmla="*/ 286 h 5563"/>
                  <a:gd name="T66" fmla="*/ 803 w 7302"/>
                  <a:gd name="T67" fmla="*/ 422 h 5563"/>
                  <a:gd name="T68" fmla="*/ 1037 w 7302"/>
                  <a:gd name="T69" fmla="*/ 552 h 5563"/>
                  <a:gd name="T70" fmla="*/ 1274 w 7302"/>
                  <a:gd name="T71" fmla="*/ 682 h 5563"/>
                  <a:gd name="T72" fmla="*/ 1521 w 7302"/>
                  <a:gd name="T73" fmla="*/ 820 h 5563"/>
                  <a:gd name="T74" fmla="*/ 1781 w 7302"/>
                  <a:gd name="T75" fmla="*/ 969 h 5563"/>
                  <a:gd name="T76" fmla="*/ 2054 w 7302"/>
                  <a:gd name="T77" fmla="*/ 1140 h 5563"/>
                  <a:gd name="T78" fmla="*/ 2271 w 7302"/>
                  <a:gd name="T79" fmla="*/ 1283 h 5563"/>
                  <a:gd name="T80" fmla="*/ 2410 w 7302"/>
                  <a:gd name="T81" fmla="*/ 1434 h 5563"/>
                  <a:gd name="T82" fmla="*/ 2602 w 7302"/>
                  <a:gd name="T83" fmla="*/ 1610 h 5563"/>
                  <a:gd name="T84" fmla="*/ 2836 w 7302"/>
                  <a:gd name="T85" fmla="*/ 1802 h 5563"/>
                  <a:gd name="T86" fmla="*/ 3098 w 7302"/>
                  <a:gd name="T87" fmla="*/ 1994 h 5563"/>
                  <a:gd name="T88" fmla="*/ 3377 w 7302"/>
                  <a:gd name="T89" fmla="*/ 2176 h 5563"/>
                  <a:gd name="T90" fmla="*/ 3661 w 7302"/>
                  <a:gd name="T91" fmla="*/ 2337 h 5563"/>
                  <a:gd name="T92" fmla="*/ 3934 w 7302"/>
                  <a:gd name="T93" fmla="*/ 2464 h 5563"/>
                  <a:gd name="T94" fmla="*/ 4188 w 7302"/>
                  <a:gd name="T95" fmla="*/ 2544 h 5563"/>
                  <a:gd name="T96" fmla="*/ 4491 w 7302"/>
                  <a:gd name="T97" fmla="*/ 2761 h 5563"/>
                  <a:gd name="T98" fmla="*/ 4862 w 7302"/>
                  <a:gd name="T99" fmla="*/ 3042 h 5563"/>
                  <a:gd name="T100" fmla="*/ 5190 w 7302"/>
                  <a:gd name="T101" fmla="*/ 3313 h 5563"/>
                  <a:gd name="T102" fmla="*/ 5477 w 7302"/>
                  <a:gd name="T103" fmla="*/ 3561 h 5563"/>
                  <a:gd name="T104" fmla="*/ 5720 w 7302"/>
                  <a:gd name="T105" fmla="*/ 3784 h 5563"/>
                  <a:gd name="T106" fmla="*/ 5915 w 7302"/>
                  <a:gd name="T107" fmla="*/ 3973 h 5563"/>
                  <a:gd name="T108" fmla="*/ 6057 w 7302"/>
                  <a:gd name="T109" fmla="*/ 4124 h 5563"/>
                  <a:gd name="T110" fmla="*/ 6146 w 7302"/>
                  <a:gd name="T111" fmla="*/ 4231 h 5563"/>
                  <a:gd name="T112" fmla="*/ 6266 w 7302"/>
                  <a:gd name="T113" fmla="*/ 4331 h 5563"/>
                  <a:gd name="T114" fmla="*/ 6561 w 7302"/>
                  <a:gd name="T115" fmla="*/ 4500 h 5563"/>
                  <a:gd name="T116" fmla="*/ 6898 w 7302"/>
                  <a:gd name="T117" fmla="*/ 4686 h 5563"/>
                  <a:gd name="T118" fmla="*/ 7196 w 7302"/>
                  <a:gd name="T119" fmla="*/ 4899 h 5563"/>
                  <a:gd name="T120" fmla="*/ 7297 w 7302"/>
                  <a:gd name="T121" fmla="*/ 5093 h 5563"/>
                  <a:gd name="T122" fmla="*/ 7235 w 7302"/>
                  <a:gd name="T123" fmla="*/ 5489 h 55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302" h="5563">
                    <a:moveTo>
                      <a:pt x="7012" y="5528"/>
                    </a:moveTo>
                    <a:lnTo>
                      <a:pt x="7012" y="5528"/>
                    </a:lnTo>
                    <a:lnTo>
                      <a:pt x="6965" y="5464"/>
                    </a:lnTo>
                    <a:lnTo>
                      <a:pt x="6907" y="5395"/>
                    </a:lnTo>
                    <a:lnTo>
                      <a:pt x="6842" y="5323"/>
                    </a:lnTo>
                    <a:lnTo>
                      <a:pt x="6770" y="5246"/>
                    </a:lnTo>
                    <a:lnTo>
                      <a:pt x="6695" y="5165"/>
                    </a:lnTo>
                    <a:lnTo>
                      <a:pt x="6614" y="5083"/>
                    </a:lnTo>
                    <a:lnTo>
                      <a:pt x="6533" y="5001"/>
                    </a:lnTo>
                    <a:lnTo>
                      <a:pt x="6450" y="4919"/>
                    </a:lnTo>
                    <a:lnTo>
                      <a:pt x="6366" y="4840"/>
                    </a:lnTo>
                    <a:lnTo>
                      <a:pt x="6285" y="4761"/>
                    </a:lnTo>
                    <a:lnTo>
                      <a:pt x="6204" y="4686"/>
                    </a:lnTo>
                    <a:lnTo>
                      <a:pt x="6129" y="4615"/>
                    </a:lnTo>
                    <a:lnTo>
                      <a:pt x="6060" y="4548"/>
                    </a:lnTo>
                    <a:lnTo>
                      <a:pt x="5996" y="4490"/>
                    </a:lnTo>
                    <a:lnTo>
                      <a:pt x="5937" y="4436"/>
                    </a:lnTo>
                    <a:lnTo>
                      <a:pt x="5890" y="4392"/>
                    </a:lnTo>
                    <a:lnTo>
                      <a:pt x="5876" y="4375"/>
                    </a:lnTo>
                    <a:lnTo>
                      <a:pt x="5853" y="4354"/>
                    </a:lnTo>
                    <a:lnTo>
                      <a:pt x="5828" y="4331"/>
                    </a:lnTo>
                    <a:lnTo>
                      <a:pt x="5795" y="4305"/>
                    </a:lnTo>
                    <a:lnTo>
                      <a:pt x="5759" y="4275"/>
                    </a:lnTo>
                    <a:lnTo>
                      <a:pt x="5714" y="4244"/>
                    </a:lnTo>
                    <a:lnTo>
                      <a:pt x="5667" y="4208"/>
                    </a:lnTo>
                    <a:lnTo>
                      <a:pt x="5617" y="4173"/>
                    </a:lnTo>
                    <a:lnTo>
                      <a:pt x="5558" y="4132"/>
                    </a:lnTo>
                    <a:lnTo>
                      <a:pt x="5500" y="4091"/>
                    </a:lnTo>
                    <a:lnTo>
                      <a:pt x="5436" y="4047"/>
                    </a:lnTo>
                    <a:lnTo>
                      <a:pt x="5369" y="4001"/>
                    </a:lnTo>
                    <a:lnTo>
                      <a:pt x="5299" y="3953"/>
                    </a:lnTo>
                    <a:lnTo>
                      <a:pt x="5227" y="3904"/>
                    </a:lnTo>
                    <a:lnTo>
                      <a:pt x="5154" y="3853"/>
                    </a:lnTo>
                    <a:lnTo>
                      <a:pt x="5076" y="3799"/>
                    </a:lnTo>
                    <a:lnTo>
                      <a:pt x="4998" y="3746"/>
                    </a:lnTo>
                    <a:lnTo>
                      <a:pt x="4920" y="3689"/>
                    </a:lnTo>
                    <a:lnTo>
                      <a:pt x="4839" y="3633"/>
                    </a:lnTo>
                    <a:lnTo>
                      <a:pt x="4759" y="3574"/>
                    </a:lnTo>
                    <a:lnTo>
                      <a:pt x="4678" y="3515"/>
                    </a:lnTo>
                    <a:lnTo>
                      <a:pt x="4597" y="3457"/>
                    </a:lnTo>
                    <a:lnTo>
                      <a:pt x="4516" y="3395"/>
                    </a:lnTo>
                    <a:lnTo>
                      <a:pt x="4438" y="3334"/>
                    </a:lnTo>
                    <a:lnTo>
                      <a:pt x="4357" y="3270"/>
                    </a:lnTo>
                    <a:lnTo>
                      <a:pt x="4279" y="3209"/>
                    </a:lnTo>
                    <a:lnTo>
                      <a:pt x="4204" y="3145"/>
                    </a:lnTo>
                    <a:lnTo>
                      <a:pt x="4129" y="3081"/>
                    </a:lnTo>
                    <a:lnTo>
                      <a:pt x="4059" y="3019"/>
                    </a:lnTo>
                    <a:lnTo>
                      <a:pt x="3990" y="2955"/>
                    </a:lnTo>
                    <a:lnTo>
                      <a:pt x="3923" y="2891"/>
                    </a:lnTo>
                    <a:lnTo>
                      <a:pt x="3859" y="2828"/>
                    </a:lnTo>
                    <a:lnTo>
                      <a:pt x="3806" y="2792"/>
                    </a:lnTo>
                    <a:lnTo>
                      <a:pt x="3750" y="2753"/>
                    </a:lnTo>
                    <a:lnTo>
                      <a:pt x="3694" y="2715"/>
                    </a:lnTo>
                    <a:lnTo>
                      <a:pt x="3636" y="2677"/>
                    </a:lnTo>
                    <a:lnTo>
                      <a:pt x="3577" y="2638"/>
                    </a:lnTo>
                    <a:lnTo>
                      <a:pt x="3516" y="2597"/>
                    </a:lnTo>
                    <a:lnTo>
                      <a:pt x="3455" y="2559"/>
                    </a:lnTo>
                    <a:lnTo>
                      <a:pt x="3391" y="2518"/>
                    </a:lnTo>
                    <a:lnTo>
                      <a:pt x="3327" y="2477"/>
                    </a:lnTo>
                    <a:lnTo>
                      <a:pt x="3263" y="2434"/>
                    </a:lnTo>
                    <a:lnTo>
                      <a:pt x="3196" y="2393"/>
                    </a:lnTo>
                    <a:lnTo>
                      <a:pt x="3132" y="2352"/>
                    </a:lnTo>
                    <a:lnTo>
                      <a:pt x="3065" y="2309"/>
                    </a:lnTo>
                    <a:lnTo>
                      <a:pt x="2998" y="2265"/>
                    </a:lnTo>
                    <a:lnTo>
                      <a:pt x="2934" y="2222"/>
                    </a:lnTo>
                    <a:lnTo>
                      <a:pt x="2867" y="2178"/>
                    </a:lnTo>
                    <a:lnTo>
                      <a:pt x="2800" y="2135"/>
                    </a:lnTo>
                    <a:lnTo>
                      <a:pt x="2736" y="2091"/>
                    </a:lnTo>
                    <a:lnTo>
                      <a:pt x="2672" y="2045"/>
                    </a:lnTo>
                    <a:lnTo>
                      <a:pt x="2608" y="2002"/>
                    </a:lnTo>
                    <a:lnTo>
                      <a:pt x="2544" y="1958"/>
                    </a:lnTo>
                    <a:lnTo>
                      <a:pt x="2480" y="1912"/>
                    </a:lnTo>
                    <a:lnTo>
                      <a:pt x="2421" y="1869"/>
                    </a:lnTo>
                    <a:lnTo>
                      <a:pt x="2360" y="1823"/>
                    </a:lnTo>
                    <a:lnTo>
                      <a:pt x="2302" y="1777"/>
                    </a:lnTo>
                    <a:lnTo>
                      <a:pt x="2243" y="1733"/>
                    </a:lnTo>
                    <a:lnTo>
                      <a:pt x="2190" y="1687"/>
                    </a:lnTo>
                    <a:lnTo>
                      <a:pt x="2134" y="1641"/>
                    </a:lnTo>
                    <a:lnTo>
                      <a:pt x="2084" y="1598"/>
                    </a:lnTo>
                    <a:lnTo>
                      <a:pt x="2034" y="1552"/>
                    </a:lnTo>
                    <a:lnTo>
                      <a:pt x="1987" y="1508"/>
                    </a:lnTo>
                    <a:lnTo>
                      <a:pt x="1942" y="1462"/>
                    </a:lnTo>
                    <a:lnTo>
                      <a:pt x="1864" y="1408"/>
                    </a:lnTo>
                    <a:lnTo>
                      <a:pt x="1789" y="1360"/>
                    </a:lnTo>
                    <a:lnTo>
                      <a:pt x="1716" y="1309"/>
                    </a:lnTo>
                    <a:lnTo>
                      <a:pt x="1647" y="1263"/>
                    </a:lnTo>
                    <a:lnTo>
                      <a:pt x="1577" y="1219"/>
                    </a:lnTo>
                    <a:lnTo>
                      <a:pt x="1510" y="1176"/>
                    </a:lnTo>
                    <a:lnTo>
                      <a:pt x="1443" y="1132"/>
                    </a:lnTo>
                    <a:lnTo>
                      <a:pt x="1379" y="1094"/>
                    </a:lnTo>
                    <a:lnTo>
                      <a:pt x="1318" y="1053"/>
                    </a:lnTo>
                    <a:lnTo>
                      <a:pt x="1257" y="1015"/>
                    </a:lnTo>
                    <a:lnTo>
                      <a:pt x="1196" y="979"/>
                    </a:lnTo>
                    <a:lnTo>
                      <a:pt x="1137" y="943"/>
                    </a:lnTo>
                    <a:lnTo>
                      <a:pt x="1079" y="907"/>
                    </a:lnTo>
                    <a:lnTo>
                      <a:pt x="1023" y="874"/>
                    </a:lnTo>
                    <a:lnTo>
                      <a:pt x="967" y="841"/>
                    </a:lnTo>
                    <a:lnTo>
                      <a:pt x="911" y="808"/>
                    </a:lnTo>
                    <a:lnTo>
                      <a:pt x="856" y="774"/>
                    </a:lnTo>
                    <a:lnTo>
                      <a:pt x="800" y="741"/>
                    </a:lnTo>
                    <a:lnTo>
                      <a:pt x="747" y="708"/>
                    </a:lnTo>
                    <a:lnTo>
                      <a:pt x="691" y="675"/>
                    </a:lnTo>
                    <a:lnTo>
                      <a:pt x="638" y="641"/>
                    </a:lnTo>
                    <a:lnTo>
                      <a:pt x="583" y="611"/>
                    </a:lnTo>
                    <a:lnTo>
                      <a:pt x="530" y="575"/>
                    </a:lnTo>
                    <a:lnTo>
                      <a:pt x="474" y="542"/>
                    </a:lnTo>
                    <a:lnTo>
                      <a:pt x="418" y="508"/>
                    </a:lnTo>
                    <a:lnTo>
                      <a:pt x="363" y="473"/>
                    </a:lnTo>
                    <a:lnTo>
                      <a:pt x="307" y="437"/>
                    </a:lnTo>
                    <a:lnTo>
                      <a:pt x="248" y="399"/>
                    </a:lnTo>
                    <a:lnTo>
                      <a:pt x="190" y="360"/>
                    </a:lnTo>
                    <a:lnTo>
                      <a:pt x="131" y="322"/>
                    </a:lnTo>
                    <a:lnTo>
                      <a:pt x="70" y="281"/>
                    </a:lnTo>
                    <a:lnTo>
                      <a:pt x="9" y="237"/>
                    </a:lnTo>
                    <a:lnTo>
                      <a:pt x="0" y="130"/>
                    </a:lnTo>
                    <a:lnTo>
                      <a:pt x="17" y="58"/>
                    </a:lnTo>
                    <a:lnTo>
                      <a:pt x="53" y="15"/>
                    </a:lnTo>
                    <a:lnTo>
                      <a:pt x="101" y="0"/>
                    </a:lnTo>
                    <a:lnTo>
                      <a:pt x="154" y="2"/>
                    </a:lnTo>
                    <a:lnTo>
                      <a:pt x="204" y="23"/>
                    </a:lnTo>
                    <a:lnTo>
                      <a:pt x="248" y="56"/>
                    </a:lnTo>
                    <a:lnTo>
                      <a:pt x="279" y="94"/>
                    </a:lnTo>
                    <a:lnTo>
                      <a:pt x="338" y="135"/>
                    </a:lnTo>
                    <a:lnTo>
                      <a:pt x="396" y="173"/>
                    </a:lnTo>
                    <a:lnTo>
                      <a:pt x="455" y="212"/>
                    </a:lnTo>
                    <a:lnTo>
                      <a:pt x="513" y="250"/>
                    </a:lnTo>
                    <a:lnTo>
                      <a:pt x="572" y="286"/>
                    </a:lnTo>
                    <a:lnTo>
                      <a:pt x="630" y="322"/>
                    </a:lnTo>
                    <a:lnTo>
                      <a:pt x="689" y="355"/>
                    </a:lnTo>
                    <a:lnTo>
                      <a:pt x="744" y="388"/>
                    </a:lnTo>
                    <a:lnTo>
                      <a:pt x="803" y="422"/>
                    </a:lnTo>
                    <a:lnTo>
                      <a:pt x="861" y="455"/>
                    </a:lnTo>
                    <a:lnTo>
                      <a:pt x="920" y="488"/>
                    </a:lnTo>
                    <a:lnTo>
                      <a:pt x="978" y="521"/>
                    </a:lnTo>
                    <a:lnTo>
                      <a:pt x="1037" y="552"/>
                    </a:lnTo>
                    <a:lnTo>
                      <a:pt x="1095" y="585"/>
                    </a:lnTo>
                    <a:lnTo>
                      <a:pt x="1154" y="618"/>
                    </a:lnTo>
                    <a:lnTo>
                      <a:pt x="1215" y="649"/>
                    </a:lnTo>
                    <a:lnTo>
                      <a:pt x="1274" y="682"/>
                    </a:lnTo>
                    <a:lnTo>
                      <a:pt x="1335" y="716"/>
                    </a:lnTo>
                    <a:lnTo>
                      <a:pt x="1396" y="751"/>
                    </a:lnTo>
                    <a:lnTo>
                      <a:pt x="1457" y="785"/>
                    </a:lnTo>
                    <a:lnTo>
                      <a:pt x="1521" y="820"/>
                    </a:lnTo>
                    <a:lnTo>
                      <a:pt x="1586" y="856"/>
                    </a:lnTo>
                    <a:lnTo>
                      <a:pt x="1650" y="892"/>
                    </a:lnTo>
                    <a:lnTo>
                      <a:pt x="1714" y="930"/>
                    </a:lnTo>
                    <a:lnTo>
                      <a:pt x="1781" y="969"/>
                    </a:lnTo>
                    <a:lnTo>
                      <a:pt x="1847" y="1010"/>
                    </a:lnTo>
                    <a:lnTo>
                      <a:pt x="1914" y="1051"/>
                    </a:lnTo>
                    <a:lnTo>
                      <a:pt x="1984" y="1094"/>
                    </a:lnTo>
                    <a:lnTo>
                      <a:pt x="2054" y="1140"/>
                    </a:lnTo>
                    <a:lnTo>
                      <a:pt x="2123" y="1186"/>
                    </a:lnTo>
                    <a:lnTo>
                      <a:pt x="2198" y="1235"/>
                    </a:lnTo>
                    <a:lnTo>
                      <a:pt x="2271" y="1283"/>
                    </a:lnTo>
                    <a:lnTo>
                      <a:pt x="2299" y="1316"/>
                    </a:lnTo>
                    <a:lnTo>
                      <a:pt x="2332" y="1355"/>
                    </a:lnTo>
                    <a:lnTo>
                      <a:pt x="2371" y="1393"/>
                    </a:lnTo>
                    <a:lnTo>
                      <a:pt x="2410" y="1434"/>
                    </a:lnTo>
                    <a:lnTo>
                      <a:pt x="2455" y="1475"/>
                    </a:lnTo>
                    <a:lnTo>
                      <a:pt x="2499" y="1518"/>
                    </a:lnTo>
                    <a:lnTo>
                      <a:pt x="2549" y="1564"/>
                    </a:lnTo>
                    <a:lnTo>
                      <a:pt x="2602" y="1610"/>
                    </a:lnTo>
                    <a:lnTo>
                      <a:pt x="2658" y="1657"/>
                    </a:lnTo>
                    <a:lnTo>
                      <a:pt x="2717" y="1705"/>
                    </a:lnTo>
                    <a:lnTo>
                      <a:pt x="2775" y="1754"/>
                    </a:lnTo>
                    <a:lnTo>
                      <a:pt x="2836" y="1802"/>
                    </a:lnTo>
                    <a:lnTo>
                      <a:pt x="2900" y="1851"/>
                    </a:lnTo>
                    <a:lnTo>
                      <a:pt x="2965" y="1897"/>
                    </a:lnTo>
                    <a:lnTo>
                      <a:pt x="3031" y="1945"/>
                    </a:lnTo>
                    <a:lnTo>
                      <a:pt x="3098" y="1994"/>
                    </a:lnTo>
                    <a:lnTo>
                      <a:pt x="3168" y="2040"/>
                    </a:lnTo>
                    <a:lnTo>
                      <a:pt x="3238" y="2089"/>
                    </a:lnTo>
                    <a:lnTo>
                      <a:pt x="3307" y="2132"/>
                    </a:lnTo>
                    <a:lnTo>
                      <a:pt x="3377" y="2176"/>
                    </a:lnTo>
                    <a:lnTo>
                      <a:pt x="3447" y="2219"/>
                    </a:lnTo>
                    <a:lnTo>
                      <a:pt x="3519" y="2260"/>
                    </a:lnTo>
                    <a:lnTo>
                      <a:pt x="3589" y="2301"/>
                    </a:lnTo>
                    <a:lnTo>
                      <a:pt x="3661" y="2337"/>
                    </a:lnTo>
                    <a:lnTo>
                      <a:pt x="3731" y="2372"/>
                    </a:lnTo>
                    <a:lnTo>
                      <a:pt x="3798" y="2406"/>
                    </a:lnTo>
                    <a:lnTo>
                      <a:pt x="3867" y="2436"/>
                    </a:lnTo>
                    <a:lnTo>
                      <a:pt x="3934" y="2464"/>
                    </a:lnTo>
                    <a:lnTo>
                      <a:pt x="4001" y="2488"/>
                    </a:lnTo>
                    <a:lnTo>
                      <a:pt x="4065" y="2511"/>
                    </a:lnTo>
                    <a:lnTo>
                      <a:pt x="4126" y="2528"/>
                    </a:lnTo>
                    <a:lnTo>
                      <a:pt x="4188" y="2544"/>
                    </a:lnTo>
                    <a:lnTo>
                      <a:pt x="4291" y="2615"/>
                    </a:lnTo>
                    <a:lnTo>
                      <a:pt x="4391" y="2690"/>
                    </a:lnTo>
                    <a:lnTo>
                      <a:pt x="4491" y="2761"/>
                    </a:lnTo>
                    <a:lnTo>
                      <a:pt x="4586" y="2833"/>
                    </a:lnTo>
                    <a:lnTo>
                      <a:pt x="4681" y="2904"/>
                    </a:lnTo>
                    <a:lnTo>
                      <a:pt x="4773" y="2973"/>
                    </a:lnTo>
                    <a:lnTo>
                      <a:pt x="4862" y="3042"/>
                    </a:lnTo>
                    <a:lnTo>
                      <a:pt x="4948" y="3111"/>
                    </a:lnTo>
                    <a:lnTo>
                      <a:pt x="5032" y="3180"/>
                    </a:lnTo>
                    <a:lnTo>
                      <a:pt x="5112" y="3247"/>
                    </a:lnTo>
                    <a:lnTo>
                      <a:pt x="5190" y="3313"/>
                    </a:lnTo>
                    <a:lnTo>
                      <a:pt x="5268" y="3377"/>
                    </a:lnTo>
                    <a:lnTo>
                      <a:pt x="5341" y="3439"/>
                    </a:lnTo>
                    <a:lnTo>
                      <a:pt x="5411" y="3500"/>
                    </a:lnTo>
                    <a:lnTo>
                      <a:pt x="5477" y="3561"/>
                    </a:lnTo>
                    <a:lnTo>
                      <a:pt x="5544" y="3618"/>
                    </a:lnTo>
                    <a:lnTo>
                      <a:pt x="5606" y="3676"/>
                    </a:lnTo>
                    <a:lnTo>
                      <a:pt x="5664" y="3730"/>
                    </a:lnTo>
                    <a:lnTo>
                      <a:pt x="5720" y="3784"/>
                    </a:lnTo>
                    <a:lnTo>
                      <a:pt x="5773" y="3832"/>
                    </a:lnTo>
                    <a:lnTo>
                      <a:pt x="5823" y="3881"/>
                    </a:lnTo>
                    <a:lnTo>
                      <a:pt x="5870" y="3930"/>
                    </a:lnTo>
                    <a:lnTo>
                      <a:pt x="5915" y="3973"/>
                    </a:lnTo>
                    <a:lnTo>
                      <a:pt x="5954" y="4014"/>
                    </a:lnTo>
                    <a:lnTo>
                      <a:pt x="5993" y="4052"/>
                    </a:lnTo>
                    <a:lnTo>
                      <a:pt x="6026" y="4091"/>
                    </a:lnTo>
                    <a:lnTo>
                      <a:pt x="6057" y="4124"/>
                    </a:lnTo>
                    <a:lnTo>
                      <a:pt x="6085" y="4155"/>
                    </a:lnTo>
                    <a:lnTo>
                      <a:pt x="6107" y="4183"/>
                    </a:lnTo>
                    <a:lnTo>
                      <a:pt x="6129" y="4208"/>
                    </a:lnTo>
                    <a:lnTo>
                      <a:pt x="6146" y="4231"/>
                    </a:lnTo>
                    <a:lnTo>
                      <a:pt x="6160" y="4249"/>
                    </a:lnTo>
                    <a:lnTo>
                      <a:pt x="6207" y="4290"/>
                    </a:lnTo>
                    <a:lnTo>
                      <a:pt x="6266" y="4331"/>
                    </a:lnTo>
                    <a:lnTo>
                      <a:pt x="6330" y="4372"/>
                    </a:lnTo>
                    <a:lnTo>
                      <a:pt x="6402" y="4413"/>
                    </a:lnTo>
                    <a:lnTo>
                      <a:pt x="6480" y="4456"/>
                    </a:lnTo>
                    <a:lnTo>
                      <a:pt x="6561" y="4500"/>
                    </a:lnTo>
                    <a:lnTo>
                      <a:pt x="6645" y="4546"/>
                    </a:lnTo>
                    <a:lnTo>
                      <a:pt x="6731" y="4592"/>
                    </a:lnTo>
                    <a:lnTo>
                      <a:pt x="6815" y="4638"/>
                    </a:lnTo>
                    <a:lnTo>
                      <a:pt x="6898" y="4686"/>
                    </a:lnTo>
                    <a:lnTo>
                      <a:pt x="6979" y="4738"/>
                    </a:lnTo>
                    <a:lnTo>
                      <a:pt x="7057" y="4789"/>
                    </a:lnTo>
                    <a:lnTo>
                      <a:pt x="7129" y="4842"/>
                    </a:lnTo>
                    <a:lnTo>
                      <a:pt x="7196" y="4899"/>
                    </a:lnTo>
                    <a:lnTo>
                      <a:pt x="7252" y="4955"/>
                    </a:lnTo>
                    <a:lnTo>
                      <a:pt x="7302" y="5014"/>
                    </a:lnTo>
                    <a:lnTo>
                      <a:pt x="7297" y="5093"/>
                    </a:lnTo>
                    <a:lnTo>
                      <a:pt x="7291" y="5193"/>
                    </a:lnTo>
                    <a:lnTo>
                      <a:pt x="7283" y="5300"/>
                    </a:lnTo>
                    <a:lnTo>
                      <a:pt x="7266" y="5402"/>
                    </a:lnTo>
                    <a:lnTo>
                      <a:pt x="7235" y="5489"/>
                    </a:lnTo>
                    <a:lnTo>
                      <a:pt x="7185" y="5546"/>
                    </a:lnTo>
                    <a:lnTo>
                      <a:pt x="7113" y="5563"/>
                    </a:lnTo>
                    <a:lnTo>
                      <a:pt x="7012" y="5528"/>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84" name="Freeform 73"/>
              <p:cNvSpPr>
                <a:spLocks/>
              </p:cNvSpPr>
              <p:nvPr/>
            </p:nvSpPr>
            <p:spPr bwMode="auto">
              <a:xfrm>
                <a:off x="16209" y="9118"/>
                <a:ext cx="6304" cy="4749"/>
              </a:xfrm>
              <a:custGeom>
                <a:avLst/>
                <a:gdLst>
                  <a:gd name="T0" fmla="*/ 6235 w 6304"/>
                  <a:gd name="T1" fmla="*/ 4682 h 4749"/>
                  <a:gd name="T2" fmla="*/ 6045 w 6304"/>
                  <a:gd name="T3" fmla="*/ 4534 h 4749"/>
                  <a:gd name="T4" fmla="*/ 5770 w 6304"/>
                  <a:gd name="T5" fmla="*/ 4334 h 4749"/>
                  <a:gd name="T6" fmla="*/ 5433 w 6304"/>
                  <a:gd name="T7" fmla="*/ 4097 h 4749"/>
                  <a:gd name="T8" fmla="*/ 5065 w 6304"/>
                  <a:gd name="T9" fmla="*/ 3831 h 4749"/>
                  <a:gd name="T10" fmla="*/ 4691 w 6304"/>
                  <a:gd name="T11" fmla="*/ 3552 h 4749"/>
                  <a:gd name="T12" fmla="*/ 4338 w 6304"/>
                  <a:gd name="T13" fmla="*/ 3271 h 4749"/>
                  <a:gd name="T14" fmla="*/ 4037 w 6304"/>
                  <a:gd name="T15" fmla="*/ 3002 h 4749"/>
                  <a:gd name="T16" fmla="*/ 3808 w 6304"/>
                  <a:gd name="T17" fmla="*/ 2826 h 4749"/>
                  <a:gd name="T18" fmla="*/ 3569 w 6304"/>
                  <a:gd name="T19" fmla="*/ 2667 h 4749"/>
                  <a:gd name="T20" fmla="*/ 3312 w 6304"/>
                  <a:gd name="T21" fmla="*/ 2504 h 4749"/>
                  <a:gd name="T22" fmla="*/ 3048 w 6304"/>
                  <a:gd name="T23" fmla="*/ 2332 h 4749"/>
                  <a:gd name="T24" fmla="*/ 2786 w 6304"/>
                  <a:gd name="T25" fmla="*/ 2156 h 4749"/>
                  <a:gd name="T26" fmla="*/ 2535 w 6304"/>
                  <a:gd name="T27" fmla="*/ 1977 h 4749"/>
                  <a:gd name="T28" fmla="*/ 2307 w 6304"/>
                  <a:gd name="T29" fmla="*/ 1795 h 4749"/>
                  <a:gd name="T30" fmla="*/ 2103 w 6304"/>
                  <a:gd name="T31" fmla="*/ 1616 h 4749"/>
                  <a:gd name="T32" fmla="*/ 1830 w 6304"/>
                  <a:gd name="T33" fmla="*/ 1417 h 4749"/>
                  <a:gd name="T34" fmla="*/ 1546 w 6304"/>
                  <a:gd name="T35" fmla="*/ 1230 h 4749"/>
                  <a:gd name="T36" fmla="*/ 1282 w 6304"/>
                  <a:gd name="T37" fmla="*/ 1059 h 4749"/>
                  <a:gd name="T38" fmla="*/ 1031 w 6304"/>
                  <a:gd name="T39" fmla="*/ 900 h 4749"/>
                  <a:gd name="T40" fmla="*/ 789 w 6304"/>
                  <a:gd name="T41" fmla="*/ 750 h 4749"/>
                  <a:gd name="T42" fmla="*/ 552 w 6304"/>
                  <a:gd name="T43" fmla="*/ 599 h 4749"/>
                  <a:gd name="T44" fmla="*/ 312 w 6304"/>
                  <a:gd name="T45" fmla="*/ 445 h 4749"/>
                  <a:gd name="T46" fmla="*/ 70 w 6304"/>
                  <a:gd name="T47" fmla="*/ 282 h 4749"/>
                  <a:gd name="T48" fmla="*/ 53 w 6304"/>
                  <a:gd name="T49" fmla="*/ 16 h 4749"/>
                  <a:gd name="T50" fmla="*/ 248 w 6304"/>
                  <a:gd name="T51" fmla="*/ 57 h 4749"/>
                  <a:gd name="T52" fmla="*/ 457 w 6304"/>
                  <a:gd name="T53" fmla="*/ 215 h 4749"/>
                  <a:gd name="T54" fmla="*/ 702 w 6304"/>
                  <a:gd name="T55" fmla="*/ 369 h 4749"/>
                  <a:gd name="T56" fmla="*/ 950 w 6304"/>
                  <a:gd name="T57" fmla="*/ 519 h 4749"/>
                  <a:gd name="T58" fmla="*/ 1206 w 6304"/>
                  <a:gd name="T59" fmla="*/ 668 h 4749"/>
                  <a:gd name="T60" fmla="*/ 1471 w 6304"/>
                  <a:gd name="T61" fmla="*/ 819 h 4749"/>
                  <a:gd name="T62" fmla="*/ 1744 w 6304"/>
                  <a:gd name="T63" fmla="*/ 980 h 4749"/>
                  <a:gd name="T64" fmla="*/ 2023 w 6304"/>
                  <a:gd name="T65" fmla="*/ 1154 h 4749"/>
                  <a:gd name="T66" fmla="*/ 2312 w 6304"/>
                  <a:gd name="T67" fmla="*/ 1340 h 4749"/>
                  <a:gd name="T68" fmla="*/ 2488 w 6304"/>
                  <a:gd name="T69" fmla="*/ 1501 h 4749"/>
                  <a:gd name="T70" fmla="*/ 2666 w 6304"/>
                  <a:gd name="T71" fmla="*/ 1673 h 4749"/>
                  <a:gd name="T72" fmla="*/ 2892 w 6304"/>
                  <a:gd name="T73" fmla="*/ 1862 h 4749"/>
                  <a:gd name="T74" fmla="*/ 3148 w 6304"/>
                  <a:gd name="T75" fmla="*/ 2054 h 4749"/>
                  <a:gd name="T76" fmla="*/ 3421 w 6304"/>
                  <a:gd name="T77" fmla="*/ 2240 h 4749"/>
                  <a:gd name="T78" fmla="*/ 3705 w 6304"/>
                  <a:gd name="T79" fmla="*/ 2409 h 4749"/>
                  <a:gd name="T80" fmla="*/ 3984 w 6304"/>
                  <a:gd name="T81" fmla="*/ 2545 h 4749"/>
                  <a:gd name="T82" fmla="*/ 4243 w 6304"/>
                  <a:gd name="T83" fmla="*/ 2637 h 4749"/>
                  <a:gd name="T84" fmla="*/ 4616 w 6304"/>
                  <a:gd name="T85" fmla="*/ 2877 h 4749"/>
                  <a:gd name="T86" fmla="*/ 4998 w 6304"/>
                  <a:gd name="T87" fmla="*/ 3171 h 4749"/>
                  <a:gd name="T88" fmla="*/ 5335 w 6304"/>
                  <a:gd name="T89" fmla="*/ 3452 h 4749"/>
                  <a:gd name="T90" fmla="*/ 5628 w 6304"/>
                  <a:gd name="T91" fmla="*/ 3711 h 4749"/>
                  <a:gd name="T92" fmla="*/ 5873 w 6304"/>
                  <a:gd name="T93" fmla="*/ 3941 h 4749"/>
                  <a:gd name="T94" fmla="*/ 6065 w 6304"/>
                  <a:gd name="T95" fmla="*/ 4138 h 4749"/>
                  <a:gd name="T96" fmla="*/ 6207 w 6304"/>
                  <a:gd name="T97" fmla="*/ 4291 h 4749"/>
                  <a:gd name="T98" fmla="*/ 6293 w 6304"/>
                  <a:gd name="T99" fmla="*/ 4393 h 47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304" h="4749">
                    <a:moveTo>
                      <a:pt x="6304" y="4749"/>
                    </a:moveTo>
                    <a:lnTo>
                      <a:pt x="6291" y="4731"/>
                    </a:lnTo>
                    <a:lnTo>
                      <a:pt x="6265" y="4708"/>
                    </a:lnTo>
                    <a:lnTo>
                      <a:pt x="6235" y="4682"/>
                    </a:lnTo>
                    <a:lnTo>
                      <a:pt x="6199" y="4649"/>
                    </a:lnTo>
                    <a:lnTo>
                      <a:pt x="6154" y="4616"/>
                    </a:lnTo>
                    <a:lnTo>
                      <a:pt x="6101" y="4577"/>
                    </a:lnTo>
                    <a:lnTo>
                      <a:pt x="6045" y="4534"/>
                    </a:lnTo>
                    <a:lnTo>
                      <a:pt x="5984" y="4490"/>
                    </a:lnTo>
                    <a:lnTo>
                      <a:pt x="5917" y="4442"/>
                    </a:lnTo>
                    <a:lnTo>
                      <a:pt x="5845" y="4391"/>
                    </a:lnTo>
                    <a:lnTo>
                      <a:pt x="5770" y="4334"/>
                    </a:lnTo>
                    <a:lnTo>
                      <a:pt x="5689" y="4278"/>
                    </a:lnTo>
                    <a:lnTo>
                      <a:pt x="5605" y="4219"/>
                    </a:lnTo>
                    <a:lnTo>
                      <a:pt x="5522" y="4161"/>
                    </a:lnTo>
                    <a:lnTo>
                      <a:pt x="5433" y="4097"/>
                    </a:lnTo>
                    <a:lnTo>
                      <a:pt x="5343" y="4033"/>
                    </a:lnTo>
                    <a:lnTo>
                      <a:pt x="5251" y="3966"/>
                    </a:lnTo>
                    <a:lnTo>
                      <a:pt x="5157" y="3900"/>
                    </a:lnTo>
                    <a:lnTo>
                      <a:pt x="5065" y="3831"/>
                    </a:lnTo>
                    <a:lnTo>
                      <a:pt x="4970" y="3762"/>
                    </a:lnTo>
                    <a:lnTo>
                      <a:pt x="4875" y="3693"/>
                    </a:lnTo>
                    <a:lnTo>
                      <a:pt x="4783" y="3621"/>
                    </a:lnTo>
                    <a:lnTo>
                      <a:pt x="4691" y="3552"/>
                    </a:lnTo>
                    <a:lnTo>
                      <a:pt x="4600" y="3480"/>
                    </a:lnTo>
                    <a:lnTo>
                      <a:pt x="4510" y="3411"/>
                    </a:lnTo>
                    <a:lnTo>
                      <a:pt x="4424" y="3340"/>
                    </a:lnTo>
                    <a:lnTo>
                      <a:pt x="4338" y="3271"/>
                    </a:lnTo>
                    <a:lnTo>
                      <a:pt x="4257" y="3202"/>
                    </a:lnTo>
                    <a:lnTo>
                      <a:pt x="4179" y="3135"/>
                    </a:lnTo>
                    <a:lnTo>
                      <a:pt x="4106" y="3069"/>
                    </a:lnTo>
                    <a:lnTo>
                      <a:pt x="4037" y="3002"/>
                    </a:lnTo>
                    <a:lnTo>
                      <a:pt x="3973" y="2938"/>
                    </a:lnTo>
                    <a:lnTo>
                      <a:pt x="3920" y="2903"/>
                    </a:lnTo>
                    <a:lnTo>
                      <a:pt x="3864" y="2864"/>
                    </a:lnTo>
                    <a:lnTo>
                      <a:pt x="3808" y="2826"/>
                    </a:lnTo>
                    <a:lnTo>
                      <a:pt x="3750" y="2787"/>
                    </a:lnTo>
                    <a:lnTo>
                      <a:pt x="3691" y="2749"/>
                    </a:lnTo>
                    <a:lnTo>
                      <a:pt x="3630" y="2708"/>
                    </a:lnTo>
                    <a:lnTo>
                      <a:pt x="3569" y="2667"/>
                    </a:lnTo>
                    <a:lnTo>
                      <a:pt x="3505" y="2629"/>
                    </a:lnTo>
                    <a:lnTo>
                      <a:pt x="3441" y="2585"/>
                    </a:lnTo>
                    <a:lnTo>
                      <a:pt x="3377" y="2545"/>
                    </a:lnTo>
                    <a:lnTo>
                      <a:pt x="3312" y="2504"/>
                    </a:lnTo>
                    <a:lnTo>
                      <a:pt x="3246" y="2460"/>
                    </a:lnTo>
                    <a:lnTo>
                      <a:pt x="3182" y="2419"/>
                    </a:lnTo>
                    <a:lnTo>
                      <a:pt x="3115" y="2376"/>
                    </a:lnTo>
                    <a:lnTo>
                      <a:pt x="3048" y="2332"/>
                    </a:lnTo>
                    <a:lnTo>
                      <a:pt x="2984" y="2289"/>
                    </a:lnTo>
                    <a:lnTo>
                      <a:pt x="2917" y="2243"/>
                    </a:lnTo>
                    <a:lnTo>
                      <a:pt x="2853" y="2199"/>
                    </a:lnTo>
                    <a:lnTo>
                      <a:pt x="2786" y="2156"/>
                    </a:lnTo>
                    <a:lnTo>
                      <a:pt x="2722" y="2110"/>
                    </a:lnTo>
                    <a:lnTo>
                      <a:pt x="2661" y="2066"/>
                    </a:lnTo>
                    <a:lnTo>
                      <a:pt x="2597" y="2020"/>
                    </a:lnTo>
                    <a:lnTo>
                      <a:pt x="2535" y="1977"/>
                    </a:lnTo>
                    <a:lnTo>
                      <a:pt x="2477" y="1931"/>
                    </a:lnTo>
                    <a:lnTo>
                      <a:pt x="2418" y="1885"/>
                    </a:lnTo>
                    <a:lnTo>
                      <a:pt x="2360" y="1841"/>
                    </a:lnTo>
                    <a:lnTo>
                      <a:pt x="2307" y="1795"/>
                    </a:lnTo>
                    <a:lnTo>
                      <a:pt x="2251" y="1749"/>
                    </a:lnTo>
                    <a:lnTo>
                      <a:pt x="2201" y="1706"/>
                    </a:lnTo>
                    <a:lnTo>
                      <a:pt x="2151" y="1660"/>
                    </a:lnTo>
                    <a:lnTo>
                      <a:pt x="2103" y="1616"/>
                    </a:lnTo>
                    <a:lnTo>
                      <a:pt x="2059" y="1570"/>
                    </a:lnTo>
                    <a:lnTo>
                      <a:pt x="1981" y="1517"/>
                    </a:lnTo>
                    <a:lnTo>
                      <a:pt x="1906" y="1466"/>
                    </a:lnTo>
                    <a:lnTo>
                      <a:pt x="1830" y="1417"/>
                    </a:lnTo>
                    <a:lnTo>
                      <a:pt x="1758" y="1368"/>
                    </a:lnTo>
                    <a:lnTo>
                      <a:pt x="1686" y="1320"/>
                    </a:lnTo>
                    <a:lnTo>
                      <a:pt x="1616" y="1274"/>
                    </a:lnTo>
                    <a:lnTo>
                      <a:pt x="1546" y="1230"/>
                    </a:lnTo>
                    <a:lnTo>
                      <a:pt x="1479" y="1187"/>
                    </a:lnTo>
                    <a:lnTo>
                      <a:pt x="1413" y="1143"/>
                    </a:lnTo>
                    <a:lnTo>
                      <a:pt x="1346" y="1100"/>
                    </a:lnTo>
                    <a:lnTo>
                      <a:pt x="1282" y="1059"/>
                    </a:lnTo>
                    <a:lnTo>
                      <a:pt x="1218" y="1018"/>
                    </a:lnTo>
                    <a:lnTo>
                      <a:pt x="1153" y="980"/>
                    </a:lnTo>
                    <a:lnTo>
                      <a:pt x="1092" y="941"/>
                    </a:lnTo>
                    <a:lnTo>
                      <a:pt x="1031" y="900"/>
                    </a:lnTo>
                    <a:lnTo>
                      <a:pt x="970" y="862"/>
                    </a:lnTo>
                    <a:lnTo>
                      <a:pt x="908" y="826"/>
                    </a:lnTo>
                    <a:lnTo>
                      <a:pt x="847" y="788"/>
                    </a:lnTo>
                    <a:lnTo>
                      <a:pt x="789" y="750"/>
                    </a:lnTo>
                    <a:lnTo>
                      <a:pt x="730" y="711"/>
                    </a:lnTo>
                    <a:lnTo>
                      <a:pt x="669" y="675"/>
                    </a:lnTo>
                    <a:lnTo>
                      <a:pt x="610" y="637"/>
                    </a:lnTo>
                    <a:lnTo>
                      <a:pt x="552" y="599"/>
                    </a:lnTo>
                    <a:lnTo>
                      <a:pt x="493" y="560"/>
                    </a:lnTo>
                    <a:lnTo>
                      <a:pt x="432" y="522"/>
                    </a:lnTo>
                    <a:lnTo>
                      <a:pt x="373" y="484"/>
                    </a:lnTo>
                    <a:lnTo>
                      <a:pt x="312" y="445"/>
                    </a:lnTo>
                    <a:lnTo>
                      <a:pt x="254" y="404"/>
                    </a:lnTo>
                    <a:lnTo>
                      <a:pt x="192" y="364"/>
                    </a:lnTo>
                    <a:lnTo>
                      <a:pt x="131" y="323"/>
                    </a:lnTo>
                    <a:lnTo>
                      <a:pt x="70" y="282"/>
                    </a:lnTo>
                    <a:lnTo>
                      <a:pt x="8" y="238"/>
                    </a:lnTo>
                    <a:lnTo>
                      <a:pt x="0" y="131"/>
                    </a:lnTo>
                    <a:lnTo>
                      <a:pt x="17" y="59"/>
                    </a:lnTo>
                    <a:lnTo>
                      <a:pt x="53" y="16"/>
                    </a:lnTo>
                    <a:lnTo>
                      <a:pt x="100" y="0"/>
                    </a:lnTo>
                    <a:lnTo>
                      <a:pt x="153" y="6"/>
                    </a:lnTo>
                    <a:lnTo>
                      <a:pt x="203" y="26"/>
                    </a:lnTo>
                    <a:lnTo>
                      <a:pt x="248" y="57"/>
                    </a:lnTo>
                    <a:lnTo>
                      <a:pt x="279" y="95"/>
                    </a:lnTo>
                    <a:lnTo>
                      <a:pt x="337" y="136"/>
                    </a:lnTo>
                    <a:lnTo>
                      <a:pt x="398" y="177"/>
                    </a:lnTo>
                    <a:lnTo>
                      <a:pt x="457" y="215"/>
                    </a:lnTo>
                    <a:lnTo>
                      <a:pt x="518" y="254"/>
                    </a:lnTo>
                    <a:lnTo>
                      <a:pt x="580" y="294"/>
                    </a:lnTo>
                    <a:lnTo>
                      <a:pt x="641" y="330"/>
                    </a:lnTo>
                    <a:lnTo>
                      <a:pt x="702" y="369"/>
                    </a:lnTo>
                    <a:lnTo>
                      <a:pt x="763" y="407"/>
                    </a:lnTo>
                    <a:lnTo>
                      <a:pt x="825" y="445"/>
                    </a:lnTo>
                    <a:lnTo>
                      <a:pt x="889" y="481"/>
                    </a:lnTo>
                    <a:lnTo>
                      <a:pt x="950" y="519"/>
                    </a:lnTo>
                    <a:lnTo>
                      <a:pt x="1014" y="555"/>
                    </a:lnTo>
                    <a:lnTo>
                      <a:pt x="1078" y="594"/>
                    </a:lnTo>
                    <a:lnTo>
                      <a:pt x="1142" y="629"/>
                    </a:lnTo>
                    <a:lnTo>
                      <a:pt x="1206" y="668"/>
                    </a:lnTo>
                    <a:lnTo>
                      <a:pt x="1273" y="704"/>
                    </a:lnTo>
                    <a:lnTo>
                      <a:pt x="1337" y="742"/>
                    </a:lnTo>
                    <a:lnTo>
                      <a:pt x="1404" y="780"/>
                    </a:lnTo>
                    <a:lnTo>
                      <a:pt x="1471" y="819"/>
                    </a:lnTo>
                    <a:lnTo>
                      <a:pt x="1538" y="860"/>
                    </a:lnTo>
                    <a:lnTo>
                      <a:pt x="1605" y="898"/>
                    </a:lnTo>
                    <a:lnTo>
                      <a:pt x="1674" y="939"/>
                    </a:lnTo>
                    <a:lnTo>
                      <a:pt x="1744" y="980"/>
                    </a:lnTo>
                    <a:lnTo>
                      <a:pt x="1811" y="1023"/>
                    </a:lnTo>
                    <a:lnTo>
                      <a:pt x="1881" y="1064"/>
                    </a:lnTo>
                    <a:lnTo>
                      <a:pt x="1953" y="1108"/>
                    </a:lnTo>
                    <a:lnTo>
                      <a:pt x="2023" y="1154"/>
                    </a:lnTo>
                    <a:lnTo>
                      <a:pt x="2095" y="1197"/>
                    </a:lnTo>
                    <a:lnTo>
                      <a:pt x="2167" y="1246"/>
                    </a:lnTo>
                    <a:lnTo>
                      <a:pt x="2240" y="1292"/>
                    </a:lnTo>
                    <a:lnTo>
                      <a:pt x="2312" y="1340"/>
                    </a:lnTo>
                    <a:lnTo>
                      <a:pt x="2388" y="1391"/>
                    </a:lnTo>
                    <a:lnTo>
                      <a:pt x="2415" y="1425"/>
                    </a:lnTo>
                    <a:lnTo>
                      <a:pt x="2449" y="1463"/>
                    </a:lnTo>
                    <a:lnTo>
                      <a:pt x="2488" y="1501"/>
                    </a:lnTo>
                    <a:lnTo>
                      <a:pt x="2527" y="1542"/>
                    </a:lnTo>
                    <a:lnTo>
                      <a:pt x="2571" y="1583"/>
                    </a:lnTo>
                    <a:lnTo>
                      <a:pt x="2616" y="1627"/>
                    </a:lnTo>
                    <a:lnTo>
                      <a:pt x="2666" y="1673"/>
                    </a:lnTo>
                    <a:lnTo>
                      <a:pt x="2719" y="1719"/>
                    </a:lnTo>
                    <a:lnTo>
                      <a:pt x="2775" y="1765"/>
                    </a:lnTo>
                    <a:lnTo>
                      <a:pt x="2831" y="1813"/>
                    </a:lnTo>
                    <a:lnTo>
                      <a:pt x="2892" y="1862"/>
                    </a:lnTo>
                    <a:lnTo>
                      <a:pt x="2953" y="1910"/>
                    </a:lnTo>
                    <a:lnTo>
                      <a:pt x="3014" y="1959"/>
                    </a:lnTo>
                    <a:lnTo>
                      <a:pt x="3081" y="2005"/>
                    </a:lnTo>
                    <a:lnTo>
                      <a:pt x="3148" y="2054"/>
                    </a:lnTo>
                    <a:lnTo>
                      <a:pt x="3215" y="2102"/>
                    </a:lnTo>
                    <a:lnTo>
                      <a:pt x="3282" y="2148"/>
                    </a:lnTo>
                    <a:lnTo>
                      <a:pt x="3351" y="2197"/>
                    </a:lnTo>
                    <a:lnTo>
                      <a:pt x="3421" y="2240"/>
                    </a:lnTo>
                    <a:lnTo>
                      <a:pt x="3494" y="2284"/>
                    </a:lnTo>
                    <a:lnTo>
                      <a:pt x="3563" y="2327"/>
                    </a:lnTo>
                    <a:lnTo>
                      <a:pt x="3633" y="2368"/>
                    </a:lnTo>
                    <a:lnTo>
                      <a:pt x="3705" y="2409"/>
                    </a:lnTo>
                    <a:lnTo>
                      <a:pt x="3775" y="2445"/>
                    </a:lnTo>
                    <a:lnTo>
                      <a:pt x="3845" y="2481"/>
                    </a:lnTo>
                    <a:lnTo>
                      <a:pt x="3914" y="2514"/>
                    </a:lnTo>
                    <a:lnTo>
                      <a:pt x="3984" y="2545"/>
                    </a:lnTo>
                    <a:lnTo>
                      <a:pt x="4051" y="2573"/>
                    </a:lnTo>
                    <a:lnTo>
                      <a:pt x="4115" y="2596"/>
                    </a:lnTo>
                    <a:lnTo>
                      <a:pt x="4182" y="2619"/>
                    </a:lnTo>
                    <a:lnTo>
                      <a:pt x="4243" y="2637"/>
                    </a:lnTo>
                    <a:lnTo>
                      <a:pt x="4304" y="2652"/>
                    </a:lnTo>
                    <a:lnTo>
                      <a:pt x="4410" y="2726"/>
                    </a:lnTo>
                    <a:lnTo>
                      <a:pt x="4516" y="2803"/>
                    </a:lnTo>
                    <a:lnTo>
                      <a:pt x="4616" y="2877"/>
                    </a:lnTo>
                    <a:lnTo>
                      <a:pt x="4717" y="2951"/>
                    </a:lnTo>
                    <a:lnTo>
                      <a:pt x="4811" y="3025"/>
                    </a:lnTo>
                    <a:lnTo>
                      <a:pt x="4906" y="3099"/>
                    </a:lnTo>
                    <a:lnTo>
                      <a:pt x="4998" y="3171"/>
                    </a:lnTo>
                    <a:lnTo>
                      <a:pt x="5087" y="3243"/>
                    </a:lnTo>
                    <a:lnTo>
                      <a:pt x="5171" y="3314"/>
                    </a:lnTo>
                    <a:lnTo>
                      <a:pt x="5254" y="3383"/>
                    </a:lnTo>
                    <a:lnTo>
                      <a:pt x="5335" y="3452"/>
                    </a:lnTo>
                    <a:lnTo>
                      <a:pt x="5413" y="3519"/>
                    </a:lnTo>
                    <a:lnTo>
                      <a:pt x="5488" y="3583"/>
                    </a:lnTo>
                    <a:lnTo>
                      <a:pt x="5558" y="3649"/>
                    </a:lnTo>
                    <a:lnTo>
                      <a:pt x="5628" y="3711"/>
                    </a:lnTo>
                    <a:lnTo>
                      <a:pt x="5694" y="3772"/>
                    </a:lnTo>
                    <a:lnTo>
                      <a:pt x="5756" y="3831"/>
                    </a:lnTo>
                    <a:lnTo>
                      <a:pt x="5814" y="3887"/>
                    </a:lnTo>
                    <a:lnTo>
                      <a:pt x="5873" y="3941"/>
                    </a:lnTo>
                    <a:lnTo>
                      <a:pt x="5926" y="3994"/>
                    </a:lnTo>
                    <a:lnTo>
                      <a:pt x="5976" y="4045"/>
                    </a:lnTo>
                    <a:lnTo>
                      <a:pt x="6020" y="4092"/>
                    </a:lnTo>
                    <a:lnTo>
                      <a:pt x="6065" y="4138"/>
                    </a:lnTo>
                    <a:lnTo>
                      <a:pt x="6107" y="4181"/>
                    </a:lnTo>
                    <a:lnTo>
                      <a:pt x="6143" y="4219"/>
                    </a:lnTo>
                    <a:lnTo>
                      <a:pt x="6176" y="4258"/>
                    </a:lnTo>
                    <a:lnTo>
                      <a:pt x="6207" y="4291"/>
                    </a:lnTo>
                    <a:lnTo>
                      <a:pt x="6232" y="4322"/>
                    </a:lnTo>
                    <a:lnTo>
                      <a:pt x="6257" y="4350"/>
                    </a:lnTo>
                    <a:lnTo>
                      <a:pt x="6277" y="4373"/>
                    </a:lnTo>
                    <a:lnTo>
                      <a:pt x="6293" y="4393"/>
                    </a:lnTo>
                    <a:lnTo>
                      <a:pt x="6304" y="4411"/>
                    </a:lnTo>
                    <a:lnTo>
                      <a:pt x="6304" y="474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85" name="Freeform 74"/>
              <p:cNvSpPr>
                <a:spLocks/>
              </p:cNvSpPr>
              <p:nvPr/>
            </p:nvSpPr>
            <p:spPr bwMode="auto">
              <a:xfrm>
                <a:off x="16209" y="9118"/>
                <a:ext cx="6304" cy="4749"/>
              </a:xfrm>
              <a:custGeom>
                <a:avLst/>
                <a:gdLst>
                  <a:gd name="T0" fmla="*/ 6265 w 6304"/>
                  <a:gd name="T1" fmla="*/ 4708 h 4749"/>
                  <a:gd name="T2" fmla="*/ 6101 w 6304"/>
                  <a:gd name="T3" fmla="*/ 4577 h 4749"/>
                  <a:gd name="T4" fmla="*/ 5845 w 6304"/>
                  <a:gd name="T5" fmla="*/ 4391 h 4749"/>
                  <a:gd name="T6" fmla="*/ 5522 w 6304"/>
                  <a:gd name="T7" fmla="*/ 4161 h 4749"/>
                  <a:gd name="T8" fmla="*/ 5157 w 6304"/>
                  <a:gd name="T9" fmla="*/ 3900 h 4749"/>
                  <a:gd name="T10" fmla="*/ 4783 w 6304"/>
                  <a:gd name="T11" fmla="*/ 3621 h 4749"/>
                  <a:gd name="T12" fmla="*/ 4424 w 6304"/>
                  <a:gd name="T13" fmla="*/ 3340 h 4749"/>
                  <a:gd name="T14" fmla="*/ 4106 w 6304"/>
                  <a:gd name="T15" fmla="*/ 3069 h 4749"/>
                  <a:gd name="T16" fmla="*/ 3920 w 6304"/>
                  <a:gd name="T17" fmla="*/ 2903 h 4749"/>
                  <a:gd name="T18" fmla="*/ 3691 w 6304"/>
                  <a:gd name="T19" fmla="*/ 2749 h 4749"/>
                  <a:gd name="T20" fmla="*/ 3441 w 6304"/>
                  <a:gd name="T21" fmla="*/ 2585 h 4749"/>
                  <a:gd name="T22" fmla="*/ 3182 w 6304"/>
                  <a:gd name="T23" fmla="*/ 2419 h 4749"/>
                  <a:gd name="T24" fmla="*/ 2917 w 6304"/>
                  <a:gd name="T25" fmla="*/ 2243 h 4749"/>
                  <a:gd name="T26" fmla="*/ 2661 w 6304"/>
                  <a:gd name="T27" fmla="*/ 2066 h 4749"/>
                  <a:gd name="T28" fmla="*/ 2418 w 6304"/>
                  <a:gd name="T29" fmla="*/ 1885 h 4749"/>
                  <a:gd name="T30" fmla="*/ 2201 w 6304"/>
                  <a:gd name="T31" fmla="*/ 1706 h 4749"/>
                  <a:gd name="T32" fmla="*/ 2059 w 6304"/>
                  <a:gd name="T33" fmla="*/ 1570 h 4749"/>
                  <a:gd name="T34" fmla="*/ 1758 w 6304"/>
                  <a:gd name="T35" fmla="*/ 1368 h 4749"/>
                  <a:gd name="T36" fmla="*/ 1479 w 6304"/>
                  <a:gd name="T37" fmla="*/ 1187 h 4749"/>
                  <a:gd name="T38" fmla="*/ 1218 w 6304"/>
                  <a:gd name="T39" fmla="*/ 1018 h 4749"/>
                  <a:gd name="T40" fmla="*/ 970 w 6304"/>
                  <a:gd name="T41" fmla="*/ 862 h 4749"/>
                  <a:gd name="T42" fmla="*/ 730 w 6304"/>
                  <a:gd name="T43" fmla="*/ 711 h 4749"/>
                  <a:gd name="T44" fmla="*/ 493 w 6304"/>
                  <a:gd name="T45" fmla="*/ 560 h 4749"/>
                  <a:gd name="T46" fmla="*/ 254 w 6304"/>
                  <a:gd name="T47" fmla="*/ 404 h 4749"/>
                  <a:gd name="T48" fmla="*/ 8 w 6304"/>
                  <a:gd name="T49" fmla="*/ 238 h 4749"/>
                  <a:gd name="T50" fmla="*/ 53 w 6304"/>
                  <a:gd name="T51" fmla="*/ 16 h 4749"/>
                  <a:gd name="T52" fmla="*/ 248 w 6304"/>
                  <a:gd name="T53" fmla="*/ 57 h 4749"/>
                  <a:gd name="T54" fmla="*/ 398 w 6304"/>
                  <a:gd name="T55" fmla="*/ 177 h 4749"/>
                  <a:gd name="T56" fmla="*/ 641 w 6304"/>
                  <a:gd name="T57" fmla="*/ 330 h 4749"/>
                  <a:gd name="T58" fmla="*/ 889 w 6304"/>
                  <a:gd name="T59" fmla="*/ 481 h 4749"/>
                  <a:gd name="T60" fmla="*/ 1142 w 6304"/>
                  <a:gd name="T61" fmla="*/ 629 h 4749"/>
                  <a:gd name="T62" fmla="*/ 1404 w 6304"/>
                  <a:gd name="T63" fmla="*/ 780 h 4749"/>
                  <a:gd name="T64" fmla="*/ 1674 w 6304"/>
                  <a:gd name="T65" fmla="*/ 939 h 4749"/>
                  <a:gd name="T66" fmla="*/ 1953 w 6304"/>
                  <a:gd name="T67" fmla="*/ 1108 h 4749"/>
                  <a:gd name="T68" fmla="*/ 2240 w 6304"/>
                  <a:gd name="T69" fmla="*/ 1292 h 4749"/>
                  <a:gd name="T70" fmla="*/ 2415 w 6304"/>
                  <a:gd name="T71" fmla="*/ 1425 h 4749"/>
                  <a:gd name="T72" fmla="*/ 2571 w 6304"/>
                  <a:gd name="T73" fmla="*/ 1583 h 4749"/>
                  <a:gd name="T74" fmla="*/ 2775 w 6304"/>
                  <a:gd name="T75" fmla="*/ 1765 h 4749"/>
                  <a:gd name="T76" fmla="*/ 3014 w 6304"/>
                  <a:gd name="T77" fmla="*/ 1959 h 4749"/>
                  <a:gd name="T78" fmla="*/ 3282 w 6304"/>
                  <a:gd name="T79" fmla="*/ 2148 h 4749"/>
                  <a:gd name="T80" fmla="*/ 3563 w 6304"/>
                  <a:gd name="T81" fmla="*/ 2327 h 4749"/>
                  <a:gd name="T82" fmla="*/ 3845 w 6304"/>
                  <a:gd name="T83" fmla="*/ 2481 h 4749"/>
                  <a:gd name="T84" fmla="*/ 4115 w 6304"/>
                  <a:gd name="T85" fmla="*/ 2596 h 4749"/>
                  <a:gd name="T86" fmla="*/ 4304 w 6304"/>
                  <a:gd name="T87" fmla="*/ 2652 h 4749"/>
                  <a:gd name="T88" fmla="*/ 4717 w 6304"/>
                  <a:gd name="T89" fmla="*/ 2951 h 4749"/>
                  <a:gd name="T90" fmla="*/ 5087 w 6304"/>
                  <a:gd name="T91" fmla="*/ 3243 h 4749"/>
                  <a:gd name="T92" fmla="*/ 5413 w 6304"/>
                  <a:gd name="T93" fmla="*/ 3519 h 4749"/>
                  <a:gd name="T94" fmla="*/ 5694 w 6304"/>
                  <a:gd name="T95" fmla="*/ 3772 h 4749"/>
                  <a:gd name="T96" fmla="*/ 5926 w 6304"/>
                  <a:gd name="T97" fmla="*/ 3994 h 4749"/>
                  <a:gd name="T98" fmla="*/ 6107 w 6304"/>
                  <a:gd name="T99" fmla="*/ 4181 h 4749"/>
                  <a:gd name="T100" fmla="*/ 6232 w 6304"/>
                  <a:gd name="T101" fmla="*/ 4322 h 4749"/>
                  <a:gd name="T102" fmla="*/ 6304 w 6304"/>
                  <a:gd name="T103" fmla="*/ 4411 h 47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04" h="4749">
                    <a:moveTo>
                      <a:pt x="6304" y="4749"/>
                    </a:moveTo>
                    <a:lnTo>
                      <a:pt x="6304" y="4749"/>
                    </a:lnTo>
                    <a:lnTo>
                      <a:pt x="6291" y="4731"/>
                    </a:lnTo>
                    <a:lnTo>
                      <a:pt x="6265" y="4708"/>
                    </a:lnTo>
                    <a:lnTo>
                      <a:pt x="6235" y="4682"/>
                    </a:lnTo>
                    <a:lnTo>
                      <a:pt x="6199" y="4649"/>
                    </a:lnTo>
                    <a:lnTo>
                      <a:pt x="6154" y="4616"/>
                    </a:lnTo>
                    <a:lnTo>
                      <a:pt x="6101" y="4577"/>
                    </a:lnTo>
                    <a:lnTo>
                      <a:pt x="6045" y="4534"/>
                    </a:lnTo>
                    <a:lnTo>
                      <a:pt x="5984" y="4490"/>
                    </a:lnTo>
                    <a:lnTo>
                      <a:pt x="5917" y="4442"/>
                    </a:lnTo>
                    <a:lnTo>
                      <a:pt x="5845" y="4391"/>
                    </a:lnTo>
                    <a:lnTo>
                      <a:pt x="5770" y="4334"/>
                    </a:lnTo>
                    <a:lnTo>
                      <a:pt x="5689" y="4278"/>
                    </a:lnTo>
                    <a:lnTo>
                      <a:pt x="5605" y="4219"/>
                    </a:lnTo>
                    <a:lnTo>
                      <a:pt x="5522" y="4161"/>
                    </a:lnTo>
                    <a:lnTo>
                      <a:pt x="5433" y="4097"/>
                    </a:lnTo>
                    <a:lnTo>
                      <a:pt x="5343" y="4033"/>
                    </a:lnTo>
                    <a:lnTo>
                      <a:pt x="5251" y="3966"/>
                    </a:lnTo>
                    <a:lnTo>
                      <a:pt x="5157" y="3900"/>
                    </a:lnTo>
                    <a:lnTo>
                      <a:pt x="5065" y="3831"/>
                    </a:lnTo>
                    <a:lnTo>
                      <a:pt x="4970" y="3762"/>
                    </a:lnTo>
                    <a:lnTo>
                      <a:pt x="4875" y="3693"/>
                    </a:lnTo>
                    <a:lnTo>
                      <a:pt x="4783" y="3621"/>
                    </a:lnTo>
                    <a:lnTo>
                      <a:pt x="4691" y="3552"/>
                    </a:lnTo>
                    <a:lnTo>
                      <a:pt x="4600" y="3480"/>
                    </a:lnTo>
                    <a:lnTo>
                      <a:pt x="4510" y="3411"/>
                    </a:lnTo>
                    <a:lnTo>
                      <a:pt x="4424" y="3340"/>
                    </a:lnTo>
                    <a:lnTo>
                      <a:pt x="4338" y="3271"/>
                    </a:lnTo>
                    <a:lnTo>
                      <a:pt x="4257" y="3202"/>
                    </a:lnTo>
                    <a:lnTo>
                      <a:pt x="4179" y="3135"/>
                    </a:lnTo>
                    <a:lnTo>
                      <a:pt x="4106" y="3069"/>
                    </a:lnTo>
                    <a:lnTo>
                      <a:pt x="4037" y="3002"/>
                    </a:lnTo>
                    <a:lnTo>
                      <a:pt x="3973" y="2938"/>
                    </a:lnTo>
                    <a:lnTo>
                      <a:pt x="3920" y="2903"/>
                    </a:lnTo>
                    <a:lnTo>
                      <a:pt x="3864" y="2864"/>
                    </a:lnTo>
                    <a:lnTo>
                      <a:pt x="3808" y="2826"/>
                    </a:lnTo>
                    <a:lnTo>
                      <a:pt x="3750" y="2787"/>
                    </a:lnTo>
                    <a:lnTo>
                      <a:pt x="3691" y="2749"/>
                    </a:lnTo>
                    <a:lnTo>
                      <a:pt x="3630" y="2708"/>
                    </a:lnTo>
                    <a:lnTo>
                      <a:pt x="3569" y="2667"/>
                    </a:lnTo>
                    <a:lnTo>
                      <a:pt x="3505" y="2629"/>
                    </a:lnTo>
                    <a:lnTo>
                      <a:pt x="3441" y="2585"/>
                    </a:lnTo>
                    <a:lnTo>
                      <a:pt x="3377" y="2545"/>
                    </a:lnTo>
                    <a:lnTo>
                      <a:pt x="3312" y="2504"/>
                    </a:lnTo>
                    <a:lnTo>
                      <a:pt x="3246" y="2460"/>
                    </a:lnTo>
                    <a:lnTo>
                      <a:pt x="3182" y="2419"/>
                    </a:lnTo>
                    <a:lnTo>
                      <a:pt x="3115" y="2376"/>
                    </a:lnTo>
                    <a:lnTo>
                      <a:pt x="3048" y="2332"/>
                    </a:lnTo>
                    <a:lnTo>
                      <a:pt x="2984" y="2289"/>
                    </a:lnTo>
                    <a:lnTo>
                      <a:pt x="2917" y="2243"/>
                    </a:lnTo>
                    <a:lnTo>
                      <a:pt x="2853" y="2199"/>
                    </a:lnTo>
                    <a:lnTo>
                      <a:pt x="2786" y="2156"/>
                    </a:lnTo>
                    <a:lnTo>
                      <a:pt x="2722" y="2110"/>
                    </a:lnTo>
                    <a:lnTo>
                      <a:pt x="2661" y="2066"/>
                    </a:lnTo>
                    <a:lnTo>
                      <a:pt x="2597" y="2020"/>
                    </a:lnTo>
                    <a:lnTo>
                      <a:pt x="2535" y="1977"/>
                    </a:lnTo>
                    <a:lnTo>
                      <a:pt x="2477" y="1931"/>
                    </a:lnTo>
                    <a:lnTo>
                      <a:pt x="2418" y="1885"/>
                    </a:lnTo>
                    <a:lnTo>
                      <a:pt x="2360" y="1841"/>
                    </a:lnTo>
                    <a:lnTo>
                      <a:pt x="2307" y="1795"/>
                    </a:lnTo>
                    <a:lnTo>
                      <a:pt x="2251" y="1749"/>
                    </a:lnTo>
                    <a:lnTo>
                      <a:pt x="2201" y="1706"/>
                    </a:lnTo>
                    <a:lnTo>
                      <a:pt x="2151" y="1660"/>
                    </a:lnTo>
                    <a:lnTo>
                      <a:pt x="2103" y="1616"/>
                    </a:lnTo>
                    <a:lnTo>
                      <a:pt x="2059" y="1570"/>
                    </a:lnTo>
                    <a:lnTo>
                      <a:pt x="1981" y="1517"/>
                    </a:lnTo>
                    <a:lnTo>
                      <a:pt x="1906" y="1466"/>
                    </a:lnTo>
                    <a:lnTo>
                      <a:pt x="1830" y="1417"/>
                    </a:lnTo>
                    <a:lnTo>
                      <a:pt x="1758" y="1368"/>
                    </a:lnTo>
                    <a:lnTo>
                      <a:pt x="1686" y="1320"/>
                    </a:lnTo>
                    <a:lnTo>
                      <a:pt x="1616" y="1274"/>
                    </a:lnTo>
                    <a:lnTo>
                      <a:pt x="1546" y="1230"/>
                    </a:lnTo>
                    <a:lnTo>
                      <a:pt x="1479" y="1187"/>
                    </a:lnTo>
                    <a:lnTo>
                      <a:pt x="1413" y="1143"/>
                    </a:lnTo>
                    <a:lnTo>
                      <a:pt x="1346" y="1100"/>
                    </a:lnTo>
                    <a:lnTo>
                      <a:pt x="1282" y="1059"/>
                    </a:lnTo>
                    <a:lnTo>
                      <a:pt x="1218" y="1018"/>
                    </a:lnTo>
                    <a:lnTo>
                      <a:pt x="1153" y="980"/>
                    </a:lnTo>
                    <a:lnTo>
                      <a:pt x="1092" y="941"/>
                    </a:lnTo>
                    <a:lnTo>
                      <a:pt x="1031" y="900"/>
                    </a:lnTo>
                    <a:lnTo>
                      <a:pt x="970" y="862"/>
                    </a:lnTo>
                    <a:lnTo>
                      <a:pt x="908" y="826"/>
                    </a:lnTo>
                    <a:lnTo>
                      <a:pt x="847" y="788"/>
                    </a:lnTo>
                    <a:lnTo>
                      <a:pt x="789" y="750"/>
                    </a:lnTo>
                    <a:lnTo>
                      <a:pt x="730" y="711"/>
                    </a:lnTo>
                    <a:lnTo>
                      <a:pt x="669" y="675"/>
                    </a:lnTo>
                    <a:lnTo>
                      <a:pt x="610" y="637"/>
                    </a:lnTo>
                    <a:lnTo>
                      <a:pt x="552" y="599"/>
                    </a:lnTo>
                    <a:lnTo>
                      <a:pt x="493" y="560"/>
                    </a:lnTo>
                    <a:lnTo>
                      <a:pt x="432" y="522"/>
                    </a:lnTo>
                    <a:lnTo>
                      <a:pt x="373" y="484"/>
                    </a:lnTo>
                    <a:lnTo>
                      <a:pt x="312" y="445"/>
                    </a:lnTo>
                    <a:lnTo>
                      <a:pt x="254" y="404"/>
                    </a:lnTo>
                    <a:lnTo>
                      <a:pt x="192" y="364"/>
                    </a:lnTo>
                    <a:lnTo>
                      <a:pt x="131" y="323"/>
                    </a:lnTo>
                    <a:lnTo>
                      <a:pt x="70" y="282"/>
                    </a:lnTo>
                    <a:lnTo>
                      <a:pt x="8" y="238"/>
                    </a:lnTo>
                    <a:lnTo>
                      <a:pt x="0" y="131"/>
                    </a:lnTo>
                    <a:lnTo>
                      <a:pt x="17" y="59"/>
                    </a:lnTo>
                    <a:lnTo>
                      <a:pt x="53" y="16"/>
                    </a:lnTo>
                    <a:lnTo>
                      <a:pt x="100" y="0"/>
                    </a:lnTo>
                    <a:lnTo>
                      <a:pt x="153" y="6"/>
                    </a:lnTo>
                    <a:lnTo>
                      <a:pt x="203" y="26"/>
                    </a:lnTo>
                    <a:lnTo>
                      <a:pt x="248" y="57"/>
                    </a:lnTo>
                    <a:lnTo>
                      <a:pt x="279" y="95"/>
                    </a:lnTo>
                    <a:lnTo>
                      <a:pt x="337" y="136"/>
                    </a:lnTo>
                    <a:lnTo>
                      <a:pt x="398" y="177"/>
                    </a:lnTo>
                    <a:lnTo>
                      <a:pt x="457" y="215"/>
                    </a:lnTo>
                    <a:lnTo>
                      <a:pt x="518" y="254"/>
                    </a:lnTo>
                    <a:lnTo>
                      <a:pt x="580" y="294"/>
                    </a:lnTo>
                    <a:lnTo>
                      <a:pt x="641" y="330"/>
                    </a:lnTo>
                    <a:lnTo>
                      <a:pt x="702" y="369"/>
                    </a:lnTo>
                    <a:lnTo>
                      <a:pt x="763" y="407"/>
                    </a:lnTo>
                    <a:lnTo>
                      <a:pt x="825" y="445"/>
                    </a:lnTo>
                    <a:lnTo>
                      <a:pt x="889" y="481"/>
                    </a:lnTo>
                    <a:lnTo>
                      <a:pt x="950" y="519"/>
                    </a:lnTo>
                    <a:lnTo>
                      <a:pt x="1014" y="555"/>
                    </a:lnTo>
                    <a:lnTo>
                      <a:pt x="1078" y="594"/>
                    </a:lnTo>
                    <a:lnTo>
                      <a:pt x="1142" y="629"/>
                    </a:lnTo>
                    <a:lnTo>
                      <a:pt x="1206" y="668"/>
                    </a:lnTo>
                    <a:lnTo>
                      <a:pt x="1273" y="704"/>
                    </a:lnTo>
                    <a:lnTo>
                      <a:pt x="1337" y="742"/>
                    </a:lnTo>
                    <a:lnTo>
                      <a:pt x="1404" y="780"/>
                    </a:lnTo>
                    <a:lnTo>
                      <a:pt x="1471" y="819"/>
                    </a:lnTo>
                    <a:lnTo>
                      <a:pt x="1538" y="860"/>
                    </a:lnTo>
                    <a:lnTo>
                      <a:pt x="1605" y="898"/>
                    </a:lnTo>
                    <a:lnTo>
                      <a:pt x="1674" y="939"/>
                    </a:lnTo>
                    <a:lnTo>
                      <a:pt x="1744" y="980"/>
                    </a:lnTo>
                    <a:lnTo>
                      <a:pt x="1811" y="1023"/>
                    </a:lnTo>
                    <a:lnTo>
                      <a:pt x="1881" y="1064"/>
                    </a:lnTo>
                    <a:lnTo>
                      <a:pt x="1953" y="1108"/>
                    </a:lnTo>
                    <a:lnTo>
                      <a:pt x="2023" y="1154"/>
                    </a:lnTo>
                    <a:lnTo>
                      <a:pt x="2095" y="1197"/>
                    </a:lnTo>
                    <a:lnTo>
                      <a:pt x="2167" y="1246"/>
                    </a:lnTo>
                    <a:lnTo>
                      <a:pt x="2240" y="1292"/>
                    </a:lnTo>
                    <a:lnTo>
                      <a:pt x="2312" y="1340"/>
                    </a:lnTo>
                    <a:lnTo>
                      <a:pt x="2388" y="1391"/>
                    </a:lnTo>
                    <a:lnTo>
                      <a:pt x="2415" y="1425"/>
                    </a:lnTo>
                    <a:lnTo>
                      <a:pt x="2449" y="1463"/>
                    </a:lnTo>
                    <a:lnTo>
                      <a:pt x="2488" y="1501"/>
                    </a:lnTo>
                    <a:lnTo>
                      <a:pt x="2527" y="1542"/>
                    </a:lnTo>
                    <a:lnTo>
                      <a:pt x="2571" y="1583"/>
                    </a:lnTo>
                    <a:lnTo>
                      <a:pt x="2616" y="1627"/>
                    </a:lnTo>
                    <a:lnTo>
                      <a:pt x="2666" y="1673"/>
                    </a:lnTo>
                    <a:lnTo>
                      <a:pt x="2719" y="1719"/>
                    </a:lnTo>
                    <a:lnTo>
                      <a:pt x="2775" y="1765"/>
                    </a:lnTo>
                    <a:lnTo>
                      <a:pt x="2831" y="1813"/>
                    </a:lnTo>
                    <a:lnTo>
                      <a:pt x="2892" y="1862"/>
                    </a:lnTo>
                    <a:lnTo>
                      <a:pt x="2953" y="1910"/>
                    </a:lnTo>
                    <a:lnTo>
                      <a:pt x="3014" y="1959"/>
                    </a:lnTo>
                    <a:lnTo>
                      <a:pt x="3081" y="2005"/>
                    </a:lnTo>
                    <a:lnTo>
                      <a:pt x="3148" y="2054"/>
                    </a:lnTo>
                    <a:lnTo>
                      <a:pt x="3215" y="2102"/>
                    </a:lnTo>
                    <a:lnTo>
                      <a:pt x="3282" y="2148"/>
                    </a:lnTo>
                    <a:lnTo>
                      <a:pt x="3351" y="2197"/>
                    </a:lnTo>
                    <a:lnTo>
                      <a:pt x="3421" y="2240"/>
                    </a:lnTo>
                    <a:lnTo>
                      <a:pt x="3494" y="2284"/>
                    </a:lnTo>
                    <a:lnTo>
                      <a:pt x="3563" y="2327"/>
                    </a:lnTo>
                    <a:lnTo>
                      <a:pt x="3633" y="2368"/>
                    </a:lnTo>
                    <a:lnTo>
                      <a:pt x="3705" y="2409"/>
                    </a:lnTo>
                    <a:lnTo>
                      <a:pt x="3775" y="2445"/>
                    </a:lnTo>
                    <a:lnTo>
                      <a:pt x="3845" y="2481"/>
                    </a:lnTo>
                    <a:lnTo>
                      <a:pt x="3914" y="2514"/>
                    </a:lnTo>
                    <a:lnTo>
                      <a:pt x="3984" y="2545"/>
                    </a:lnTo>
                    <a:lnTo>
                      <a:pt x="4051" y="2573"/>
                    </a:lnTo>
                    <a:lnTo>
                      <a:pt x="4115" y="2596"/>
                    </a:lnTo>
                    <a:lnTo>
                      <a:pt x="4182" y="2619"/>
                    </a:lnTo>
                    <a:lnTo>
                      <a:pt x="4243" y="2637"/>
                    </a:lnTo>
                    <a:lnTo>
                      <a:pt x="4304" y="2652"/>
                    </a:lnTo>
                    <a:lnTo>
                      <a:pt x="4410" y="2726"/>
                    </a:lnTo>
                    <a:lnTo>
                      <a:pt x="4516" y="2803"/>
                    </a:lnTo>
                    <a:lnTo>
                      <a:pt x="4616" y="2877"/>
                    </a:lnTo>
                    <a:lnTo>
                      <a:pt x="4717" y="2951"/>
                    </a:lnTo>
                    <a:lnTo>
                      <a:pt x="4811" y="3025"/>
                    </a:lnTo>
                    <a:lnTo>
                      <a:pt x="4906" y="3099"/>
                    </a:lnTo>
                    <a:lnTo>
                      <a:pt x="4998" y="3171"/>
                    </a:lnTo>
                    <a:lnTo>
                      <a:pt x="5087" y="3243"/>
                    </a:lnTo>
                    <a:lnTo>
                      <a:pt x="5171" y="3314"/>
                    </a:lnTo>
                    <a:lnTo>
                      <a:pt x="5254" y="3383"/>
                    </a:lnTo>
                    <a:lnTo>
                      <a:pt x="5335" y="3452"/>
                    </a:lnTo>
                    <a:lnTo>
                      <a:pt x="5413" y="3519"/>
                    </a:lnTo>
                    <a:lnTo>
                      <a:pt x="5488" y="3583"/>
                    </a:lnTo>
                    <a:lnTo>
                      <a:pt x="5558" y="3649"/>
                    </a:lnTo>
                    <a:lnTo>
                      <a:pt x="5628" y="3711"/>
                    </a:lnTo>
                    <a:lnTo>
                      <a:pt x="5694" y="3772"/>
                    </a:lnTo>
                    <a:lnTo>
                      <a:pt x="5756" y="3831"/>
                    </a:lnTo>
                    <a:lnTo>
                      <a:pt x="5814" y="3887"/>
                    </a:lnTo>
                    <a:lnTo>
                      <a:pt x="5873" y="3941"/>
                    </a:lnTo>
                    <a:lnTo>
                      <a:pt x="5926" y="3994"/>
                    </a:lnTo>
                    <a:lnTo>
                      <a:pt x="5976" y="4045"/>
                    </a:lnTo>
                    <a:lnTo>
                      <a:pt x="6020" y="4092"/>
                    </a:lnTo>
                    <a:lnTo>
                      <a:pt x="6065" y="4138"/>
                    </a:lnTo>
                    <a:lnTo>
                      <a:pt x="6107" y="4181"/>
                    </a:lnTo>
                    <a:lnTo>
                      <a:pt x="6143" y="4219"/>
                    </a:lnTo>
                    <a:lnTo>
                      <a:pt x="6176" y="4258"/>
                    </a:lnTo>
                    <a:lnTo>
                      <a:pt x="6207" y="4291"/>
                    </a:lnTo>
                    <a:lnTo>
                      <a:pt x="6232" y="4322"/>
                    </a:lnTo>
                    <a:lnTo>
                      <a:pt x="6257" y="4350"/>
                    </a:lnTo>
                    <a:lnTo>
                      <a:pt x="6277" y="4373"/>
                    </a:lnTo>
                    <a:lnTo>
                      <a:pt x="6293" y="4393"/>
                    </a:lnTo>
                    <a:lnTo>
                      <a:pt x="6304" y="4411"/>
                    </a:lnTo>
                    <a:lnTo>
                      <a:pt x="6304" y="4749"/>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86" name="Freeform 75"/>
              <p:cNvSpPr>
                <a:spLocks/>
              </p:cNvSpPr>
              <p:nvPr/>
            </p:nvSpPr>
            <p:spPr bwMode="auto">
              <a:xfrm>
                <a:off x="17410" y="9208"/>
                <a:ext cx="5095" cy="3789"/>
              </a:xfrm>
              <a:custGeom>
                <a:avLst/>
                <a:gdLst>
                  <a:gd name="T0" fmla="*/ 5037 w 5095"/>
                  <a:gd name="T1" fmla="*/ 3725 h 3789"/>
                  <a:gd name="T2" fmla="*/ 4897 w 5095"/>
                  <a:gd name="T3" fmla="*/ 3623 h 3789"/>
                  <a:gd name="T4" fmla="*/ 4697 w 5095"/>
                  <a:gd name="T5" fmla="*/ 3490 h 3789"/>
                  <a:gd name="T6" fmla="*/ 4440 w 5095"/>
                  <a:gd name="T7" fmla="*/ 3303 h 3789"/>
                  <a:gd name="T8" fmla="*/ 4131 w 5095"/>
                  <a:gd name="T9" fmla="*/ 3043 h 3789"/>
                  <a:gd name="T10" fmla="*/ 3841 w 5095"/>
                  <a:gd name="T11" fmla="*/ 2777 h 3789"/>
                  <a:gd name="T12" fmla="*/ 3672 w 5095"/>
                  <a:gd name="T13" fmla="*/ 2662 h 3789"/>
                  <a:gd name="T14" fmla="*/ 3490 w 5095"/>
                  <a:gd name="T15" fmla="*/ 2542 h 3789"/>
                  <a:gd name="T16" fmla="*/ 3298 w 5095"/>
                  <a:gd name="T17" fmla="*/ 2419 h 3789"/>
                  <a:gd name="T18" fmla="*/ 3100 w 5095"/>
                  <a:gd name="T19" fmla="*/ 2293 h 3789"/>
                  <a:gd name="T20" fmla="*/ 2903 w 5095"/>
                  <a:gd name="T21" fmla="*/ 2163 h 3789"/>
                  <a:gd name="T22" fmla="*/ 2708 w 5095"/>
                  <a:gd name="T23" fmla="*/ 2030 h 3789"/>
                  <a:gd name="T24" fmla="*/ 2518 w 5095"/>
                  <a:gd name="T25" fmla="*/ 1895 h 3789"/>
                  <a:gd name="T26" fmla="*/ 2337 w 5095"/>
                  <a:gd name="T27" fmla="*/ 1759 h 3789"/>
                  <a:gd name="T28" fmla="*/ 2173 w 5095"/>
                  <a:gd name="T29" fmla="*/ 1624 h 3789"/>
                  <a:gd name="T30" fmla="*/ 2025 w 5095"/>
                  <a:gd name="T31" fmla="*/ 1491 h 3789"/>
                  <a:gd name="T32" fmla="*/ 1827 w 5095"/>
                  <a:gd name="T33" fmla="*/ 1342 h 3789"/>
                  <a:gd name="T34" fmla="*/ 1613 w 5095"/>
                  <a:gd name="T35" fmla="*/ 1202 h 3789"/>
                  <a:gd name="T36" fmla="*/ 1412 w 5095"/>
                  <a:gd name="T37" fmla="*/ 1079 h 3789"/>
                  <a:gd name="T38" fmla="*/ 1223 w 5095"/>
                  <a:gd name="T39" fmla="*/ 966 h 3789"/>
                  <a:gd name="T40" fmla="*/ 1044 w 5095"/>
                  <a:gd name="T41" fmla="*/ 864 h 3789"/>
                  <a:gd name="T42" fmla="*/ 872 w 5095"/>
                  <a:gd name="T43" fmla="*/ 767 h 3789"/>
                  <a:gd name="T44" fmla="*/ 702 w 5095"/>
                  <a:gd name="T45" fmla="*/ 670 h 3789"/>
                  <a:gd name="T46" fmla="*/ 535 w 5095"/>
                  <a:gd name="T47" fmla="*/ 573 h 3789"/>
                  <a:gd name="T48" fmla="*/ 365 w 5095"/>
                  <a:gd name="T49" fmla="*/ 470 h 3789"/>
                  <a:gd name="T50" fmla="*/ 189 w 5095"/>
                  <a:gd name="T51" fmla="*/ 360 h 3789"/>
                  <a:gd name="T52" fmla="*/ 5 w 5095"/>
                  <a:gd name="T53" fmla="*/ 238 h 3789"/>
                  <a:gd name="T54" fmla="*/ 53 w 5095"/>
                  <a:gd name="T55" fmla="*/ 15 h 3789"/>
                  <a:gd name="T56" fmla="*/ 203 w 5095"/>
                  <a:gd name="T57" fmla="*/ 25 h 3789"/>
                  <a:gd name="T58" fmla="*/ 337 w 5095"/>
                  <a:gd name="T59" fmla="*/ 135 h 3789"/>
                  <a:gd name="T60" fmla="*/ 515 w 5095"/>
                  <a:gd name="T61" fmla="*/ 248 h 3789"/>
                  <a:gd name="T62" fmla="*/ 691 w 5095"/>
                  <a:gd name="T63" fmla="*/ 353 h 3789"/>
                  <a:gd name="T64" fmla="*/ 869 w 5095"/>
                  <a:gd name="T65" fmla="*/ 453 h 3789"/>
                  <a:gd name="T66" fmla="*/ 1050 w 5095"/>
                  <a:gd name="T67" fmla="*/ 547 h 3789"/>
                  <a:gd name="T68" fmla="*/ 1231 w 5095"/>
                  <a:gd name="T69" fmla="*/ 642 h 3789"/>
                  <a:gd name="T70" fmla="*/ 1421 w 5095"/>
                  <a:gd name="T71" fmla="*/ 739 h 3789"/>
                  <a:gd name="T72" fmla="*/ 1613 w 5095"/>
                  <a:gd name="T73" fmla="*/ 844 h 3789"/>
                  <a:gd name="T74" fmla="*/ 1813 w 5095"/>
                  <a:gd name="T75" fmla="*/ 956 h 3789"/>
                  <a:gd name="T76" fmla="*/ 2020 w 5095"/>
                  <a:gd name="T77" fmla="*/ 1079 h 3789"/>
                  <a:gd name="T78" fmla="*/ 2234 w 5095"/>
                  <a:gd name="T79" fmla="*/ 1217 h 3789"/>
                  <a:gd name="T80" fmla="*/ 2371 w 5095"/>
                  <a:gd name="T81" fmla="*/ 1340 h 3789"/>
                  <a:gd name="T82" fmla="*/ 2493 w 5095"/>
                  <a:gd name="T83" fmla="*/ 1460 h 3789"/>
                  <a:gd name="T84" fmla="*/ 2641 w 5095"/>
                  <a:gd name="T85" fmla="*/ 1593 h 3789"/>
                  <a:gd name="T86" fmla="*/ 2814 w 5095"/>
                  <a:gd name="T87" fmla="*/ 1736 h 3789"/>
                  <a:gd name="T88" fmla="*/ 3003 w 5095"/>
                  <a:gd name="T89" fmla="*/ 1882 h 3789"/>
                  <a:gd name="T90" fmla="*/ 3204 w 5095"/>
                  <a:gd name="T91" fmla="*/ 2025 h 3789"/>
                  <a:gd name="T92" fmla="*/ 3412 w 5095"/>
                  <a:gd name="T93" fmla="*/ 2161 h 3789"/>
                  <a:gd name="T94" fmla="*/ 3624 w 5095"/>
                  <a:gd name="T95" fmla="*/ 2283 h 3789"/>
                  <a:gd name="T96" fmla="*/ 3833 w 5095"/>
                  <a:gd name="T97" fmla="*/ 2391 h 3789"/>
                  <a:gd name="T98" fmla="*/ 4036 w 5095"/>
                  <a:gd name="T99" fmla="*/ 2472 h 3789"/>
                  <a:gd name="T100" fmla="*/ 4223 w 5095"/>
                  <a:gd name="T101" fmla="*/ 2529 h 3789"/>
                  <a:gd name="T102" fmla="*/ 4708 w 5095"/>
                  <a:gd name="T103" fmla="*/ 2879 h 3789"/>
                  <a:gd name="T104" fmla="*/ 4956 w 5095"/>
                  <a:gd name="T105" fmla="*/ 3091 h 3789"/>
                  <a:gd name="T106" fmla="*/ 5048 w 5095"/>
                  <a:gd name="T107" fmla="*/ 3209 h 3789"/>
                  <a:gd name="T108" fmla="*/ 5062 w 5095"/>
                  <a:gd name="T109" fmla="*/ 3278 h 3789"/>
                  <a:gd name="T110" fmla="*/ 5076 w 5095"/>
                  <a:gd name="T111" fmla="*/ 3349 h 37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95" h="3789">
                    <a:moveTo>
                      <a:pt x="5095" y="3789"/>
                    </a:moveTo>
                    <a:lnTo>
                      <a:pt x="5070" y="3759"/>
                    </a:lnTo>
                    <a:lnTo>
                      <a:pt x="5037" y="3725"/>
                    </a:lnTo>
                    <a:lnTo>
                      <a:pt x="4998" y="3695"/>
                    </a:lnTo>
                    <a:lnTo>
                      <a:pt x="4950" y="3661"/>
                    </a:lnTo>
                    <a:lnTo>
                      <a:pt x="4897" y="3623"/>
                    </a:lnTo>
                    <a:lnTo>
                      <a:pt x="4836" y="3585"/>
                    </a:lnTo>
                    <a:lnTo>
                      <a:pt x="4769" y="3539"/>
                    </a:lnTo>
                    <a:lnTo>
                      <a:pt x="4697" y="3490"/>
                    </a:lnTo>
                    <a:lnTo>
                      <a:pt x="4619" y="3436"/>
                    </a:lnTo>
                    <a:lnTo>
                      <a:pt x="4532" y="3373"/>
                    </a:lnTo>
                    <a:lnTo>
                      <a:pt x="4440" y="3303"/>
                    </a:lnTo>
                    <a:lnTo>
                      <a:pt x="4343" y="3227"/>
                    </a:lnTo>
                    <a:lnTo>
                      <a:pt x="4240" y="3140"/>
                    </a:lnTo>
                    <a:lnTo>
                      <a:pt x="4131" y="3043"/>
                    </a:lnTo>
                    <a:lnTo>
                      <a:pt x="4014" y="2933"/>
                    </a:lnTo>
                    <a:lnTo>
                      <a:pt x="3894" y="2813"/>
                    </a:lnTo>
                    <a:lnTo>
                      <a:pt x="3841" y="2777"/>
                    </a:lnTo>
                    <a:lnTo>
                      <a:pt x="3786" y="2738"/>
                    </a:lnTo>
                    <a:lnTo>
                      <a:pt x="3730" y="2700"/>
                    </a:lnTo>
                    <a:lnTo>
                      <a:pt x="3672" y="2662"/>
                    </a:lnTo>
                    <a:lnTo>
                      <a:pt x="3613" y="2623"/>
                    </a:lnTo>
                    <a:lnTo>
                      <a:pt x="3552" y="2582"/>
                    </a:lnTo>
                    <a:lnTo>
                      <a:pt x="3490" y="2542"/>
                    </a:lnTo>
                    <a:lnTo>
                      <a:pt x="3426" y="2503"/>
                    </a:lnTo>
                    <a:lnTo>
                      <a:pt x="3362" y="2460"/>
                    </a:lnTo>
                    <a:lnTo>
                      <a:pt x="3298" y="2419"/>
                    </a:lnTo>
                    <a:lnTo>
                      <a:pt x="3234" y="2378"/>
                    </a:lnTo>
                    <a:lnTo>
                      <a:pt x="3167" y="2334"/>
                    </a:lnTo>
                    <a:lnTo>
                      <a:pt x="3100" y="2293"/>
                    </a:lnTo>
                    <a:lnTo>
                      <a:pt x="3036" y="2250"/>
                    </a:lnTo>
                    <a:lnTo>
                      <a:pt x="2970" y="2207"/>
                    </a:lnTo>
                    <a:lnTo>
                      <a:pt x="2903" y="2163"/>
                    </a:lnTo>
                    <a:lnTo>
                      <a:pt x="2839" y="2117"/>
                    </a:lnTo>
                    <a:lnTo>
                      <a:pt x="2772" y="2074"/>
                    </a:lnTo>
                    <a:lnTo>
                      <a:pt x="2708" y="2030"/>
                    </a:lnTo>
                    <a:lnTo>
                      <a:pt x="2644" y="1984"/>
                    </a:lnTo>
                    <a:lnTo>
                      <a:pt x="2579" y="1941"/>
                    </a:lnTo>
                    <a:lnTo>
                      <a:pt x="2518" y="1895"/>
                    </a:lnTo>
                    <a:lnTo>
                      <a:pt x="2457" y="1851"/>
                    </a:lnTo>
                    <a:lnTo>
                      <a:pt x="2396" y="1805"/>
                    </a:lnTo>
                    <a:lnTo>
                      <a:pt x="2337" y="1759"/>
                    </a:lnTo>
                    <a:lnTo>
                      <a:pt x="2281" y="1716"/>
                    </a:lnTo>
                    <a:lnTo>
                      <a:pt x="2226" y="1670"/>
                    </a:lnTo>
                    <a:lnTo>
                      <a:pt x="2173" y="1624"/>
                    </a:lnTo>
                    <a:lnTo>
                      <a:pt x="2123" y="1580"/>
                    </a:lnTo>
                    <a:lnTo>
                      <a:pt x="2072" y="1534"/>
                    </a:lnTo>
                    <a:lnTo>
                      <a:pt x="2025" y="1491"/>
                    </a:lnTo>
                    <a:lnTo>
                      <a:pt x="1981" y="1445"/>
                    </a:lnTo>
                    <a:lnTo>
                      <a:pt x="1903" y="1391"/>
                    </a:lnTo>
                    <a:lnTo>
                      <a:pt x="1827" y="1342"/>
                    </a:lnTo>
                    <a:lnTo>
                      <a:pt x="1755" y="1294"/>
                    </a:lnTo>
                    <a:lnTo>
                      <a:pt x="1682" y="1248"/>
                    </a:lnTo>
                    <a:lnTo>
                      <a:pt x="1613" y="1202"/>
                    </a:lnTo>
                    <a:lnTo>
                      <a:pt x="1543" y="1161"/>
                    </a:lnTo>
                    <a:lnTo>
                      <a:pt x="1476" y="1120"/>
                    </a:lnTo>
                    <a:lnTo>
                      <a:pt x="1412" y="1079"/>
                    </a:lnTo>
                    <a:lnTo>
                      <a:pt x="1348" y="1041"/>
                    </a:lnTo>
                    <a:lnTo>
                      <a:pt x="1287" y="1005"/>
                    </a:lnTo>
                    <a:lnTo>
                      <a:pt x="1223" y="966"/>
                    </a:lnTo>
                    <a:lnTo>
                      <a:pt x="1164" y="933"/>
                    </a:lnTo>
                    <a:lnTo>
                      <a:pt x="1103" y="897"/>
                    </a:lnTo>
                    <a:lnTo>
                      <a:pt x="1044" y="864"/>
                    </a:lnTo>
                    <a:lnTo>
                      <a:pt x="986" y="831"/>
                    </a:lnTo>
                    <a:lnTo>
                      <a:pt x="930" y="798"/>
                    </a:lnTo>
                    <a:lnTo>
                      <a:pt x="872" y="767"/>
                    </a:lnTo>
                    <a:lnTo>
                      <a:pt x="816" y="734"/>
                    </a:lnTo>
                    <a:lnTo>
                      <a:pt x="760" y="703"/>
                    </a:lnTo>
                    <a:lnTo>
                      <a:pt x="702" y="670"/>
                    </a:lnTo>
                    <a:lnTo>
                      <a:pt x="646" y="639"/>
                    </a:lnTo>
                    <a:lnTo>
                      <a:pt x="590" y="606"/>
                    </a:lnTo>
                    <a:lnTo>
                      <a:pt x="535" y="573"/>
                    </a:lnTo>
                    <a:lnTo>
                      <a:pt x="479" y="539"/>
                    </a:lnTo>
                    <a:lnTo>
                      <a:pt x="420" y="506"/>
                    </a:lnTo>
                    <a:lnTo>
                      <a:pt x="365" y="470"/>
                    </a:lnTo>
                    <a:lnTo>
                      <a:pt x="306" y="435"/>
                    </a:lnTo>
                    <a:lnTo>
                      <a:pt x="248" y="399"/>
                    </a:lnTo>
                    <a:lnTo>
                      <a:pt x="189" y="360"/>
                    </a:lnTo>
                    <a:lnTo>
                      <a:pt x="128" y="322"/>
                    </a:lnTo>
                    <a:lnTo>
                      <a:pt x="67" y="281"/>
                    </a:lnTo>
                    <a:lnTo>
                      <a:pt x="5" y="238"/>
                    </a:lnTo>
                    <a:lnTo>
                      <a:pt x="0" y="130"/>
                    </a:lnTo>
                    <a:lnTo>
                      <a:pt x="17" y="59"/>
                    </a:lnTo>
                    <a:lnTo>
                      <a:pt x="53" y="15"/>
                    </a:lnTo>
                    <a:lnTo>
                      <a:pt x="100" y="0"/>
                    </a:lnTo>
                    <a:lnTo>
                      <a:pt x="150" y="5"/>
                    </a:lnTo>
                    <a:lnTo>
                      <a:pt x="203" y="25"/>
                    </a:lnTo>
                    <a:lnTo>
                      <a:pt x="248" y="56"/>
                    </a:lnTo>
                    <a:lnTo>
                      <a:pt x="278" y="95"/>
                    </a:lnTo>
                    <a:lnTo>
                      <a:pt x="337" y="135"/>
                    </a:lnTo>
                    <a:lnTo>
                      <a:pt x="395" y="174"/>
                    </a:lnTo>
                    <a:lnTo>
                      <a:pt x="457" y="212"/>
                    </a:lnTo>
                    <a:lnTo>
                      <a:pt x="515" y="248"/>
                    </a:lnTo>
                    <a:lnTo>
                      <a:pt x="574" y="284"/>
                    </a:lnTo>
                    <a:lnTo>
                      <a:pt x="632" y="320"/>
                    </a:lnTo>
                    <a:lnTo>
                      <a:pt x="691" y="353"/>
                    </a:lnTo>
                    <a:lnTo>
                      <a:pt x="749" y="386"/>
                    </a:lnTo>
                    <a:lnTo>
                      <a:pt x="810" y="419"/>
                    </a:lnTo>
                    <a:lnTo>
                      <a:pt x="869" y="453"/>
                    </a:lnTo>
                    <a:lnTo>
                      <a:pt x="927" y="483"/>
                    </a:lnTo>
                    <a:lnTo>
                      <a:pt x="989" y="516"/>
                    </a:lnTo>
                    <a:lnTo>
                      <a:pt x="1050" y="547"/>
                    </a:lnTo>
                    <a:lnTo>
                      <a:pt x="1109" y="578"/>
                    </a:lnTo>
                    <a:lnTo>
                      <a:pt x="1170" y="611"/>
                    </a:lnTo>
                    <a:lnTo>
                      <a:pt x="1231" y="642"/>
                    </a:lnTo>
                    <a:lnTo>
                      <a:pt x="1295" y="675"/>
                    </a:lnTo>
                    <a:lnTo>
                      <a:pt x="1357" y="706"/>
                    </a:lnTo>
                    <a:lnTo>
                      <a:pt x="1421" y="739"/>
                    </a:lnTo>
                    <a:lnTo>
                      <a:pt x="1485" y="775"/>
                    </a:lnTo>
                    <a:lnTo>
                      <a:pt x="1549" y="808"/>
                    </a:lnTo>
                    <a:lnTo>
                      <a:pt x="1613" y="844"/>
                    </a:lnTo>
                    <a:lnTo>
                      <a:pt x="1677" y="880"/>
                    </a:lnTo>
                    <a:lnTo>
                      <a:pt x="1744" y="918"/>
                    </a:lnTo>
                    <a:lnTo>
                      <a:pt x="1813" y="956"/>
                    </a:lnTo>
                    <a:lnTo>
                      <a:pt x="1880" y="995"/>
                    </a:lnTo>
                    <a:lnTo>
                      <a:pt x="1950" y="1035"/>
                    </a:lnTo>
                    <a:lnTo>
                      <a:pt x="2020" y="1079"/>
                    </a:lnTo>
                    <a:lnTo>
                      <a:pt x="2089" y="1125"/>
                    </a:lnTo>
                    <a:lnTo>
                      <a:pt x="2162" y="1171"/>
                    </a:lnTo>
                    <a:lnTo>
                      <a:pt x="2234" y="1217"/>
                    </a:lnTo>
                    <a:lnTo>
                      <a:pt x="2309" y="1268"/>
                    </a:lnTo>
                    <a:lnTo>
                      <a:pt x="2337" y="1301"/>
                    </a:lnTo>
                    <a:lnTo>
                      <a:pt x="2371" y="1340"/>
                    </a:lnTo>
                    <a:lnTo>
                      <a:pt x="2410" y="1378"/>
                    </a:lnTo>
                    <a:lnTo>
                      <a:pt x="2449" y="1419"/>
                    </a:lnTo>
                    <a:lnTo>
                      <a:pt x="2493" y="1460"/>
                    </a:lnTo>
                    <a:lnTo>
                      <a:pt x="2538" y="1503"/>
                    </a:lnTo>
                    <a:lnTo>
                      <a:pt x="2588" y="1547"/>
                    </a:lnTo>
                    <a:lnTo>
                      <a:pt x="2641" y="1593"/>
                    </a:lnTo>
                    <a:lnTo>
                      <a:pt x="2697" y="1641"/>
                    </a:lnTo>
                    <a:lnTo>
                      <a:pt x="2752" y="1687"/>
                    </a:lnTo>
                    <a:lnTo>
                      <a:pt x="2814" y="1736"/>
                    </a:lnTo>
                    <a:lnTo>
                      <a:pt x="2875" y="1785"/>
                    </a:lnTo>
                    <a:lnTo>
                      <a:pt x="2936" y="1833"/>
                    </a:lnTo>
                    <a:lnTo>
                      <a:pt x="3003" y="1882"/>
                    </a:lnTo>
                    <a:lnTo>
                      <a:pt x="3067" y="1930"/>
                    </a:lnTo>
                    <a:lnTo>
                      <a:pt x="3137" y="1976"/>
                    </a:lnTo>
                    <a:lnTo>
                      <a:pt x="3204" y="2025"/>
                    </a:lnTo>
                    <a:lnTo>
                      <a:pt x="3273" y="2071"/>
                    </a:lnTo>
                    <a:lnTo>
                      <a:pt x="3343" y="2117"/>
                    </a:lnTo>
                    <a:lnTo>
                      <a:pt x="3412" y="2161"/>
                    </a:lnTo>
                    <a:lnTo>
                      <a:pt x="3485" y="2204"/>
                    </a:lnTo>
                    <a:lnTo>
                      <a:pt x="3555" y="2245"/>
                    </a:lnTo>
                    <a:lnTo>
                      <a:pt x="3624" y="2283"/>
                    </a:lnTo>
                    <a:lnTo>
                      <a:pt x="3697" y="2322"/>
                    </a:lnTo>
                    <a:lnTo>
                      <a:pt x="3766" y="2357"/>
                    </a:lnTo>
                    <a:lnTo>
                      <a:pt x="3833" y="2391"/>
                    </a:lnTo>
                    <a:lnTo>
                      <a:pt x="3903" y="2419"/>
                    </a:lnTo>
                    <a:lnTo>
                      <a:pt x="3970" y="2447"/>
                    </a:lnTo>
                    <a:lnTo>
                      <a:pt x="4036" y="2472"/>
                    </a:lnTo>
                    <a:lnTo>
                      <a:pt x="4101" y="2495"/>
                    </a:lnTo>
                    <a:lnTo>
                      <a:pt x="4162" y="2513"/>
                    </a:lnTo>
                    <a:lnTo>
                      <a:pt x="4223" y="2529"/>
                    </a:lnTo>
                    <a:lnTo>
                      <a:pt x="4415" y="2664"/>
                    </a:lnTo>
                    <a:lnTo>
                      <a:pt x="4577" y="2779"/>
                    </a:lnTo>
                    <a:lnTo>
                      <a:pt x="4708" y="2879"/>
                    </a:lnTo>
                    <a:lnTo>
                      <a:pt x="4814" y="2963"/>
                    </a:lnTo>
                    <a:lnTo>
                      <a:pt x="4895" y="3032"/>
                    </a:lnTo>
                    <a:lnTo>
                      <a:pt x="4956" y="3091"/>
                    </a:lnTo>
                    <a:lnTo>
                      <a:pt x="5000" y="3137"/>
                    </a:lnTo>
                    <a:lnTo>
                      <a:pt x="5031" y="3176"/>
                    </a:lnTo>
                    <a:lnTo>
                      <a:pt x="5048" y="3209"/>
                    </a:lnTo>
                    <a:lnTo>
                      <a:pt x="5056" y="3234"/>
                    </a:lnTo>
                    <a:lnTo>
                      <a:pt x="5062" y="3257"/>
                    </a:lnTo>
                    <a:lnTo>
                      <a:pt x="5062" y="3278"/>
                    </a:lnTo>
                    <a:lnTo>
                      <a:pt x="5062" y="3298"/>
                    </a:lnTo>
                    <a:lnTo>
                      <a:pt x="5067" y="3321"/>
                    </a:lnTo>
                    <a:lnTo>
                      <a:pt x="5076" y="3349"/>
                    </a:lnTo>
                    <a:lnTo>
                      <a:pt x="5095" y="3380"/>
                    </a:lnTo>
                    <a:lnTo>
                      <a:pt x="5095" y="378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87" name="Freeform 76"/>
              <p:cNvSpPr>
                <a:spLocks/>
              </p:cNvSpPr>
              <p:nvPr/>
            </p:nvSpPr>
            <p:spPr bwMode="auto">
              <a:xfrm>
                <a:off x="17410" y="9208"/>
                <a:ext cx="5095" cy="3789"/>
              </a:xfrm>
              <a:custGeom>
                <a:avLst/>
                <a:gdLst>
                  <a:gd name="T0" fmla="*/ 5070 w 5095"/>
                  <a:gd name="T1" fmla="*/ 3759 h 3789"/>
                  <a:gd name="T2" fmla="*/ 4950 w 5095"/>
                  <a:gd name="T3" fmla="*/ 3661 h 3789"/>
                  <a:gd name="T4" fmla="*/ 4769 w 5095"/>
                  <a:gd name="T5" fmla="*/ 3539 h 3789"/>
                  <a:gd name="T6" fmla="*/ 4532 w 5095"/>
                  <a:gd name="T7" fmla="*/ 3373 h 3789"/>
                  <a:gd name="T8" fmla="*/ 4240 w 5095"/>
                  <a:gd name="T9" fmla="*/ 3140 h 3789"/>
                  <a:gd name="T10" fmla="*/ 3894 w 5095"/>
                  <a:gd name="T11" fmla="*/ 2813 h 3789"/>
                  <a:gd name="T12" fmla="*/ 3786 w 5095"/>
                  <a:gd name="T13" fmla="*/ 2738 h 3789"/>
                  <a:gd name="T14" fmla="*/ 3613 w 5095"/>
                  <a:gd name="T15" fmla="*/ 2623 h 3789"/>
                  <a:gd name="T16" fmla="*/ 3426 w 5095"/>
                  <a:gd name="T17" fmla="*/ 2503 h 3789"/>
                  <a:gd name="T18" fmla="*/ 3234 w 5095"/>
                  <a:gd name="T19" fmla="*/ 2378 h 3789"/>
                  <a:gd name="T20" fmla="*/ 3036 w 5095"/>
                  <a:gd name="T21" fmla="*/ 2250 h 3789"/>
                  <a:gd name="T22" fmla="*/ 2839 w 5095"/>
                  <a:gd name="T23" fmla="*/ 2117 h 3789"/>
                  <a:gd name="T24" fmla="*/ 2644 w 5095"/>
                  <a:gd name="T25" fmla="*/ 1984 h 3789"/>
                  <a:gd name="T26" fmla="*/ 2457 w 5095"/>
                  <a:gd name="T27" fmla="*/ 1851 h 3789"/>
                  <a:gd name="T28" fmla="*/ 2281 w 5095"/>
                  <a:gd name="T29" fmla="*/ 1716 h 3789"/>
                  <a:gd name="T30" fmla="*/ 2123 w 5095"/>
                  <a:gd name="T31" fmla="*/ 1580 h 3789"/>
                  <a:gd name="T32" fmla="*/ 1981 w 5095"/>
                  <a:gd name="T33" fmla="*/ 1445 h 3789"/>
                  <a:gd name="T34" fmla="*/ 1827 w 5095"/>
                  <a:gd name="T35" fmla="*/ 1342 h 3789"/>
                  <a:gd name="T36" fmla="*/ 1613 w 5095"/>
                  <a:gd name="T37" fmla="*/ 1202 h 3789"/>
                  <a:gd name="T38" fmla="*/ 1412 w 5095"/>
                  <a:gd name="T39" fmla="*/ 1079 h 3789"/>
                  <a:gd name="T40" fmla="*/ 1223 w 5095"/>
                  <a:gd name="T41" fmla="*/ 966 h 3789"/>
                  <a:gd name="T42" fmla="*/ 1044 w 5095"/>
                  <a:gd name="T43" fmla="*/ 864 h 3789"/>
                  <a:gd name="T44" fmla="*/ 872 w 5095"/>
                  <a:gd name="T45" fmla="*/ 767 h 3789"/>
                  <a:gd name="T46" fmla="*/ 702 w 5095"/>
                  <a:gd name="T47" fmla="*/ 670 h 3789"/>
                  <a:gd name="T48" fmla="*/ 535 w 5095"/>
                  <a:gd name="T49" fmla="*/ 573 h 3789"/>
                  <a:gd name="T50" fmla="*/ 365 w 5095"/>
                  <a:gd name="T51" fmla="*/ 470 h 3789"/>
                  <a:gd name="T52" fmla="*/ 189 w 5095"/>
                  <a:gd name="T53" fmla="*/ 360 h 3789"/>
                  <a:gd name="T54" fmla="*/ 5 w 5095"/>
                  <a:gd name="T55" fmla="*/ 238 h 3789"/>
                  <a:gd name="T56" fmla="*/ 17 w 5095"/>
                  <a:gd name="T57" fmla="*/ 59 h 3789"/>
                  <a:gd name="T58" fmla="*/ 150 w 5095"/>
                  <a:gd name="T59" fmla="*/ 5 h 3789"/>
                  <a:gd name="T60" fmla="*/ 278 w 5095"/>
                  <a:gd name="T61" fmla="*/ 95 h 3789"/>
                  <a:gd name="T62" fmla="*/ 395 w 5095"/>
                  <a:gd name="T63" fmla="*/ 174 h 3789"/>
                  <a:gd name="T64" fmla="*/ 574 w 5095"/>
                  <a:gd name="T65" fmla="*/ 284 h 3789"/>
                  <a:gd name="T66" fmla="*/ 749 w 5095"/>
                  <a:gd name="T67" fmla="*/ 386 h 3789"/>
                  <a:gd name="T68" fmla="*/ 927 w 5095"/>
                  <a:gd name="T69" fmla="*/ 483 h 3789"/>
                  <a:gd name="T70" fmla="*/ 1109 w 5095"/>
                  <a:gd name="T71" fmla="*/ 578 h 3789"/>
                  <a:gd name="T72" fmla="*/ 1295 w 5095"/>
                  <a:gd name="T73" fmla="*/ 675 h 3789"/>
                  <a:gd name="T74" fmla="*/ 1485 w 5095"/>
                  <a:gd name="T75" fmla="*/ 775 h 3789"/>
                  <a:gd name="T76" fmla="*/ 1677 w 5095"/>
                  <a:gd name="T77" fmla="*/ 880 h 3789"/>
                  <a:gd name="T78" fmla="*/ 1880 w 5095"/>
                  <a:gd name="T79" fmla="*/ 995 h 3789"/>
                  <a:gd name="T80" fmla="*/ 2089 w 5095"/>
                  <a:gd name="T81" fmla="*/ 1125 h 3789"/>
                  <a:gd name="T82" fmla="*/ 2309 w 5095"/>
                  <a:gd name="T83" fmla="*/ 1268 h 3789"/>
                  <a:gd name="T84" fmla="*/ 2371 w 5095"/>
                  <a:gd name="T85" fmla="*/ 1340 h 3789"/>
                  <a:gd name="T86" fmla="*/ 2493 w 5095"/>
                  <a:gd name="T87" fmla="*/ 1460 h 3789"/>
                  <a:gd name="T88" fmla="*/ 2641 w 5095"/>
                  <a:gd name="T89" fmla="*/ 1593 h 3789"/>
                  <a:gd name="T90" fmla="*/ 2814 w 5095"/>
                  <a:gd name="T91" fmla="*/ 1736 h 3789"/>
                  <a:gd name="T92" fmla="*/ 3003 w 5095"/>
                  <a:gd name="T93" fmla="*/ 1882 h 3789"/>
                  <a:gd name="T94" fmla="*/ 3204 w 5095"/>
                  <a:gd name="T95" fmla="*/ 2025 h 3789"/>
                  <a:gd name="T96" fmla="*/ 3412 w 5095"/>
                  <a:gd name="T97" fmla="*/ 2161 h 3789"/>
                  <a:gd name="T98" fmla="*/ 3624 w 5095"/>
                  <a:gd name="T99" fmla="*/ 2283 h 3789"/>
                  <a:gd name="T100" fmla="*/ 3833 w 5095"/>
                  <a:gd name="T101" fmla="*/ 2391 h 3789"/>
                  <a:gd name="T102" fmla="*/ 4036 w 5095"/>
                  <a:gd name="T103" fmla="*/ 2472 h 3789"/>
                  <a:gd name="T104" fmla="*/ 4223 w 5095"/>
                  <a:gd name="T105" fmla="*/ 2529 h 3789"/>
                  <a:gd name="T106" fmla="*/ 4577 w 5095"/>
                  <a:gd name="T107" fmla="*/ 2779 h 3789"/>
                  <a:gd name="T108" fmla="*/ 4895 w 5095"/>
                  <a:gd name="T109" fmla="*/ 3032 h 3789"/>
                  <a:gd name="T110" fmla="*/ 5031 w 5095"/>
                  <a:gd name="T111" fmla="*/ 3176 h 3789"/>
                  <a:gd name="T112" fmla="*/ 5062 w 5095"/>
                  <a:gd name="T113" fmla="*/ 3257 h 3789"/>
                  <a:gd name="T114" fmla="*/ 5067 w 5095"/>
                  <a:gd name="T115" fmla="*/ 3321 h 3789"/>
                  <a:gd name="T116" fmla="*/ 5095 w 5095"/>
                  <a:gd name="T117" fmla="*/ 3789 h 37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095" h="3789">
                    <a:moveTo>
                      <a:pt x="5095" y="3789"/>
                    </a:moveTo>
                    <a:lnTo>
                      <a:pt x="5095" y="3789"/>
                    </a:lnTo>
                    <a:lnTo>
                      <a:pt x="5070" y="3759"/>
                    </a:lnTo>
                    <a:lnTo>
                      <a:pt x="5037" y="3725"/>
                    </a:lnTo>
                    <a:lnTo>
                      <a:pt x="4998" y="3695"/>
                    </a:lnTo>
                    <a:lnTo>
                      <a:pt x="4950" y="3661"/>
                    </a:lnTo>
                    <a:lnTo>
                      <a:pt x="4897" y="3623"/>
                    </a:lnTo>
                    <a:lnTo>
                      <a:pt x="4836" y="3585"/>
                    </a:lnTo>
                    <a:lnTo>
                      <a:pt x="4769" y="3539"/>
                    </a:lnTo>
                    <a:lnTo>
                      <a:pt x="4697" y="3490"/>
                    </a:lnTo>
                    <a:lnTo>
                      <a:pt x="4619" y="3436"/>
                    </a:lnTo>
                    <a:lnTo>
                      <a:pt x="4532" y="3373"/>
                    </a:lnTo>
                    <a:lnTo>
                      <a:pt x="4440" y="3303"/>
                    </a:lnTo>
                    <a:lnTo>
                      <a:pt x="4343" y="3227"/>
                    </a:lnTo>
                    <a:lnTo>
                      <a:pt x="4240" y="3140"/>
                    </a:lnTo>
                    <a:lnTo>
                      <a:pt x="4131" y="3043"/>
                    </a:lnTo>
                    <a:lnTo>
                      <a:pt x="4014" y="2933"/>
                    </a:lnTo>
                    <a:lnTo>
                      <a:pt x="3894" y="2813"/>
                    </a:lnTo>
                    <a:lnTo>
                      <a:pt x="3841" y="2777"/>
                    </a:lnTo>
                    <a:lnTo>
                      <a:pt x="3786" y="2738"/>
                    </a:lnTo>
                    <a:lnTo>
                      <a:pt x="3730" y="2700"/>
                    </a:lnTo>
                    <a:lnTo>
                      <a:pt x="3672" y="2662"/>
                    </a:lnTo>
                    <a:lnTo>
                      <a:pt x="3613" y="2623"/>
                    </a:lnTo>
                    <a:lnTo>
                      <a:pt x="3552" y="2582"/>
                    </a:lnTo>
                    <a:lnTo>
                      <a:pt x="3490" y="2542"/>
                    </a:lnTo>
                    <a:lnTo>
                      <a:pt x="3426" y="2503"/>
                    </a:lnTo>
                    <a:lnTo>
                      <a:pt x="3362" y="2460"/>
                    </a:lnTo>
                    <a:lnTo>
                      <a:pt x="3298" y="2419"/>
                    </a:lnTo>
                    <a:lnTo>
                      <a:pt x="3234" y="2378"/>
                    </a:lnTo>
                    <a:lnTo>
                      <a:pt x="3167" y="2334"/>
                    </a:lnTo>
                    <a:lnTo>
                      <a:pt x="3100" y="2293"/>
                    </a:lnTo>
                    <a:lnTo>
                      <a:pt x="3036" y="2250"/>
                    </a:lnTo>
                    <a:lnTo>
                      <a:pt x="2970" y="2207"/>
                    </a:lnTo>
                    <a:lnTo>
                      <a:pt x="2903" y="2163"/>
                    </a:lnTo>
                    <a:lnTo>
                      <a:pt x="2839" y="2117"/>
                    </a:lnTo>
                    <a:lnTo>
                      <a:pt x="2772" y="2074"/>
                    </a:lnTo>
                    <a:lnTo>
                      <a:pt x="2708" y="2030"/>
                    </a:lnTo>
                    <a:lnTo>
                      <a:pt x="2644" y="1984"/>
                    </a:lnTo>
                    <a:lnTo>
                      <a:pt x="2579" y="1941"/>
                    </a:lnTo>
                    <a:lnTo>
                      <a:pt x="2518" y="1895"/>
                    </a:lnTo>
                    <a:lnTo>
                      <a:pt x="2457" y="1851"/>
                    </a:lnTo>
                    <a:lnTo>
                      <a:pt x="2396" y="1805"/>
                    </a:lnTo>
                    <a:lnTo>
                      <a:pt x="2337" y="1759"/>
                    </a:lnTo>
                    <a:lnTo>
                      <a:pt x="2281" y="1716"/>
                    </a:lnTo>
                    <a:lnTo>
                      <a:pt x="2226" y="1670"/>
                    </a:lnTo>
                    <a:lnTo>
                      <a:pt x="2173" y="1624"/>
                    </a:lnTo>
                    <a:lnTo>
                      <a:pt x="2123" y="1580"/>
                    </a:lnTo>
                    <a:lnTo>
                      <a:pt x="2072" y="1534"/>
                    </a:lnTo>
                    <a:lnTo>
                      <a:pt x="2025" y="1491"/>
                    </a:lnTo>
                    <a:lnTo>
                      <a:pt x="1981" y="1445"/>
                    </a:lnTo>
                    <a:lnTo>
                      <a:pt x="1903" y="1391"/>
                    </a:lnTo>
                    <a:lnTo>
                      <a:pt x="1827" y="1342"/>
                    </a:lnTo>
                    <a:lnTo>
                      <a:pt x="1755" y="1294"/>
                    </a:lnTo>
                    <a:lnTo>
                      <a:pt x="1682" y="1248"/>
                    </a:lnTo>
                    <a:lnTo>
                      <a:pt x="1613" y="1202"/>
                    </a:lnTo>
                    <a:lnTo>
                      <a:pt x="1543" y="1161"/>
                    </a:lnTo>
                    <a:lnTo>
                      <a:pt x="1476" y="1120"/>
                    </a:lnTo>
                    <a:lnTo>
                      <a:pt x="1412" y="1079"/>
                    </a:lnTo>
                    <a:lnTo>
                      <a:pt x="1348" y="1041"/>
                    </a:lnTo>
                    <a:lnTo>
                      <a:pt x="1287" y="1005"/>
                    </a:lnTo>
                    <a:lnTo>
                      <a:pt x="1223" y="966"/>
                    </a:lnTo>
                    <a:lnTo>
                      <a:pt x="1164" y="933"/>
                    </a:lnTo>
                    <a:lnTo>
                      <a:pt x="1103" y="897"/>
                    </a:lnTo>
                    <a:lnTo>
                      <a:pt x="1044" y="864"/>
                    </a:lnTo>
                    <a:lnTo>
                      <a:pt x="986" y="831"/>
                    </a:lnTo>
                    <a:lnTo>
                      <a:pt x="930" y="798"/>
                    </a:lnTo>
                    <a:lnTo>
                      <a:pt x="872" y="767"/>
                    </a:lnTo>
                    <a:lnTo>
                      <a:pt x="816" y="734"/>
                    </a:lnTo>
                    <a:lnTo>
                      <a:pt x="760" y="703"/>
                    </a:lnTo>
                    <a:lnTo>
                      <a:pt x="702" y="670"/>
                    </a:lnTo>
                    <a:lnTo>
                      <a:pt x="646" y="639"/>
                    </a:lnTo>
                    <a:lnTo>
                      <a:pt x="590" y="606"/>
                    </a:lnTo>
                    <a:lnTo>
                      <a:pt x="535" y="573"/>
                    </a:lnTo>
                    <a:lnTo>
                      <a:pt x="479" y="539"/>
                    </a:lnTo>
                    <a:lnTo>
                      <a:pt x="420" y="506"/>
                    </a:lnTo>
                    <a:lnTo>
                      <a:pt x="365" y="470"/>
                    </a:lnTo>
                    <a:lnTo>
                      <a:pt x="306" y="435"/>
                    </a:lnTo>
                    <a:lnTo>
                      <a:pt x="248" y="399"/>
                    </a:lnTo>
                    <a:lnTo>
                      <a:pt x="189" y="360"/>
                    </a:lnTo>
                    <a:lnTo>
                      <a:pt x="128" y="322"/>
                    </a:lnTo>
                    <a:lnTo>
                      <a:pt x="67" y="281"/>
                    </a:lnTo>
                    <a:lnTo>
                      <a:pt x="5" y="238"/>
                    </a:lnTo>
                    <a:lnTo>
                      <a:pt x="0" y="130"/>
                    </a:lnTo>
                    <a:lnTo>
                      <a:pt x="17" y="59"/>
                    </a:lnTo>
                    <a:lnTo>
                      <a:pt x="53" y="15"/>
                    </a:lnTo>
                    <a:lnTo>
                      <a:pt x="100" y="0"/>
                    </a:lnTo>
                    <a:lnTo>
                      <a:pt x="150" y="5"/>
                    </a:lnTo>
                    <a:lnTo>
                      <a:pt x="203" y="25"/>
                    </a:lnTo>
                    <a:lnTo>
                      <a:pt x="248" y="56"/>
                    </a:lnTo>
                    <a:lnTo>
                      <a:pt x="278" y="95"/>
                    </a:lnTo>
                    <a:lnTo>
                      <a:pt x="337" y="135"/>
                    </a:lnTo>
                    <a:lnTo>
                      <a:pt x="395" y="174"/>
                    </a:lnTo>
                    <a:lnTo>
                      <a:pt x="457" y="212"/>
                    </a:lnTo>
                    <a:lnTo>
                      <a:pt x="515" y="248"/>
                    </a:lnTo>
                    <a:lnTo>
                      <a:pt x="574" y="284"/>
                    </a:lnTo>
                    <a:lnTo>
                      <a:pt x="632" y="320"/>
                    </a:lnTo>
                    <a:lnTo>
                      <a:pt x="691" y="353"/>
                    </a:lnTo>
                    <a:lnTo>
                      <a:pt x="749" y="386"/>
                    </a:lnTo>
                    <a:lnTo>
                      <a:pt x="810" y="419"/>
                    </a:lnTo>
                    <a:lnTo>
                      <a:pt x="869" y="453"/>
                    </a:lnTo>
                    <a:lnTo>
                      <a:pt x="927" y="483"/>
                    </a:lnTo>
                    <a:lnTo>
                      <a:pt x="989" y="516"/>
                    </a:lnTo>
                    <a:lnTo>
                      <a:pt x="1050" y="547"/>
                    </a:lnTo>
                    <a:lnTo>
                      <a:pt x="1109" y="578"/>
                    </a:lnTo>
                    <a:lnTo>
                      <a:pt x="1170" y="611"/>
                    </a:lnTo>
                    <a:lnTo>
                      <a:pt x="1231" y="642"/>
                    </a:lnTo>
                    <a:lnTo>
                      <a:pt x="1295" y="675"/>
                    </a:lnTo>
                    <a:lnTo>
                      <a:pt x="1357" y="706"/>
                    </a:lnTo>
                    <a:lnTo>
                      <a:pt x="1421" y="739"/>
                    </a:lnTo>
                    <a:lnTo>
                      <a:pt x="1485" y="775"/>
                    </a:lnTo>
                    <a:lnTo>
                      <a:pt x="1549" y="808"/>
                    </a:lnTo>
                    <a:lnTo>
                      <a:pt x="1613" y="844"/>
                    </a:lnTo>
                    <a:lnTo>
                      <a:pt x="1677" y="880"/>
                    </a:lnTo>
                    <a:lnTo>
                      <a:pt x="1744" y="918"/>
                    </a:lnTo>
                    <a:lnTo>
                      <a:pt x="1813" y="956"/>
                    </a:lnTo>
                    <a:lnTo>
                      <a:pt x="1880" y="995"/>
                    </a:lnTo>
                    <a:lnTo>
                      <a:pt x="1950" y="1035"/>
                    </a:lnTo>
                    <a:lnTo>
                      <a:pt x="2020" y="1079"/>
                    </a:lnTo>
                    <a:lnTo>
                      <a:pt x="2089" y="1125"/>
                    </a:lnTo>
                    <a:lnTo>
                      <a:pt x="2162" y="1171"/>
                    </a:lnTo>
                    <a:lnTo>
                      <a:pt x="2234" y="1217"/>
                    </a:lnTo>
                    <a:lnTo>
                      <a:pt x="2309" y="1268"/>
                    </a:lnTo>
                    <a:lnTo>
                      <a:pt x="2337" y="1301"/>
                    </a:lnTo>
                    <a:lnTo>
                      <a:pt x="2371" y="1340"/>
                    </a:lnTo>
                    <a:lnTo>
                      <a:pt x="2410" y="1378"/>
                    </a:lnTo>
                    <a:lnTo>
                      <a:pt x="2449" y="1419"/>
                    </a:lnTo>
                    <a:lnTo>
                      <a:pt x="2493" y="1460"/>
                    </a:lnTo>
                    <a:lnTo>
                      <a:pt x="2538" y="1503"/>
                    </a:lnTo>
                    <a:lnTo>
                      <a:pt x="2588" y="1547"/>
                    </a:lnTo>
                    <a:lnTo>
                      <a:pt x="2641" y="1593"/>
                    </a:lnTo>
                    <a:lnTo>
                      <a:pt x="2697" y="1641"/>
                    </a:lnTo>
                    <a:lnTo>
                      <a:pt x="2752" y="1687"/>
                    </a:lnTo>
                    <a:lnTo>
                      <a:pt x="2814" y="1736"/>
                    </a:lnTo>
                    <a:lnTo>
                      <a:pt x="2875" y="1785"/>
                    </a:lnTo>
                    <a:lnTo>
                      <a:pt x="2936" y="1833"/>
                    </a:lnTo>
                    <a:lnTo>
                      <a:pt x="3003" y="1882"/>
                    </a:lnTo>
                    <a:lnTo>
                      <a:pt x="3067" y="1930"/>
                    </a:lnTo>
                    <a:lnTo>
                      <a:pt x="3137" y="1976"/>
                    </a:lnTo>
                    <a:lnTo>
                      <a:pt x="3204" y="2025"/>
                    </a:lnTo>
                    <a:lnTo>
                      <a:pt x="3273" y="2071"/>
                    </a:lnTo>
                    <a:lnTo>
                      <a:pt x="3343" y="2117"/>
                    </a:lnTo>
                    <a:lnTo>
                      <a:pt x="3412" y="2161"/>
                    </a:lnTo>
                    <a:lnTo>
                      <a:pt x="3485" y="2204"/>
                    </a:lnTo>
                    <a:lnTo>
                      <a:pt x="3555" y="2245"/>
                    </a:lnTo>
                    <a:lnTo>
                      <a:pt x="3624" y="2283"/>
                    </a:lnTo>
                    <a:lnTo>
                      <a:pt x="3697" y="2322"/>
                    </a:lnTo>
                    <a:lnTo>
                      <a:pt x="3766" y="2357"/>
                    </a:lnTo>
                    <a:lnTo>
                      <a:pt x="3833" y="2391"/>
                    </a:lnTo>
                    <a:lnTo>
                      <a:pt x="3903" y="2419"/>
                    </a:lnTo>
                    <a:lnTo>
                      <a:pt x="3970" y="2447"/>
                    </a:lnTo>
                    <a:lnTo>
                      <a:pt x="4036" y="2472"/>
                    </a:lnTo>
                    <a:lnTo>
                      <a:pt x="4101" y="2495"/>
                    </a:lnTo>
                    <a:lnTo>
                      <a:pt x="4162" y="2513"/>
                    </a:lnTo>
                    <a:lnTo>
                      <a:pt x="4223" y="2529"/>
                    </a:lnTo>
                    <a:lnTo>
                      <a:pt x="4415" y="2664"/>
                    </a:lnTo>
                    <a:lnTo>
                      <a:pt x="4577" y="2779"/>
                    </a:lnTo>
                    <a:lnTo>
                      <a:pt x="4708" y="2879"/>
                    </a:lnTo>
                    <a:lnTo>
                      <a:pt x="4814" y="2963"/>
                    </a:lnTo>
                    <a:lnTo>
                      <a:pt x="4895" y="3032"/>
                    </a:lnTo>
                    <a:lnTo>
                      <a:pt x="4956" y="3091"/>
                    </a:lnTo>
                    <a:lnTo>
                      <a:pt x="5000" y="3137"/>
                    </a:lnTo>
                    <a:lnTo>
                      <a:pt x="5031" y="3176"/>
                    </a:lnTo>
                    <a:lnTo>
                      <a:pt x="5048" y="3209"/>
                    </a:lnTo>
                    <a:lnTo>
                      <a:pt x="5056" y="3234"/>
                    </a:lnTo>
                    <a:lnTo>
                      <a:pt x="5062" y="3257"/>
                    </a:lnTo>
                    <a:lnTo>
                      <a:pt x="5062" y="3278"/>
                    </a:lnTo>
                    <a:lnTo>
                      <a:pt x="5062" y="3298"/>
                    </a:lnTo>
                    <a:lnTo>
                      <a:pt x="5067" y="3321"/>
                    </a:lnTo>
                    <a:lnTo>
                      <a:pt x="5076" y="3349"/>
                    </a:lnTo>
                    <a:lnTo>
                      <a:pt x="5095" y="3380"/>
                    </a:lnTo>
                    <a:lnTo>
                      <a:pt x="5095" y="3789"/>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88" name="Freeform 77"/>
              <p:cNvSpPr>
                <a:spLocks/>
              </p:cNvSpPr>
              <p:nvPr/>
            </p:nvSpPr>
            <p:spPr bwMode="auto">
              <a:xfrm>
                <a:off x="18510" y="9101"/>
                <a:ext cx="4003" cy="3006"/>
              </a:xfrm>
              <a:custGeom>
                <a:avLst/>
                <a:gdLst>
                  <a:gd name="T0" fmla="*/ 3937 w 4003"/>
                  <a:gd name="T1" fmla="*/ 2968 h 3006"/>
                  <a:gd name="T2" fmla="*/ 3822 w 4003"/>
                  <a:gd name="T3" fmla="*/ 2891 h 3006"/>
                  <a:gd name="T4" fmla="*/ 3703 w 4003"/>
                  <a:gd name="T5" fmla="*/ 2810 h 3006"/>
                  <a:gd name="T6" fmla="*/ 3574 w 4003"/>
                  <a:gd name="T7" fmla="*/ 2723 h 3006"/>
                  <a:gd name="T8" fmla="*/ 3444 w 4003"/>
                  <a:gd name="T9" fmla="*/ 2631 h 3006"/>
                  <a:gd name="T10" fmla="*/ 3307 w 4003"/>
                  <a:gd name="T11" fmla="*/ 2539 h 3006"/>
                  <a:gd name="T12" fmla="*/ 3171 w 4003"/>
                  <a:gd name="T13" fmla="*/ 2441 h 3006"/>
                  <a:gd name="T14" fmla="*/ 3031 w 4003"/>
                  <a:gd name="T15" fmla="*/ 2344 h 3006"/>
                  <a:gd name="T16" fmla="*/ 2892 w 4003"/>
                  <a:gd name="T17" fmla="*/ 2247 h 3006"/>
                  <a:gd name="T18" fmla="*/ 2755 w 4003"/>
                  <a:gd name="T19" fmla="*/ 2147 h 3006"/>
                  <a:gd name="T20" fmla="*/ 2622 w 4003"/>
                  <a:gd name="T21" fmla="*/ 2045 h 3006"/>
                  <a:gd name="T22" fmla="*/ 2494 w 4003"/>
                  <a:gd name="T23" fmla="*/ 1945 h 3006"/>
                  <a:gd name="T24" fmla="*/ 2371 w 4003"/>
                  <a:gd name="T25" fmla="*/ 1848 h 3006"/>
                  <a:gd name="T26" fmla="*/ 2254 w 4003"/>
                  <a:gd name="T27" fmla="*/ 1751 h 3006"/>
                  <a:gd name="T28" fmla="*/ 2145 w 4003"/>
                  <a:gd name="T29" fmla="*/ 1654 h 3006"/>
                  <a:gd name="T30" fmla="*/ 2048 w 4003"/>
                  <a:gd name="T31" fmla="*/ 1562 h 3006"/>
                  <a:gd name="T32" fmla="*/ 1925 w 4003"/>
                  <a:gd name="T33" fmla="*/ 1462 h 3006"/>
                  <a:gd name="T34" fmla="*/ 1778 w 4003"/>
                  <a:gd name="T35" fmla="*/ 1362 h 3006"/>
                  <a:gd name="T36" fmla="*/ 1633 w 4003"/>
                  <a:gd name="T37" fmla="*/ 1270 h 3006"/>
                  <a:gd name="T38" fmla="*/ 1499 w 4003"/>
                  <a:gd name="T39" fmla="*/ 1181 h 3006"/>
                  <a:gd name="T40" fmla="*/ 1368 w 4003"/>
                  <a:gd name="T41" fmla="*/ 1099 h 3006"/>
                  <a:gd name="T42" fmla="*/ 1243 w 4003"/>
                  <a:gd name="T43" fmla="*/ 1020 h 3006"/>
                  <a:gd name="T44" fmla="*/ 1120 w 4003"/>
                  <a:gd name="T45" fmla="*/ 943 h 3006"/>
                  <a:gd name="T46" fmla="*/ 1000 w 4003"/>
                  <a:gd name="T47" fmla="*/ 871 h 3006"/>
                  <a:gd name="T48" fmla="*/ 883 w 4003"/>
                  <a:gd name="T49" fmla="*/ 800 h 3006"/>
                  <a:gd name="T50" fmla="*/ 769 w 4003"/>
                  <a:gd name="T51" fmla="*/ 728 h 3006"/>
                  <a:gd name="T52" fmla="*/ 655 w 4003"/>
                  <a:gd name="T53" fmla="*/ 659 h 3006"/>
                  <a:gd name="T54" fmla="*/ 541 w 4003"/>
                  <a:gd name="T55" fmla="*/ 588 h 3006"/>
                  <a:gd name="T56" fmla="*/ 426 w 4003"/>
                  <a:gd name="T57" fmla="*/ 516 h 3006"/>
                  <a:gd name="T58" fmla="*/ 309 w 4003"/>
                  <a:gd name="T59" fmla="*/ 439 h 3006"/>
                  <a:gd name="T60" fmla="*/ 192 w 4003"/>
                  <a:gd name="T61" fmla="*/ 363 h 3006"/>
                  <a:gd name="T62" fmla="*/ 70 w 4003"/>
                  <a:gd name="T63" fmla="*/ 281 h 3006"/>
                  <a:gd name="T64" fmla="*/ 0 w 4003"/>
                  <a:gd name="T65" fmla="*/ 130 h 3006"/>
                  <a:gd name="T66" fmla="*/ 53 w 4003"/>
                  <a:gd name="T67" fmla="*/ 17 h 3006"/>
                  <a:gd name="T68" fmla="*/ 153 w 4003"/>
                  <a:gd name="T69" fmla="*/ 5 h 3006"/>
                  <a:gd name="T70" fmla="*/ 248 w 4003"/>
                  <a:gd name="T71" fmla="*/ 58 h 3006"/>
                  <a:gd name="T72" fmla="*/ 337 w 4003"/>
                  <a:gd name="T73" fmla="*/ 138 h 3006"/>
                  <a:gd name="T74" fmla="*/ 457 w 4003"/>
                  <a:gd name="T75" fmla="*/ 214 h 3006"/>
                  <a:gd name="T76" fmla="*/ 577 w 4003"/>
                  <a:gd name="T77" fmla="*/ 291 h 3006"/>
                  <a:gd name="T78" fmla="*/ 697 w 4003"/>
                  <a:gd name="T79" fmla="*/ 363 h 3006"/>
                  <a:gd name="T80" fmla="*/ 816 w 4003"/>
                  <a:gd name="T81" fmla="*/ 434 h 3006"/>
                  <a:gd name="T82" fmla="*/ 936 w 4003"/>
                  <a:gd name="T83" fmla="*/ 503 h 3006"/>
                  <a:gd name="T84" fmla="*/ 1059 w 4003"/>
                  <a:gd name="T85" fmla="*/ 572 h 3006"/>
                  <a:gd name="T86" fmla="*/ 1181 w 4003"/>
                  <a:gd name="T87" fmla="*/ 644 h 3006"/>
                  <a:gd name="T88" fmla="*/ 1307 w 4003"/>
                  <a:gd name="T89" fmla="*/ 713 h 3006"/>
                  <a:gd name="T90" fmla="*/ 1435 w 4003"/>
                  <a:gd name="T91" fmla="*/ 785 h 3006"/>
                  <a:gd name="T92" fmla="*/ 1566 w 4003"/>
                  <a:gd name="T93" fmla="*/ 859 h 3006"/>
                  <a:gd name="T94" fmla="*/ 1697 w 4003"/>
                  <a:gd name="T95" fmla="*/ 938 h 3006"/>
                  <a:gd name="T96" fmla="*/ 1833 w 4003"/>
                  <a:gd name="T97" fmla="*/ 1017 h 3006"/>
                  <a:gd name="T98" fmla="*/ 1970 w 4003"/>
                  <a:gd name="T99" fmla="*/ 1104 h 3006"/>
                  <a:gd name="T100" fmla="*/ 2112 w 4003"/>
                  <a:gd name="T101" fmla="*/ 1194 h 3006"/>
                  <a:gd name="T102" fmla="*/ 2257 w 4003"/>
                  <a:gd name="T103" fmla="*/ 1288 h 3006"/>
                  <a:gd name="T104" fmla="*/ 2360 w 4003"/>
                  <a:gd name="T105" fmla="*/ 1373 h 3006"/>
                  <a:gd name="T106" fmla="*/ 2466 w 4003"/>
                  <a:gd name="T107" fmla="*/ 1483 h 3006"/>
                  <a:gd name="T108" fmla="*/ 2622 w 4003"/>
                  <a:gd name="T109" fmla="*/ 1636 h 3006"/>
                  <a:gd name="T110" fmla="*/ 2825 w 4003"/>
                  <a:gd name="T111" fmla="*/ 1812 h 3006"/>
                  <a:gd name="T112" fmla="*/ 3059 w 4003"/>
                  <a:gd name="T113" fmla="*/ 2002 h 3006"/>
                  <a:gd name="T114" fmla="*/ 3318 w 4003"/>
                  <a:gd name="T115" fmla="*/ 2183 h 3006"/>
                  <a:gd name="T116" fmla="*/ 3591 w 4003"/>
                  <a:gd name="T117" fmla="*/ 2339 h 3006"/>
                  <a:gd name="T118" fmla="*/ 3867 w 4003"/>
                  <a:gd name="T119" fmla="*/ 2454 h 3006"/>
                  <a:gd name="T120" fmla="*/ 3990 w 4003"/>
                  <a:gd name="T121" fmla="*/ 3006 h 30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003" h="3006">
                    <a:moveTo>
                      <a:pt x="3990" y="3006"/>
                    </a:moveTo>
                    <a:lnTo>
                      <a:pt x="3937" y="2968"/>
                    </a:lnTo>
                    <a:lnTo>
                      <a:pt x="3881" y="2930"/>
                    </a:lnTo>
                    <a:lnTo>
                      <a:pt x="3822" y="2891"/>
                    </a:lnTo>
                    <a:lnTo>
                      <a:pt x="3764" y="2851"/>
                    </a:lnTo>
                    <a:lnTo>
                      <a:pt x="3703" y="2810"/>
                    </a:lnTo>
                    <a:lnTo>
                      <a:pt x="3641" y="2766"/>
                    </a:lnTo>
                    <a:lnTo>
                      <a:pt x="3574" y="2723"/>
                    </a:lnTo>
                    <a:lnTo>
                      <a:pt x="3510" y="2677"/>
                    </a:lnTo>
                    <a:lnTo>
                      <a:pt x="3444" y="2631"/>
                    </a:lnTo>
                    <a:lnTo>
                      <a:pt x="3377" y="2585"/>
                    </a:lnTo>
                    <a:lnTo>
                      <a:pt x="3307" y="2539"/>
                    </a:lnTo>
                    <a:lnTo>
                      <a:pt x="3240" y="2490"/>
                    </a:lnTo>
                    <a:lnTo>
                      <a:pt x="3171" y="2441"/>
                    </a:lnTo>
                    <a:lnTo>
                      <a:pt x="3101" y="2393"/>
                    </a:lnTo>
                    <a:lnTo>
                      <a:pt x="3031" y="2344"/>
                    </a:lnTo>
                    <a:lnTo>
                      <a:pt x="2962" y="2296"/>
                    </a:lnTo>
                    <a:lnTo>
                      <a:pt x="2892" y="2247"/>
                    </a:lnTo>
                    <a:lnTo>
                      <a:pt x="2825" y="2196"/>
                    </a:lnTo>
                    <a:lnTo>
                      <a:pt x="2755" y="2147"/>
                    </a:lnTo>
                    <a:lnTo>
                      <a:pt x="2689" y="2096"/>
                    </a:lnTo>
                    <a:lnTo>
                      <a:pt x="2622" y="2045"/>
                    </a:lnTo>
                    <a:lnTo>
                      <a:pt x="2558" y="1996"/>
                    </a:lnTo>
                    <a:lnTo>
                      <a:pt x="2494" y="1945"/>
                    </a:lnTo>
                    <a:lnTo>
                      <a:pt x="2429" y="1897"/>
                    </a:lnTo>
                    <a:lnTo>
                      <a:pt x="2371" y="1848"/>
                    </a:lnTo>
                    <a:lnTo>
                      <a:pt x="2310" y="1800"/>
                    </a:lnTo>
                    <a:lnTo>
                      <a:pt x="2254" y="1751"/>
                    </a:lnTo>
                    <a:lnTo>
                      <a:pt x="2198" y="1702"/>
                    </a:lnTo>
                    <a:lnTo>
                      <a:pt x="2145" y="1654"/>
                    </a:lnTo>
                    <a:lnTo>
                      <a:pt x="2095" y="1608"/>
                    </a:lnTo>
                    <a:lnTo>
                      <a:pt x="2048" y="1562"/>
                    </a:lnTo>
                    <a:lnTo>
                      <a:pt x="2003" y="1516"/>
                    </a:lnTo>
                    <a:lnTo>
                      <a:pt x="1925" y="1462"/>
                    </a:lnTo>
                    <a:lnTo>
                      <a:pt x="1850" y="1411"/>
                    </a:lnTo>
                    <a:lnTo>
                      <a:pt x="1778" y="1362"/>
                    </a:lnTo>
                    <a:lnTo>
                      <a:pt x="1705" y="1316"/>
                    </a:lnTo>
                    <a:lnTo>
                      <a:pt x="1633" y="1270"/>
                    </a:lnTo>
                    <a:lnTo>
                      <a:pt x="1566" y="1224"/>
                    </a:lnTo>
                    <a:lnTo>
                      <a:pt x="1499" y="1181"/>
                    </a:lnTo>
                    <a:lnTo>
                      <a:pt x="1432" y="1140"/>
                    </a:lnTo>
                    <a:lnTo>
                      <a:pt x="1368" y="1099"/>
                    </a:lnTo>
                    <a:lnTo>
                      <a:pt x="1304" y="1058"/>
                    </a:lnTo>
                    <a:lnTo>
                      <a:pt x="1243" y="1020"/>
                    </a:lnTo>
                    <a:lnTo>
                      <a:pt x="1179" y="981"/>
                    </a:lnTo>
                    <a:lnTo>
                      <a:pt x="1120" y="943"/>
                    </a:lnTo>
                    <a:lnTo>
                      <a:pt x="1059" y="907"/>
                    </a:lnTo>
                    <a:lnTo>
                      <a:pt x="1000" y="871"/>
                    </a:lnTo>
                    <a:lnTo>
                      <a:pt x="942" y="836"/>
                    </a:lnTo>
                    <a:lnTo>
                      <a:pt x="883" y="800"/>
                    </a:lnTo>
                    <a:lnTo>
                      <a:pt x="828" y="764"/>
                    </a:lnTo>
                    <a:lnTo>
                      <a:pt x="769" y="728"/>
                    </a:lnTo>
                    <a:lnTo>
                      <a:pt x="713" y="695"/>
                    </a:lnTo>
                    <a:lnTo>
                      <a:pt x="655" y="659"/>
                    </a:lnTo>
                    <a:lnTo>
                      <a:pt x="599" y="623"/>
                    </a:lnTo>
                    <a:lnTo>
                      <a:pt x="541" y="588"/>
                    </a:lnTo>
                    <a:lnTo>
                      <a:pt x="485" y="552"/>
                    </a:lnTo>
                    <a:lnTo>
                      <a:pt x="426" y="516"/>
                    </a:lnTo>
                    <a:lnTo>
                      <a:pt x="368" y="478"/>
                    </a:lnTo>
                    <a:lnTo>
                      <a:pt x="309" y="439"/>
                    </a:lnTo>
                    <a:lnTo>
                      <a:pt x="251" y="401"/>
                    </a:lnTo>
                    <a:lnTo>
                      <a:pt x="192" y="363"/>
                    </a:lnTo>
                    <a:lnTo>
                      <a:pt x="131" y="322"/>
                    </a:lnTo>
                    <a:lnTo>
                      <a:pt x="70" y="281"/>
                    </a:lnTo>
                    <a:lnTo>
                      <a:pt x="9" y="237"/>
                    </a:lnTo>
                    <a:lnTo>
                      <a:pt x="0" y="130"/>
                    </a:lnTo>
                    <a:lnTo>
                      <a:pt x="17" y="58"/>
                    </a:lnTo>
                    <a:lnTo>
                      <a:pt x="53" y="17"/>
                    </a:lnTo>
                    <a:lnTo>
                      <a:pt x="101" y="0"/>
                    </a:lnTo>
                    <a:lnTo>
                      <a:pt x="153" y="5"/>
                    </a:lnTo>
                    <a:lnTo>
                      <a:pt x="204" y="25"/>
                    </a:lnTo>
                    <a:lnTo>
                      <a:pt x="248" y="58"/>
                    </a:lnTo>
                    <a:lnTo>
                      <a:pt x="279" y="97"/>
                    </a:lnTo>
                    <a:lnTo>
                      <a:pt x="337" y="138"/>
                    </a:lnTo>
                    <a:lnTo>
                      <a:pt x="399" y="176"/>
                    </a:lnTo>
                    <a:lnTo>
                      <a:pt x="457" y="214"/>
                    </a:lnTo>
                    <a:lnTo>
                      <a:pt x="516" y="253"/>
                    </a:lnTo>
                    <a:lnTo>
                      <a:pt x="577" y="291"/>
                    </a:lnTo>
                    <a:lnTo>
                      <a:pt x="635" y="327"/>
                    </a:lnTo>
                    <a:lnTo>
                      <a:pt x="697" y="363"/>
                    </a:lnTo>
                    <a:lnTo>
                      <a:pt x="755" y="398"/>
                    </a:lnTo>
                    <a:lnTo>
                      <a:pt x="816" y="434"/>
                    </a:lnTo>
                    <a:lnTo>
                      <a:pt x="875" y="470"/>
                    </a:lnTo>
                    <a:lnTo>
                      <a:pt x="936" y="503"/>
                    </a:lnTo>
                    <a:lnTo>
                      <a:pt x="998" y="539"/>
                    </a:lnTo>
                    <a:lnTo>
                      <a:pt x="1059" y="572"/>
                    </a:lnTo>
                    <a:lnTo>
                      <a:pt x="1120" y="608"/>
                    </a:lnTo>
                    <a:lnTo>
                      <a:pt x="1181" y="644"/>
                    </a:lnTo>
                    <a:lnTo>
                      <a:pt x="1245" y="677"/>
                    </a:lnTo>
                    <a:lnTo>
                      <a:pt x="1307" y="713"/>
                    </a:lnTo>
                    <a:lnTo>
                      <a:pt x="1371" y="749"/>
                    </a:lnTo>
                    <a:lnTo>
                      <a:pt x="1435" y="785"/>
                    </a:lnTo>
                    <a:lnTo>
                      <a:pt x="1499" y="823"/>
                    </a:lnTo>
                    <a:lnTo>
                      <a:pt x="1566" y="859"/>
                    </a:lnTo>
                    <a:lnTo>
                      <a:pt x="1630" y="897"/>
                    </a:lnTo>
                    <a:lnTo>
                      <a:pt x="1697" y="938"/>
                    </a:lnTo>
                    <a:lnTo>
                      <a:pt x="1764" y="976"/>
                    </a:lnTo>
                    <a:lnTo>
                      <a:pt x="1833" y="1017"/>
                    </a:lnTo>
                    <a:lnTo>
                      <a:pt x="1900" y="1061"/>
                    </a:lnTo>
                    <a:lnTo>
                      <a:pt x="1970" y="1104"/>
                    </a:lnTo>
                    <a:lnTo>
                      <a:pt x="2042" y="1148"/>
                    </a:lnTo>
                    <a:lnTo>
                      <a:pt x="2112" y="1194"/>
                    </a:lnTo>
                    <a:lnTo>
                      <a:pt x="2184" y="1240"/>
                    </a:lnTo>
                    <a:lnTo>
                      <a:pt x="2257" y="1288"/>
                    </a:lnTo>
                    <a:lnTo>
                      <a:pt x="2332" y="1339"/>
                    </a:lnTo>
                    <a:lnTo>
                      <a:pt x="2360" y="1373"/>
                    </a:lnTo>
                    <a:lnTo>
                      <a:pt x="2404" y="1421"/>
                    </a:lnTo>
                    <a:lnTo>
                      <a:pt x="2466" y="1483"/>
                    </a:lnTo>
                    <a:lnTo>
                      <a:pt x="2538" y="1554"/>
                    </a:lnTo>
                    <a:lnTo>
                      <a:pt x="2622" y="1636"/>
                    </a:lnTo>
                    <a:lnTo>
                      <a:pt x="2719" y="1723"/>
                    </a:lnTo>
                    <a:lnTo>
                      <a:pt x="2825" y="1812"/>
                    </a:lnTo>
                    <a:lnTo>
                      <a:pt x="2939" y="1907"/>
                    </a:lnTo>
                    <a:lnTo>
                      <a:pt x="3059" y="2002"/>
                    </a:lnTo>
                    <a:lnTo>
                      <a:pt x="3187" y="2094"/>
                    </a:lnTo>
                    <a:lnTo>
                      <a:pt x="3318" y="2183"/>
                    </a:lnTo>
                    <a:lnTo>
                      <a:pt x="3455" y="2265"/>
                    </a:lnTo>
                    <a:lnTo>
                      <a:pt x="3591" y="2339"/>
                    </a:lnTo>
                    <a:lnTo>
                      <a:pt x="3730" y="2403"/>
                    </a:lnTo>
                    <a:lnTo>
                      <a:pt x="3867" y="2454"/>
                    </a:lnTo>
                    <a:lnTo>
                      <a:pt x="4003" y="2493"/>
                    </a:lnTo>
                    <a:lnTo>
                      <a:pt x="3990" y="3006"/>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89" name="Freeform 78"/>
              <p:cNvSpPr>
                <a:spLocks/>
              </p:cNvSpPr>
              <p:nvPr/>
            </p:nvSpPr>
            <p:spPr bwMode="auto">
              <a:xfrm>
                <a:off x="18510" y="9101"/>
                <a:ext cx="4003" cy="3006"/>
              </a:xfrm>
              <a:custGeom>
                <a:avLst/>
                <a:gdLst>
                  <a:gd name="T0" fmla="*/ 3990 w 4003"/>
                  <a:gd name="T1" fmla="*/ 3006 h 3006"/>
                  <a:gd name="T2" fmla="*/ 3881 w 4003"/>
                  <a:gd name="T3" fmla="*/ 2930 h 3006"/>
                  <a:gd name="T4" fmla="*/ 3764 w 4003"/>
                  <a:gd name="T5" fmla="*/ 2851 h 3006"/>
                  <a:gd name="T6" fmla="*/ 3641 w 4003"/>
                  <a:gd name="T7" fmla="*/ 2766 h 3006"/>
                  <a:gd name="T8" fmla="*/ 3510 w 4003"/>
                  <a:gd name="T9" fmla="*/ 2677 h 3006"/>
                  <a:gd name="T10" fmla="*/ 3377 w 4003"/>
                  <a:gd name="T11" fmla="*/ 2585 h 3006"/>
                  <a:gd name="T12" fmla="*/ 3240 w 4003"/>
                  <a:gd name="T13" fmla="*/ 2490 h 3006"/>
                  <a:gd name="T14" fmla="*/ 3101 w 4003"/>
                  <a:gd name="T15" fmla="*/ 2393 h 3006"/>
                  <a:gd name="T16" fmla="*/ 2962 w 4003"/>
                  <a:gd name="T17" fmla="*/ 2296 h 3006"/>
                  <a:gd name="T18" fmla="*/ 2825 w 4003"/>
                  <a:gd name="T19" fmla="*/ 2196 h 3006"/>
                  <a:gd name="T20" fmla="*/ 2689 w 4003"/>
                  <a:gd name="T21" fmla="*/ 2096 h 3006"/>
                  <a:gd name="T22" fmla="*/ 2558 w 4003"/>
                  <a:gd name="T23" fmla="*/ 1996 h 3006"/>
                  <a:gd name="T24" fmla="*/ 2429 w 4003"/>
                  <a:gd name="T25" fmla="*/ 1897 h 3006"/>
                  <a:gd name="T26" fmla="*/ 2310 w 4003"/>
                  <a:gd name="T27" fmla="*/ 1800 h 3006"/>
                  <a:gd name="T28" fmla="*/ 2198 w 4003"/>
                  <a:gd name="T29" fmla="*/ 1702 h 3006"/>
                  <a:gd name="T30" fmla="*/ 2095 w 4003"/>
                  <a:gd name="T31" fmla="*/ 1608 h 3006"/>
                  <a:gd name="T32" fmla="*/ 2003 w 4003"/>
                  <a:gd name="T33" fmla="*/ 1516 h 3006"/>
                  <a:gd name="T34" fmla="*/ 1925 w 4003"/>
                  <a:gd name="T35" fmla="*/ 1462 h 3006"/>
                  <a:gd name="T36" fmla="*/ 1778 w 4003"/>
                  <a:gd name="T37" fmla="*/ 1362 h 3006"/>
                  <a:gd name="T38" fmla="*/ 1633 w 4003"/>
                  <a:gd name="T39" fmla="*/ 1270 h 3006"/>
                  <a:gd name="T40" fmla="*/ 1499 w 4003"/>
                  <a:gd name="T41" fmla="*/ 1181 h 3006"/>
                  <a:gd name="T42" fmla="*/ 1368 w 4003"/>
                  <a:gd name="T43" fmla="*/ 1099 h 3006"/>
                  <a:gd name="T44" fmla="*/ 1243 w 4003"/>
                  <a:gd name="T45" fmla="*/ 1020 h 3006"/>
                  <a:gd name="T46" fmla="*/ 1120 w 4003"/>
                  <a:gd name="T47" fmla="*/ 943 h 3006"/>
                  <a:gd name="T48" fmla="*/ 1000 w 4003"/>
                  <a:gd name="T49" fmla="*/ 871 h 3006"/>
                  <a:gd name="T50" fmla="*/ 883 w 4003"/>
                  <a:gd name="T51" fmla="*/ 800 h 3006"/>
                  <a:gd name="T52" fmla="*/ 769 w 4003"/>
                  <a:gd name="T53" fmla="*/ 728 h 3006"/>
                  <a:gd name="T54" fmla="*/ 655 w 4003"/>
                  <a:gd name="T55" fmla="*/ 659 h 3006"/>
                  <a:gd name="T56" fmla="*/ 541 w 4003"/>
                  <a:gd name="T57" fmla="*/ 588 h 3006"/>
                  <a:gd name="T58" fmla="*/ 426 w 4003"/>
                  <a:gd name="T59" fmla="*/ 516 h 3006"/>
                  <a:gd name="T60" fmla="*/ 309 w 4003"/>
                  <a:gd name="T61" fmla="*/ 439 h 3006"/>
                  <a:gd name="T62" fmla="*/ 192 w 4003"/>
                  <a:gd name="T63" fmla="*/ 363 h 3006"/>
                  <a:gd name="T64" fmla="*/ 70 w 4003"/>
                  <a:gd name="T65" fmla="*/ 281 h 3006"/>
                  <a:gd name="T66" fmla="*/ 9 w 4003"/>
                  <a:gd name="T67" fmla="*/ 237 h 3006"/>
                  <a:gd name="T68" fmla="*/ 17 w 4003"/>
                  <a:gd name="T69" fmla="*/ 58 h 3006"/>
                  <a:gd name="T70" fmla="*/ 101 w 4003"/>
                  <a:gd name="T71" fmla="*/ 0 h 3006"/>
                  <a:gd name="T72" fmla="*/ 204 w 4003"/>
                  <a:gd name="T73" fmla="*/ 25 h 3006"/>
                  <a:gd name="T74" fmla="*/ 279 w 4003"/>
                  <a:gd name="T75" fmla="*/ 97 h 3006"/>
                  <a:gd name="T76" fmla="*/ 337 w 4003"/>
                  <a:gd name="T77" fmla="*/ 138 h 3006"/>
                  <a:gd name="T78" fmla="*/ 457 w 4003"/>
                  <a:gd name="T79" fmla="*/ 214 h 3006"/>
                  <a:gd name="T80" fmla="*/ 577 w 4003"/>
                  <a:gd name="T81" fmla="*/ 291 h 3006"/>
                  <a:gd name="T82" fmla="*/ 697 w 4003"/>
                  <a:gd name="T83" fmla="*/ 363 h 3006"/>
                  <a:gd name="T84" fmla="*/ 816 w 4003"/>
                  <a:gd name="T85" fmla="*/ 434 h 3006"/>
                  <a:gd name="T86" fmla="*/ 936 w 4003"/>
                  <a:gd name="T87" fmla="*/ 503 h 3006"/>
                  <a:gd name="T88" fmla="*/ 1059 w 4003"/>
                  <a:gd name="T89" fmla="*/ 572 h 3006"/>
                  <a:gd name="T90" fmla="*/ 1181 w 4003"/>
                  <a:gd name="T91" fmla="*/ 644 h 3006"/>
                  <a:gd name="T92" fmla="*/ 1307 w 4003"/>
                  <a:gd name="T93" fmla="*/ 713 h 3006"/>
                  <a:gd name="T94" fmla="*/ 1435 w 4003"/>
                  <a:gd name="T95" fmla="*/ 785 h 3006"/>
                  <a:gd name="T96" fmla="*/ 1566 w 4003"/>
                  <a:gd name="T97" fmla="*/ 859 h 3006"/>
                  <a:gd name="T98" fmla="*/ 1697 w 4003"/>
                  <a:gd name="T99" fmla="*/ 938 h 3006"/>
                  <a:gd name="T100" fmla="*/ 1833 w 4003"/>
                  <a:gd name="T101" fmla="*/ 1017 h 3006"/>
                  <a:gd name="T102" fmla="*/ 1970 w 4003"/>
                  <a:gd name="T103" fmla="*/ 1104 h 3006"/>
                  <a:gd name="T104" fmla="*/ 2112 w 4003"/>
                  <a:gd name="T105" fmla="*/ 1194 h 3006"/>
                  <a:gd name="T106" fmla="*/ 2257 w 4003"/>
                  <a:gd name="T107" fmla="*/ 1288 h 3006"/>
                  <a:gd name="T108" fmla="*/ 2332 w 4003"/>
                  <a:gd name="T109" fmla="*/ 1339 h 3006"/>
                  <a:gd name="T110" fmla="*/ 2404 w 4003"/>
                  <a:gd name="T111" fmla="*/ 1421 h 3006"/>
                  <a:gd name="T112" fmla="*/ 2538 w 4003"/>
                  <a:gd name="T113" fmla="*/ 1554 h 3006"/>
                  <a:gd name="T114" fmla="*/ 2719 w 4003"/>
                  <a:gd name="T115" fmla="*/ 1723 h 3006"/>
                  <a:gd name="T116" fmla="*/ 2939 w 4003"/>
                  <a:gd name="T117" fmla="*/ 1907 h 3006"/>
                  <a:gd name="T118" fmla="*/ 3187 w 4003"/>
                  <a:gd name="T119" fmla="*/ 2094 h 3006"/>
                  <a:gd name="T120" fmla="*/ 3455 w 4003"/>
                  <a:gd name="T121" fmla="*/ 2265 h 3006"/>
                  <a:gd name="T122" fmla="*/ 3730 w 4003"/>
                  <a:gd name="T123" fmla="*/ 2403 h 3006"/>
                  <a:gd name="T124" fmla="*/ 4003 w 4003"/>
                  <a:gd name="T125" fmla="*/ 2493 h 30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03" h="3006">
                    <a:moveTo>
                      <a:pt x="3990" y="3006"/>
                    </a:moveTo>
                    <a:lnTo>
                      <a:pt x="3990" y="3006"/>
                    </a:lnTo>
                    <a:lnTo>
                      <a:pt x="3937" y="2968"/>
                    </a:lnTo>
                    <a:lnTo>
                      <a:pt x="3881" y="2930"/>
                    </a:lnTo>
                    <a:lnTo>
                      <a:pt x="3822" y="2891"/>
                    </a:lnTo>
                    <a:lnTo>
                      <a:pt x="3764" y="2851"/>
                    </a:lnTo>
                    <a:lnTo>
                      <a:pt x="3703" y="2810"/>
                    </a:lnTo>
                    <a:lnTo>
                      <a:pt x="3641" y="2766"/>
                    </a:lnTo>
                    <a:lnTo>
                      <a:pt x="3574" y="2723"/>
                    </a:lnTo>
                    <a:lnTo>
                      <a:pt x="3510" y="2677"/>
                    </a:lnTo>
                    <a:lnTo>
                      <a:pt x="3444" y="2631"/>
                    </a:lnTo>
                    <a:lnTo>
                      <a:pt x="3377" y="2585"/>
                    </a:lnTo>
                    <a:lnTo>
                      <a:pt x="3307" y="2539"/>
                    </a:lnTo>
                    <a:lnTo>
                      <a:pt x="3240" y="2490"/>
                    </a:lnTo>
                    <a:lnTo>
                      <a:pt x="3171" y="2441"/>
                    </a:lnTo>
                    <a:lnTo>
                      <a:pt x="3101" y="2393"/>
                    </a:lnTo>
                    <a:lnTo>
                      <a:pt x="3031" y="2344"/>
                    </a:lnTo>
                    <a:lnTo>
                      <a:pt x="2962" y="2296"/>
                    </a:lnTo>
                    <a:lnTo>
                      <a:pt x="2892" y="2247"/>
                    </a:lnTo>
                    <a:lnTo>
                      <a:pt x="2825" y="2196"/>
                    </a:lnTo>
                    <a:lnTo>
                      <a:pt x="2755" y="2147"/>
                    </a:lnTo>
                    <a:lnTo>
                      <a:pt x="2689" y="2096"/>
                    </a:lnTo>
                    <a:lnTo>
                      <a:pt x="2622" y="2045"/>
                    </a:lnTo>
                    <a:lnTo>
                      <a:pt x="2558" y="1996"/>
                    </a:lnTo>
                    <a:lnTo>
                      <a:pt x="2494" y="1945"/>
                    </a:lnTo>
                    <a:lnTo>
                      <a:pt x="2429" y="1897"/>
                    </a:lnTo>
                    <a:lnTo>
                      <a:pt x="2371" y="1848"/>
                    </a:lnTo>
                    <a:lnTo>
                      <a:pt x="2310" y="1800"/>
                    </a:lnTo>
                    <a:lnTo>
                      <a:pt x="2254" y="1751"/>
                    </a:lnTo>
                    <a:lnTo>
                      <a:pt x="2198" y="1702"/>
                    </a:lnTo>
                    <a:lnTo>
                      <a:pt x="2145" y="1654"/>
                    </a:lnTo>
                    <a:lnTo>
                      <a:pt x="2095" y="1608"/>
                    </a:lnTo>
                    <a:lnTo>
                      <a:pt x="2048" y="1562"/>
                    </a:lnTo>
                    <a:lnTo>
                      <a:pt x="2003" y="1516"/>
                    </a:lnTo>
                    <a:lnTo>
                      <a:pt x="1925" y="1462"/>
                    </a:lnTo>
                    <a:lnTo>
                      <a:pt x="1850" y="1411"/>
                    </a:lnTo>
                    <a:lnTo>
                      <a:pt x="1778" y="1362"/>
                    </a:lnTo>
                    <a:lnTo>
                      <a:pt x="1705" y="1316"/>
                    </a:lnTo>
                    <a:lnTo>
                      <a:pt x="1633" y="1270"/>
                    </a:lnTo>
                    <a:lnTo>
                      <a:pt x="1566" y="1224"/>
                    </a:lnTo>
                    <a:lnTo>
                      <a:pt x="1499" y="1181"/>
                    </a:lnTo>
                    <a:lnTo>
                      <a:pt x="1432" y="1140"/>
                    </a:lnTo>
                    <a:lnTo>
                      <a:pt x="1368" y="1099"/>
                    </a:lnTo>
                    <a:lnTo>
                      <a:pt x="1304" y="1058"/>
                    </a:lnTo>
                    <a:lnTo>
                      <a:pt x="1243" y="1020"/>
                    </a:lnTo>
                    <a:lnTo>
                      <a:pt x="1179" y="981"/>
                    </a:lnTo>
                    <a:lnTo>
                      <a:pt x="1120" y="943"/>
                    </a:lnTo>
                    <a:lnTo>
                      <a:pt x="1059" y="907"/>
                    </a:lnTo>
                    <a:lnTo>
                      <a:pt x="1000" y="871"/>
                    </a:lnTo>
                    <a:lnTo>
                      <a:pt x="942" y="836"/>
                    </a:lnTo>
                    <a:lnTo>
                      <a:pt x="883" y="800"/>
                    </a:lnTo>
                    <a:lnTo>
                      <a:pt x="828" y="764"/>
                    </a:lnTo>
                    <a:lnTo>
                      <a:pt x="769" y="728"/>
                    </a:lnTo>
                    <a:lnTo>
                      <a:pt x="713" y="695"/>
                    </a:lnTo>
                    <a:lnTo>
                      <a:pt x="655" y="659"/>
                    </a:lnTo>
                    <a:lnTo>
                      <a:pt x="599" y="623"/>
                    </a:lnTo>
                    <a:lnTo>
                      <a:pt x="541" y="588"/>
                    </a:lnTo>
                    <a:lnTo>
                      <a:pt x="485" y="552"/>
                    </a:lnTo>
                    <a:lnTo>
                      <a:pt x="426" y="516"/>
                    </a:lnTo>
                    <a:lnTo>
                      <a:pt x="368" y="478"/>
                    </a:lnTo>
                    <a:lnTo>
                      <a:pt x="309" y="439"/>
                    </a:lnTo>
                    <a:lnTo>
                      <a:pt x="251" y="401"/>
                    </a:lnTo>
                    <a:lnTo>
                      <a:pt x="192" y="363"/>
                    </a:lnTo>
                    <a:lnTo>
                      <a:pt x="131" y="322"/>
                    </a:lnTo>
                    <a:lnTo>
                      <a:pt x="70" y="281"/>
                    </a:lnTo>
                    <a:lnTo>
                      <a:pt x="9" y="237"/>
                    </a:lnTo>
                    <a:lnTo>
                      <a:pt x="0" y="130"/>
                    </a:lnTo>
                    <a:lnTo>
                      <a:pt x="17" y="58"/>
                    </a:lnTo>
                    <a:lnTo>
                      <a:pt x="53" y="17"/>
                    </a:lnTo>
                    <a:lnTo>
                      <a:pt x="101" y="0"/>
                    </a:lnTo>
                    <a:lnTo>
                      <a:pt x="153" y="5"/>
                    </a:lnTo>
                    <a:lnTo>
                      <a:pt x="204" y="25"/>
                    </a:lnTo>
                    <a:lnTo>
                      <a:pt x="248" y="58"/>
                    </a:lnTo>
                    <a:lnTo>
                      <a:pt x="279" y="97"/>
                    </a:lnTo>
                    <a:lnTo>
                      <a:pt x="337" y="138"/>
                    </a:lnTo>
                    <a:lnTo>
                      <a:pt x="399" y="176"/>
                    </a:lnTo>
                    <a:lnTo>
                      <a:pt x="457" y="214"/>
                    </a:lnTo>
                    <a:lnTo>
                      <a:pt x="516" y="253"/>
                    </a:lnTo>
                    <a:lnTo>
                      <a:pt x="577" y="291"/>
                    </a:lnTo>
                    <a:lnTo>
                      <a:pt x="635" y="327"/>
                    </a:lnTo>
                    <a:lnTo>
                      <a:pt x="697" y="363"/>
                    </a:lnTo>
                    <a:lnTo>
                      <a:pt x="755" y="398"/>
                    </a:lnTo>
                    <a:lnTo>
                      <a:pt x="816" y="434"/>
                    </a:lnTo>
                    <a:lnTo>
                      <a:pt x="875" y="470"/>
                    </a:lnTo>
                    <a:lnTo>
                      <a:pt x="936" y="503"/>
                    </a:lnTo>
                    <a:lnTo>
                      <a:pt x="998" y="539"/>
                    </a:lnTo>
                    <a:lnTo>
                      <a:pt x="1059" y="572"/>
                    </a:lnTo>
                    <a:lnTo>
                      <a:pt x="1120" y="608"/>
                    </a:lnTo>
                    <a:lnTo>
                      <a:pt x="1181" y="644"/>
                    </a:lnTo>
                    <a:lnTo>
                      <a:pt x="1245" y="677"/>
                    </a:lnTo>
                    <a:lnTo>
                      <a:pt x="1307" y="713"/>
                    </a:lnTo>
                    <a:lnTo>
                      <a:pt x="1371" y="749"/>
                    </a:lnTo>
                    <a:lnTo>
                      <a:pt x="1435" y="785"/>
                    </a:lnTo>
                    <a:lnTo>
                      <a:pt x="1499" y="823"/>
                    </a:lnTo>
                    <a:lnTo>
                      <a:pt x="1566" y="859"/>
                    </a:lnTo>
                    <a:lnTo>
                      <a:pt x="1630" y="897"/>
                    </a:lnTo>
                    <a:lnTo>
                      <a:pt x="1697" y="938"/>
                    </a:lnTo>
                    <a:lnTo>
                      <a:pt x="1764" y="976"/>
                    </a:lnTo>
                    <a:lnTo>
                      <a:pt x="1833" y="1017"/>
                    </a:lnTo>
                    <a:lnTo>
                      <a:pt x="1900" y="1061"/>
                    </a:lnTo>
                    <a:lnTo>
                      <a:pt x="1970" y="1104"/>
                    </a:lnTo>
                    <a:lnTo>
                      <a:pt x="2042" y="1148"/>
                    </a:lnTo>
                    <a:lnTo>
                      <a:pt x="2112" y="1194"/>
                    </a:lnTo>
                    <a:lnTo>
                      <a:pt x="2184" y="1240"/>
                    </a:lnTo>
                    <a:lnTo>
                      <a:pt x="2257" y="1288"/>
                    </a:lnTo>
                    <a:lnTo>
                      <a:pt x="2332" y="1339"/>
                    </a:lnTo>
                    <a:lnTo>
                      <a:pt x="2360" y="1373"/>
                    </a:lnTo>
                    <a:lnTo>
                      <a:pt x="2404" y="1421"/>
                    </a:lnTo>
                    <a:lnTo>
                      <a:pt x="2466" y="1483"/>
                    </a:lnTo>
                    <a:lnTo>
                      <a:pt x="2538" y="1554"/>
                    </a:lnTo>
                    <a:lnTo>
                      <a:pt x="2622" y="1636"/>
                    </a:lnTo>
                    <a:lnTo>
                      <a:pt x="2719" y="1723"/>
                    </a:lnTo>
                    <a:lnTo>
                      <a:pt x="2825" y="1812"/>
                    </a:lnTo>
                    <a:lnTo>
                      <a:pt x="2939" y="1907"/>
                    </a:lnTo>
                    <a:lnTo>
                      <a:pt x="3059" y="2002"/>
                    </a:lnTo>
                    <a:lnTo>
                      <a:pt x="3187" y="2094"/>
                    </a:lnTo>
                    <a:lnTo>
                      <a:pt x="3318" y="2183"/>
                    </a:lnTo>
                    <a:lnTo>
                      <a:pt x="3455" y="2265"/>
                    </a:lnTo>
                    <a:lnTo>
                      <a:pt x="3591" y="2339"/>
                    </a:lnTo>
                    <a:lnTo>
                      <a:pt x="3730" y="2403"/>
                    </a:lnTo>
                    <a:lnTo>
                      <a:pt x="3867" y="2454"/>
                    </a:lnTo>
                    <a:lnTo>
                      <a:pt x="4003" y="2493"/>
                    </a:lnTo>
                    <a:lnTo>
                      <a:pt x="3990" y="3006"/>
                    </a:lnTo>
                  </a:path>
                </a:pathLst>
              </a:custGeom>
              <a:noFill/>
              <a:ln w="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8213" name="Freeform 78"/>
            <p:cNvSpPr>
              <a:spLocks/>
            </p:cNvSpPr>
            <p:nvPr/>
          </p:nvSpPr>
          <p:spPr bwMode="auto">
            <a:xfrm>
              <a:off x="31318200" y="14325599"/>
              <a:ext cx="4343400" cy="3505201"/>
            </a:xfrm>
            <a:custGeom>
              <a:avLst/>
              <a:gdLst>
                <a:gd name="T0" fmla="*/ 2147483647 w 4003"/>
                <a:gd name="T1" fmla="*/ 2147483647 h 3006"/>
                <a:gd name="T2" fmla="*/ 2147483647 w 4003"/>
                <a:gd name="T3" fmla="*/ 2147483647 h 3006"/>
                <a:gd name="T4" fmla="*/ 2147483647 w 4003"/>
                <a:gd name="T5" fmla="*/ 2147483647 h 3006"/>
                <a:gd name="T6" fmla="*/ 2147483647 w 4003"/>
                <a:gd name="T7" fmla="*/ 2147483647 h 3006"/>
                <a:gd name="T8" fmla="*/ 2147483647 w 4003"/>
                <a:gd name="T9" fmla="*/ 2147483647 h 3006"/>
                <a:gd name="T10" fmla="*/ 2147483647 w 4003"/>
                <a:gd name="T11" fmla="*/ 2147483647 h 3006"/>
                <a:gd name="T12" fmla="*/ 2147483647 w 4003"/>
                <a:gd name="T13" fmla="*/ 2147483647 h 3006"/>
                <a:gd name="T14" fmla="*/ 2147483647 w 4003"/>
                <a:gd name="T15" fmla="*/ 2147483647 h 3006"/>
                <a:gd name="T16" fmla="*/ 2147483647 w 4003"/>
                <a:gd name="T17" fmla="*/ 2147483647 h 3006"/>
                <a:gd name="T18" fmla="*/ 2147483647 w 4003"/>
                <a:gd name="T19" fmla="*/ 2147483647 h 3006"/>
                <a:gd name="T20" fmla="*/ 2147483647 w 4003"/>
                <a:gd name="T21" fmla="*/ 2147483647 h 3006"/>
                <a:gd name="T22" fmla="*/ 2147483647 w 4003"/>
                <a:gd name="T23" fmla="*/ 2147483647 h 3006"/>
                <a:gd name="T24" fmla="*/ 2147483647 w 4003"/>
                <a:gd name="T25" fmla="*/ 2147483647 h 3006"/>
                <a:gd name="T26" fmla="*/ 2147483647 w 4003"/>
                <a:gd name="T27" fmla="*/ 2147483647 h 3006"/>
                <a:gd name="T28" fmla="*/ 2147483647 w 4003"/>
                <a:gd name="T29" fmla="*/ 2147483647 h 3006"/>
                <a:gd name="T30" fmla="*/ 2147483647 w 4003"/>
                <a:gd name="T31" fmla="*/ 2147483647 h 3006"/>
                <a:gd name="T32" fmla="*/ 2147483647 w 4003"/>
                <a:gd name="T33" fmla="*/ 2147483647 h 3006"/>
                <a:gd name="T34" fmla="*/ 2147483647 w 4003"/>
                <a:gd name="T35" fmla="*/ 2147483647 h 3006"/>
                <a:gd name="T36" fmla="*/ 2147483647 w 4003"/>
                <a:gd name="T37" fmla="*/ 2147483647 h 3006"/>
                <a:gd name="T38" fmla="*/ 2147483647 w 4003"/>
                <a:gd name="T39" fmla="*/ 2147483647 h 3006"/>
                <a:gd name="T40" fmla="*/ 2147483647 w 4003"/>
                <a:gd name="T41" fmla="*/ 2147483647 h 3006"/>
                <a:gd name="T42" fmla="*/ 2147483647 w 4003"/>
                <a:gd name="T43" fmla="*/ 2147483647 h 3006"/>
                <a:gd name="T44" fmla="*/ 2147483647 w 4003"/>
                <a:gd name="T45" fmla="*/ 2147483647 h 3006"/>
                <a:gd name="T46" fmla="*/ 2147483647 w 4003"/>
                <a:gd name="T47" fmla="*/ 2147483647 h 3006"/>
                <a:gd name="T48" fmla="*/ 2147483647 w 4003"/>
                <a:gd name="T49" fmla="*/ 2147483647 h 3006"/>
                <a:gd name="T50" fmla="*/ 2147483647 w 4003"/>
                <a:gd name="T51" fmla="*/ 2147483647 h 3006"/>
                <a:gd name="T52" fmla="*/ 2147483647 w 4003"/>
                <a:gd name="T53" fmla="*/ 2147483647 h 3006"/>
                <a:gd name="T54" fmla="*/ 2147483647 w 4003"/>
                <a:gd name="T55" fmla="*/ 2147483647 h 3006"/>
                <a:gd name="T56" fmla="*/ 2147483647 w 4003"/>
                <a:gd name="T57" fmla="*/ 2147483647 h 3006"/>
                <a:gd name="T58" fmla="*/ 2147483647 w 4003"/>
                <a:gd name="T59" fmla="*/ 2147483647 h 3006"/>
                <a:gd name="T60" fmla="*/ 2147483647 w 4003"/>
                <a:gd name="T61" fmla="*/ 2147483647 h 3006"/>
                <a:gd name="T62" fmla="*/ 2147483647 w 4003"/>
                <a:gd name="T63" fmla="*/ 2147483647 h 3006"/>
                <a:gd name="T64" fmla="*/ 2147483647 w 4003"/>
                <a:gd name="T65" fmla="*/ 2147483647 h 3006"/>
                <a:gd name="T66" fmla="*/ 2147483647 w 4003"/>
                <a:gd name="T67" fmla="*/ 2147483647 h 3006"/>
                <a:gd name="T68" fmla="*/ 2147483647 w 4003"/>
                <a:gd name="T69" fmla="*/ 2147483647 h 3006"/>
                <a:gd name="T70" fmla="*/ 2147483647 w 4003"/>
                <a:gd name="T71" fmla="*/ 0 h 3006"/>
                <a:gd name="T72" fmla="*/ 2147483647 w 4003"/>
                <a:gd name="T73" fmla="*/ 2147483647 h 3006"/>
                <a:gd name="T74" fmla="*/ 2147483647 w 4003"/>
                <a:gd name="T75" fmla="*/ 2147483647 h 3006"/>
                <a:gd name="T76" fmla="*/ 2147483647 w 4003"/>
                <a:gd name="T77" fmla="*/ 2147483647 h 3006"/>
                <a:gd name="T78" fmla="*/ 2147483647 w 4003"/>
                <a:gd name="T79" fmla="*/ 2147483647 h 3006"/>
                <a:gd name="T80" fmla="*/ 2147483647 w 4003"/>
                <a:gd name="T81" fmla="*/ 2147483647 h 3006"/>
                <a:gd name="T82" fmla="*/ 2147483647 w 4003"/>
                <a:gd name="T83" fmla="*/ 2147483647 h 3006"/>
                <a:gd name="T84" fmla="*/ 2147483647 w 4003"/>
                <a:gd name="T85" fmla="*/ 2147483647 h 3006"/>
                <a:gd name="T86" fmla="*/ 2147483647 w 4003"/>
                <a:gd name="T87" fmla="*/ 2147483647 h 3006"/>
                <a:gd name="T88" fmla="*/ 2147483647 w 4003"/>
                <a:gd name="T89" fmla="*/ 2147483647 h 3006"/>
                <a:gd name="T90" fmla="*/ 2147483647 w 4003"/>
                <a:gd name="T91" fmla="*/ 2147483647 h 3006"/>
                <a:gd name="T92" fmla="*/ 2147483647 w 4003"/>
                <a:gd name="T93" fmla="*/ 2147483647 h 3006"/>
                <a:gd name="T94" fmla="*/ 2147483647 w 4003"/>
                <a:gd name="T95" fmla="*/ 2147483647 h 3006"/>
                <a:gd name="T96" fmla="*/ 2147483647 w 4003"/>
                <a:gd name="T97" fmla="*/ 2147483647 h 3006"/>
                <a:gd name="T98" fmla="*/ 2147483647 w 4003"/>
                <a:gd name="T99" fmla="*/ 2147483647 h 3006"/>
                <a:gd name="T100" fmla="*/ 2147483647 w 4003"/>
                <a:gd name="T101" fmla="*/ 2147483647 h 3006"/>
                <a:gd name="T102" fmla="*/ 2147483647 w 4003"/>
                <a:gd name="T103" fmla="*/ 2147483647 h 3006"/>
                <a:gd name="T104" fmla="*/ 2147483647 w 4003"/>
                <a:gd name="T105" fmla="*/ 2147483647 h 3006"/>
                <a:gd name="T106" fmla="*/ 2147483647 w 4003"/>
                <a:gd name="T107" fmla="*/ 2147483647 h 3006"/>
                <a:gd name="T108" fmla="*/ 2147483647 w 4003"/>
                <a:gd name="T109" fmla="*/ 2147483647 h 3006"/>
                <a:gd name="T110" fmla="*/ 2147483647 w 4003"/>
                <a:gd name="T111" fmla="*/ 2147483647 h 3006"/>
                <a:gd name="T112" fmla="*/ 2147483647 w 4003"/>
                <a:gd name="T113" fmla="*/ 2147483647 h 3006"/>
                <a:gd name="T114" fmla="*/ 2147483647 w 4003"/>
                <a:gd name="T115" fmla="*/ 2147483647 h 3006"/>
                <a:gd name="T116" fmla="*/ 2147483647 w 4003"/>
                <a:gd name="T117" fmla="*/ 2147483647 h 3006"/>
                <a:gd name="T118" fmla="*/ 2147483647 w 4003"/>
                <a:gd name="T119" fmla="*/ 2147483647 h 3006"/>
                <a:gd name="T120" fmla="*/ 2147483647 w 4003"/>
                <a:gd name="T121" fmla="*/ 2147483647 h 3006"/>
                <a:gd name="T122" fmla="*/ 2147483647 w 4003"/>
                <a:gd name="T123" fmla="*/ 2147483647 h 3006"/>
                <a:gd name="T124" fmla="*/ 2147483647 w 4003"/>
                <a:gd name="T125" fmla="*/ 2147483647 h 30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03" h="3006">
                  <a:moveTo>
                    <a:pt x="3990" y="3006"/>
                  </a:moveTo>
                  <a:lnTo>
                    <a:pt x="3990" y="3006"/>
                  </a:lnTo>
                  <a:lnTo>
                    <a:pt x="3937" y="2968"/>
                  </a:lnTo>
                  <a:lnTo>
                    <a:pt x="3881" y="2930"/>
                  </a:lnTo>
                  <a:lnTo>
                    <a:pt x="3822" y="2891"/>
                  </a:lnTo>
                  <a:lnTo>
                    <a:pt x="3764" y="2851"/>
                  </a:lnTo>
                  <a:lnTo>
                    <a:pt x="3703" y="2810"/>
                  </a:lnTo>
                  <a:lnTo>
                    <a:pt x="3641" y="2766"/>
                  </a:lnTo>
                  <a:lnTo>
                    <a:pt x="3574" y="2723"/>
                  </a:lnTo>
                  <a:lnTo>
                    <a:pt x="3510" y="2677"/>
                  </a:lnTo>
                  <a:lnTo>
                    <a:pt x="3444" y="2631"/>
                  </a:lnTo>
                  <a:lnTo>
                    <a:pt x="3377" y="2585"/>
                  </a:lnTo>
                  <a:lnTo>
                    <a:pt x="3307" y="2539"/>
                  </a:lnTo>
                  <a:lnTo>
                    <a:pt x="3240" y="2490"/>
                  </a:lnTo>
                  <a:lnTo>
                    <a:pt x="3171" y="2441"/>
                  </a:lnTo>
                  <a:lnTo>
                    <a:pt x="3101" y="2393"/>
                  </a:lnTo>
                  <a:lnTo>
                    <a:pt x="3031" y="2344"/>
                  </a:lnTo>
                  <a:lnTo>
                    <a:pt x="2962" y="2296"/>
                  </a:lnTo>
                  <a:lnTo>
                    <a:pt x="2892" y="2247"/>
                  </a:lnTo>
                  <a:lnTo>
                    <a:pt x="2825" y="2196"/>
                  </a:lnTo>
                  <a:lnTo>
                    <a:pt x="2755" y="2147"/>
                  </a:lnTo>
                  <a:lnTo>
                    <a:pt x="2689" y="2096"/>
                  </a:lnTo>
                  <a:lnTo>
                    <a:pt x="2622" y="2045"/>
                  </a:lnTo>
                  <a:lnTo>
                    <a:pt x="2558" y="1996"/>
                  </a:lnTo>
                  <a:lnTo>
                    <a:pt x="2494" y="1945"/>
                  </a:lnTo>
                  <a:lnTo>
                    <a:pt x="2429" y="1897"/>
                  </a:lnTo>
                  <a:lnTo>
                    <a:pt x="2371" y="1848"/>
                  </a:lnTo>
                  <a:lnTo>
                    <a:pt x="2310" y="1800"/>
                  </a:lnTo>
                  <a:lnTo>
                    <a:pt x="2254" y="1751"/>
                  </a:lnTo>
                  <a:lnTo>
                    <a:pt x="2198" y="1702"/>
                  </a:lnTo>
                  <a:lnTo>
                    <a:pt x="2145" y="1654"/>
                  </a:lnTo>
                  <a:lnTo>
                    <a:pt x="2095" y="1608"/>
                  </a:lnTo>
                  <a:lnTo>
                    <a:pt x="2048" y="1562"/>
                  </a:lnTo>
                  <a:lnTo>
                    <a:pt x="2003" y="1516"/>
                  </a:lnTo>
                  <a:lnTo>
                    <a:pt x="1925" y="1462"/>
                  </a:lnTo>
                  <a:lnTo>
                    <a:pt x="1850" y="1411"/>
                  </a:lnTo>
                  <a:lnTo>
                    <a:pt x="1778" y="1362"/>
                  </a:lnTo>
                  <a:lnTo>
                    <a:pt x="1705" y="1316"/>
                  </a:lnTo>
                  <a:lnTo>
                    <a:pt x="1633" y="1270"/>
                  </a:lnTo>
                  <a:lnTo>
                    <a:pt x="1566" y="1224"/>
                  </a:lnTo>
                  <a:lnTo>
                    <a:pt x="1499" y="1181"/>
                  </a:lnTo>
                  <a:lnTo>
                    <a:pt x="1432" y="1140"/>
                  </a:lnTo>
                  <a:lnTo>
                    <a:pt x="1368" y="1099"/>
                  </a:lnTo>
                  <a:lnTo>
                    <a:pt x="1304" y="1058"/>
                  </a:lnTo>
                  <a:lnTo>
                    <a:pt x="1243" y="1020"/>
                  </a:lnTo>
                  <a:lnTo>
                    <a:pt x="1179" y="981"/>
                  </a:lnTo>
                  <a:lnTo>
                    <a:pt x="1120" y="943"/>
                  </a:lnTo>
                  <a:lnTo>
                    <a:pt x="1059" y="907"/>
                  </a:lnTo>
                  <a:lnTo>
                    <a:pt x="1000" y="871"/>
                  </a:lnTo>
                  <a:lnTo>
                    <a:pt x="942" y="836"/>
                  </a:lnTo>
                  <a:lnTo>
                    <a:pt x="883" y="800"/>
                  </a:lnTo>
                  <a:lnTo>
                    <a:pt x="828" y="764"/>
                  </a:lnTo>
                  <a:lnTo>
                    <a:pt x="769" y="728"/>
                  </a:lnTo>
                  <a:lnTo>
                    <a:pt x="713" y="695"/>
                  </a:lnTo>
                  <a:lnTo>
                    <a:pt x="655" y="659"/>
                  </a:lnTo>
                  <a:lnTo>
                    <a:pt x="599" y="623"/>
                  </a:lnTo>
                  <a:lnTo>
                    <a:pt x="541" y="588"/>
                  </a:lnTo>
                  <a:lnTo>
                    <a:pt x="485" y="552"/>
                  </a:lnTo>
                  <a:lnTo>
                    <a:pt x="426" y="516"/>
                  </a:lnTo>
                  <a:lnTo>
                    <a:pt x="368" y="478"/>
                  </a:lnTo>
                  <a:lnTo>
                    <a:pt x="309" y="439"/>
                  </a:lnTo>
                  <a:lnTo>
                    <a:pt x="251" y="401"/>
                  </a:lnTo>
                  <a:lnTo>
                    <a:pt x="192" y="363"/>
                  </a:lnTo>
                  <a:lnTo>
                    <a:pt x="131" y="322"/>
                  </a:lnTo>
                  <a:lnTo>
                    <a:pt x="70" y="281"/>
                  </a:lnTo>
                  <a:lnTo>
                    <a:pt x="9" y="237"/>
                  </a:lnTo>
                  <a:lnTo>
                    <a:pt x="0" y="130"/>
                  </a:lnTo>
                  <a:lnTo>
                    <a:pt x="17" y="58"/>
                  </a:lnTo>
                  <a:lnTo>
                    <a:pt x="53" y="17"/>
                  </a:lnTo>
                  <a:lnTo>
                    <a:pt x="101" y="0"/>
                  </a:lnTo>
                  <a:lnTo>
                    <a:pt x="153" y="5"/>
                  </a:lnTo>
                  <a:lnTo>
                    <a:pt x="204" y="25"/>
                  </a:lnTo>
                  <a:lnTo>
                    <a:pt x="248" y="58"/>
                  </a:lnTo>
                  <a:lnTo>
                    <a:pt x="279" y="97"/>
                  </a:lnTo>
                  <a:lnTo>
                    <a:pt x="337" y="138"/>
                  </a:lnTo>
                  <a:lnTo>
                    <a:pt x="399" y="176"/>
                  </a:lnTo>
                  <a:lnTo>
                    <a:pt x="457" y="214"/>
                  </a:lnTo>
                  <a:lnTo>
                    <a:pt x="516" y="253"/>
                  </a:lnTo>
                  <a:lnTo>
                    <a:pt x="577" y="291"/>
                  </a:lnTo>
                  <a:lnTo>
                    <a:pt x="635" y="327"/>
                  </a:lnTo>
                  <a:lnTo>
                    <a:pt x="697" y="363"/>
                  </a:lnTo>
                  <a:lnTo>
                    <a:pt x="755" y="398"/>
                  </a:lnTo>
                  <a:lnTo>
                    <a:pt x="816" y="434"/>
                  </a:lnTo>
                  <a:lnTo>
                    <a:pt x="875" y="470"/>
                  </a:lnTo>
                  <a:lnTo>
                    <a:pt x="936" y="503"/>
                  </a:lnTo>
                  <a:lnTo>
                    <a:pt x="998" y="539"/>
                  </a:lnTo>
                  <a:lnTo>
                    <a:pt x="1059" y="572"/>
                  </a:lnTo>
                  <a:lnTo>
                    <a:pt x="1120" y="608"/>
                  </a:lnTo>
                  <a:lnTo>
                    <a:pt x="1181" y="644"/>
                  </a:lnTo>
                  <a:lnTo>
                    <a:pt x="1245" y="677"/>
                  </a:lnTo>
                  <a:lnTo>
                    <a:pt x="1307" y="713"/>
                  </a:lnTo>
                  <a:lnTo>
                    <a:pt x="1371" y="749"/>
                  </a:lnTo>
                  <a:lnTo>
                    <a:pt x="1435" y="785"/>
                  </a:lnTo>
                  <a:lnTo>
                    <a:pt x="1499" y="823"/>
                  </a:lnTo>
                  <a:lnTo>
                    <a:pt x="1566" y="859"/>
                  </a:lnTo>
                  <a:lnTo>
                    <a:pt x="1630" y="897"/>
                  </a:lnTo>
                  <a:lnTo>
                    <a:pt x="1697" y="938"/>
                  </a:lnTo>
                  <a:lnTo>
                    <a:pt x="1764" y="976"/>
                  </a:lnTo>
                  <a:lnTo>
                    <a:pt x="1833" y="1017"/>
                  </a:lnTo>
                  <a:lnTo>
                    <a:pt x="1900" y="1061"/>
                  </a:lnTo>
                  <a:lnTo>
                    <a:pt x="1970" y="1104"/>
                  </a:lnTo>
                  <a:lnTo>
                    <a:pt x="2042" y="1148"/>
                  </a:lnTo>
                  <a:lnTo>
                    <a:pt x="2112" y="1194"/>
                  </a:lnTo>
                  <a:lnTo>
                    <a:pt x="2184" y="1240"/>
                  </a:lnTo>
                  <a:lnTo>
                    <a:pt x="2257" y="1288"/>
                  </a:lnTo>
                  <a:lnTo>
                    <a:pt x="2332" y="1339"/>
                  </a:lnTo>
                  <a:lnTo>
                    <a:pt x="2360" y="1373"/>
                  </a:lnTo>
                  <a:lnTo>
                    <a:pt x="2404" y="1421"/>
                  </a:lnTo>
                  <a:lnTo>
                    <a:pt x="2466" y="1483"/>
                  </a:lnTo>
                  <a:lnTo>
                    <a:pt x="2538" y="1554"/>
                  </a:lnTo>
                  <a:lnTo>
                    <a:pt x="2622" y="1636"/>
                  </a:lnTo>
                  <a:lnTo>
                    <a:pt x="2719" y="1723"/>
                  </a:lnTo>
                  <a:lnTo>
                    <a:pt x="2825" y="1812"/>
                  </a:lnTo>
                  <a:lnTo>
                    <a:pt x="2939" y="1907"/>
                  </a:lnTo>
                  <a:lnTo>
                    <a:pt x="3059" y="2002"/>
                  </a:lnTo>
                  <a:lnTo>
                    <a:pt x="3187" y="2094"/>
                  </a:lnTo>
                  <a:lnTo>
                    <a:pt x="3318" y="2183"/>
                  </a:lnTo>
                  <a:lnTo>
                    <a:pt x="3455" y="2265"/>
                  </a:lnTo>
                  <a:lnTo>
                    <a:pt x="3591" y="2339"/>
                  </a:lnTo>
                  <a:lnTo>
                    <a:pt x="3730" y="2403"/>
                  </a:lnTo>
                  <a:lnTo>
                    <a:pt x="3867" y="2454"/>
                  </a:lnTo>
                  <a:lnTo>
                    <a:pt x="4003" y="2493"/>
                  </a:lnTo>
                  <a:lnTo>
                    <a:pt x="3990" y="3006"/>
                  </a:lnTo>
                </a:path>
              </a:pathLst>
            </a:custGeom>
            <a:solidFill>
              <a:srgbClr val="00FF00"/>
            </a:solidFill>
            <a:ln w="0">
              <a:solidFill>
                <a:srgbClr val="00FF00"/>
              </a:solidFill>
              <a:prstDash val="solid"/>
              <a:round/>
              <a:headEnd/>
              <a:tailEnd/>
            </a:ln>
          </p:spPr>
          <p:txBody>
            <a:bodyPr/>
            <a:lstStyle/>
            <a:p>
              <a:endParaRPr lang="en-US" dirty="0"/>
            </a:p>
          </p:txBody>
        </p:sp>
        <p:sp>
          <p:nvSpPr>
            <p:cNvPr id="8214" name="Freeform 55"/>
            <p:cNvSpPr>
              <a:spLocks/>
            </p:cNvSpPr>
            <p:nvPr/>
          </p:nvSpPr>
          <p:spPr bwMode="auto">
            <a:xfrm rot="-1597481">
              <a:off x="33666456" y="13820043"/>
              <a:ext cx="1685931" cy="2974917"/>
            </a:xfrm>
            <a:custGeom>
              <a:avLst/>
              <a:gdLst>
                <a:gd name="T0" fmla="*/ 2147483647 w 1465"/>
                <a:gd name="T1" fmla="*/ 2147483647 h 2007"/>
                <a:gd name="T2" fmla="*/ 2147483647 w 1465"/>
                <a:gd name="T3" fmla="*/ 2147483647 h 2007"/>
                <a:gd name="T4" fmla="*/ 2147483647 w 1465"/>
                <a:gd name="T5" fmla="*/ 2147483647 h 2007"/>
                <a:gd name="T6" fmla="*/ 2147483647 w 1465"/>
                <a:gd name="T7" fmla="*/ 2147483647 h 2007"/>
                <a:gd name="T8" fmla="*/ 2147483647 w 1465"/>
                <a:gd name="T9" fmla="*/ 2147483647 h 2007"/>
                <a:gd name="T10" fmla="*/ 2147483647 w 1465"/>
                <a:gd name="T11" fmla="*/ 2147483647 h 2007"/>
                <a:gd name="T12" fmla="*/ 2147483647 w 1465"/>
                <a:gd name="T13" fmla="*/ 2147483647 h 2007"/>
                <a:gd name="T14" fmla="*/ 2147483647 w 1465"/>
                <a:gd name="T15" fmla="*/ 2147483647 h 2007"/>
                <a:gd name="T16" fmla="*/ 2147483647 w 1465"/>
                <a:gd name="T17" fmla="*/ 2147483647 h 2007"/>
                <a:gd name="T18" fmla="*/ 2147483647 w 1465"/>
                <a:gd name="T19" fmla="*/ 2147483647 h 2007"/>
                <a:gd name="T20" fmla="*/ 2147483647 w 1465"/>
                <a:gd name="T21" fmla="*/ 2147483647 h 2007"/>
                <a:gd name="T22" fmla="*/ 2147483647 w 1465"/>
                <a:gd name="T23" fmla="*/ 2147483647 h 2007"/>
                <a:gd name="T24" fmla="*/ 2147483647 w 1465"/>
                <a:gd name="T25" fmla="*/ 2147483647 h 2007"/>
                <a:gd name="T26" fmla="*/ 2147483647 w 1465"/>
                <a:gd name="T27" fmla="*/ 2147483647 h 2007"/>
                <a:gd name="T28" fmla="*/ 2147483647 w 1465"/>
                <a:gd name="T29" fmla="*/ 2147483647 h 2007"/>
                <a:gd name="T30" fmla="*/ 2147483647 w 1465"/>
                <a:gd name="T31" fmla="*/ 2147483647 h 2007"/>
                <a:gd name="T32" fmla="*/ 2147483647 w 1465"/>
                <a:gd name="T33" fmla="*/ 2147483647 h 2007"/>
                <a:gd name="T34" fmla="*/ 2147483647 w 1465"/>
                <a:gd name="T35" fmla="*/ 2147483647 h 2007"/>
                <a:gd name="T36" fmla="*/ 2147483647 w 1465"/>
                <a:gd name="T37" fmla="*/ 2147483647 h 2007"/>
                <a:gd name="T38" fmla="*/ 2147483647 w 1465"/>
                <a:gd name="T39" fmla="*/ 2147483647 h 2007"/>
                <a:gd name="T40" fmla="*/ 2147483647 w 1465"/>
                <a:gd name="T41" fmla="*/ 2147483647 h 2007"/>
                <a:gd name="T42" fmla="*/ 2147483647 w 1465"/>
                <a:gd name="T43" fmla="*/ 2147483647 h 2007"/>
                <a:gd name="T44" fmla="*/ 2147483647 w 1465"/>
                <a:gd name="T45" fmla="*/ 2147483647 h 2007"/>
                <a:gd name="T46" fmla="*/ 2147483647 w 1465"/>
                <a:gd name="T47" fmla="*/ 2147483647 h 2007"/>
                <a:gd name="T48" fmla="*/ 2147483647 w 1465"/>
                <a:gd name="T49" fmla="*/ 2147483647 h 2007"/>
                <a:gd name="T50" fmla="*/ 2147483647 w 1465"/>
                <a:gd name="T51" fmla="*/ 2147483647 h 2007"/>
                <a:gd name="T52" fmla="*/ 2147483647 w 1465"/>
                <a:gd name="T53" fmla="*/ 2147483647 h 2007"/>
                <a:gd name="T54" fmla="*/ 2147483647 w 1465"/>
                <a:gd name="T55" fmla="*/ 2147483647 h 2007"/>
                <a:gd name="T56" fmla="*/ 2147483647 w 1465"/>
                <a:gd name="T57" fmla="*/ 2147483647 h 2007"/>
                <a:gd name="T58" fmla="*/ 2147483647 w 1465"/>
                <a:gd name="T59" fmla="*/ 2147483647 h 2007"/>
                <a:gd name="T60" fmla="*/ 2147483647 w 1465"/>
                <a:gd name="T61" fmla="*/ 2147483647 h 2007"/>
                <a:gd name="T62" fmla="*/ 2147483647 w 1465"/>
                <a:gd name="T63" fmla="*/ 2147483647 h 2007"/>
                <a:gd name="T64" fmla="*/ 2147483647 w 1465"/>
                <a:gd name="T65" fmla="*/ 2147483647 h 2007"/>
                <a:gd name="T66" fmla="*/ 0 w 1465"/>
                <a:gd name="T67" fmla="*/ 2147483647 h 2007"/>
                <a:gd name="T68" fmla="*/ 2147483647 w 1465"/>
                <a:gd name="T69" fmla="*/ 2147483647 h 2007"/>
                <a:gd name="T70" fmla="*/ 2147483647 w 1465"/>
                <a:gd name="T71" fmla="*/ 2147483647 h 2007"/>
                <a:gd name="T72" fmla="*/ 2147483647 w 1465"/>
                <a:gd name="T73" fmla="*/ 2147483647 h 2007"/>
                <a:gd name="T74" fmla="*/ 2147483647 w 1465"/>
                <a:gd name="T75" fmla="*/ 2147483647 h 2007"/>
                <a:gd name="T76" fmla="*/ 2147483647 w 1465"/>
                <a:gd name="T77" fmla="*/ 2147483647 h 2007"/>
                <a:gd name="T78" fmla="*/ 2147483647 w 1465"/>
                <a:gd name="T79" fmla="*/ 2147483647 h 200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65" h="2007">
                  <a:moveTo>
                    <a:pt x="437" y="780"/>
                  </a:moveTo>
                  <a:lnTo>
                    <a:pt x="454" y="869"/>
                  </a:lnTo>
                  <a:lnTo>
                    <a:pt x="476" y="956"/>
                  </a:lnTo>
                  <a:lnTo>
                    <a:pt x="507" y="1043"/>
                  </a:lnTo>
                  <a:lnTo>
                    <a:pt x="543" y="1127"/>
                  </a:lnTo>
                  <a:lnTo>
                    <a:pt x="585" y="1209"/>
                  </a:lnTo>
                  <a:lnTo>
                    <a:pt x="627" y="1286"/>
                  </a:lnTo>
                  <a:lnTo>
                    <a:pt x="674" y="1363"/>
                  </a:lnTo>
                  <a:lnTo>
                    <a:pt x="719" y="1434"/>
                  </a:lnTo>
                  <a:lnTo>
                    <a:pt x="766" y="1501"/>
                  </a:lnTo>
                  <a:lnTo>
                    <a:pt x="808" y="1565"/>
                  </a:lnTo>
                  <a:lnTo>
                    <a:pt x="850" y="1626"/>
                  </a:lnTo>
                  <a:lnTo>
                    <a:pt x="886" y="1680"/>
                  </a:lnTo>
                  <a:lnTo>
                    <a:pt x="917" y="1731"/>
                  </a:lnTo>
                  <a:lnTo>
                    <a:pt x="939" y="1774"/>
                  </a:lnTo>
                  <a:lnTo>
                    <a:pt x="953" y="1813"/>
                  </a:lnTo>
                  <a:lnTo>
                    <a:pt x="958" y="1846"/>
                  </a:lnTo>
                  <a:lnTo>
                    <a:pt x="975" y="1871"/>
                  </a:lnTo>
                  <a:lnTo>
                    <a:pt x="1000" y="1900"/>
                  </a:lnTo>
                  <a:lnTo>
                    <a:pt x="1034" y="1923"/>
                  </a:lnTo>
                  <a:lnTo>
                    <a:pt x="1075" y="1946"/>
                  </a:lnTo>
                  <a:lnTo>
                    <a:pt x="1120" y="1966"/>
                  </a:lnTo>
                  <a:lnTo>
                    <a:pt x="1170" y="1984"/>
                  </a:lnTo>
                  <a:lnTo>
                    <a:pt x="1217" y="1997"/>
                  </a:lnTo>
                  <a:lnTo>
                    <a:pt x="1268" y="2004"/>
                  </a:lnTo>
                  <a:lnTo>
                    <a:pt x="1315" y="2007"/>
                  </a:lnTo>
                  <a:lnTo>
                    <a:pt x="1359" y="2004"/>
                  </a:lnTo>
                  <a:lnTo>
                    <a:pt x="1396" y="1994"/>
                  </a:lnTo>
                  <a:lnTo>
                    <a:pt x="1429" y="1979"/>
                  </a:lnTo>
                  <a:lnTo>
                    <a:pt x="1451" y="1953"/>
                  </a:lnTo>
                  <a:lnTo>
                    <a:pt x="1463" y="1920"/>
                  </a:lnTo>
                  <a:lnTo>
                    <a:pt x="1465" y="1879"/>
                  </a:lnTo>
                  <a:lnTo>
                    <a:pt x="1451" y="1828"/>
                  </a:lnTo>
                  <a:lnTo>
                    <a:pt x="1446" y="1792"/>
                  </a:lnTo>
                  <a:lnTo>
                    <a:pt x="1426" y="1749"/>
                  </a:lnTo>
                  <a:lnTo>
                    <a:pt x="1396" y="1698"/>
                  </a:lnTo>
                  <a:lnTo>
                    <a:pt x="1357" y="1639"/>
                  </a:lnTo>
                  <a:lnTo>
                    <a:pt x="1309" y="1572"/>
                  </a:lnTo>
                  <a:lnTo>
                    <a:pt x="1256" y="1498"/>
                  </a:lnTo>
                  <a:lnTo>
                    <a:pt x="1198" y="1421"/>
                  </a:lnTo>
                  <a:lnTo>
                    <a:pt x="1139" y="1340"/>
                  </a:lnTo>
                  <a:lnTo>
                    <a:pt x="1078" y="1253"/>
                  </a:lnTo>
                  <a:lnTo>
                    <a:pt x="1017" y="1166"/>
                  </a:lnTo>
                  <a:lnTo>
                    <a:pt x="958" y="1074"/>
                  </a:lnTo>
                  <a:lnTo>
                    <a:pt x="905" y="982"/>
                  </a:lnTo>
                  <a:lnTo>
                    <a:pt x="858" y="890"/>
                  </a:lnTo>
                  <a:lnTo>
                    <a:pt x="819" y="800"/>
                  </a:lnTo>
                  <a:lnTo>
                    <a:pt x="786" y="708"/>
                  </a:lnTo>
                  <a:lnTo>
                    <a:pt x="766" y="621"/>
                  </a:lnTo>
                  <a:lnTo>
                    <a:pt x="719" y="550"/>
                  </a:lnTo>
                  <a:lnTo>
                    <a:pt x="671" y="486"/>
                  </a:lnTo>
                  <a:lnTo>
                    <a:pt x="621" y="429"/>
                  </a:lnTo>
                  <a:lnTo>
                    <a:pt x="574" y="381"/>
                  </a:lnTo>
                  <a:lnTo>
                    <a:pt x="524" y="337"/>
                  </a:lnTo>
                  <a:lnTo>
                    <a:pt x="476" y="302"/>
                  </a:lnTo>
                  <a:lnTo>
                    <a:pt x="429" y="268"/>
                  </a:lnTo>
                  <a:lnTo>
                    <a:pt x="382" y="238"/>
                  </a:lnTo>
                  <a:lnTo>
                    <a:pt x="334" y="209"/>
                  </a:lnTo>
                  <a:lnTo>
                    <a:pt x="293" y="181"/>
                  </a:lnTo>
                  <a:lnTo>
                    <a:pt x="248" y="156"/>
                  </a:lnTo>
                  <a:lnTo>
                    <a:pt x="209" y="128"/>
                  </a:lnTo>
                  <a:lnTo>
                    <a:pt x="170" y="102"/>
                  </a:lnTo>
                  <a:lnTo>
                    <a:pt x="134" y="71"/>
                  </a:lnTo>
                  <a:lnTo>
                    <a:pt x="100" y="38"/>
                  </a:lnTo>
                  <a:lnTo>
                    <a:pt x="70" y="0"/>
                  </a:lnTo>
                  <a:lnTo>
                    <a:pt x="36" y="23"/>
                  </a:lnTo>
                  <a:lnTo>
                    <a:pt x="14" y="53"/>
                  </a:lnTo>
                  <a:lnTo>
                    <a:pt x="0" y="92"/>
                  </a:lnTo>
                  <a:lnTo>
                    <a:pt x="0" y="135"/>
                  </a:lnTo>
                  <a:lnTo>
                    <a:pt x="6" y="181"/>
                  </a:lnTo>
                  <a:lnTo>
                    <a:pt x="19" y="232"/>
                  </a:lnTo>
                  <a:lnTo>
                    <a:pt x="42" y="286"/>
                  </a:lnTo>
                  <a:lnTo>
                    <a:pt x="72" y="342"/>
                  </a:lnTo>
                  <a:lnTo>
                    <a:pt x="106" y="401"/>
                  </a:lnTo>
                  <a:lnTo>
                    <a:pt x="145" y="460"/>
                  </a:lnTo>
                  <a:lnTo>
                    <a:pt x="189" y="519"/>
                  </a:lnTo>
                  <a:lnTo>
                    <a:pt x="237" y="575"/>
                  </a:lnTo>
                  <a:lnTo>
                    <a:pt x="284" y="631"/>
                  </a:lnTo>
                  <a:lnTo>
                    <a:pt x="334" y="685"/>
                  </a:lnTo>
                  <a:lnTo>
                    <a:pt x="387" y="734"/>
                  </a:lnTo>
                  <a:lnTo>
                    <a:pt x="437" y="78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pic>
        <p:nvPicPr>
          <p:cNvPr id="8196" name="Picture 3" descr="C:\Users\dpittman1\AppData\Local\Microsoft\Windows\Temporary Internet Files\Content.IE5\KDRAACGA\MCj0232180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05" y="285750"/>
            <a:ext cx="1517734"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descr="C:\Program Files (x86)\Microsoft Office\MEDIA\CAGCAT10\j0293828.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9211" y="190500"/>
            <a:ext cx="1691105" cy="178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7" descr="C:\Users\dpittman1\AppData\Local\Microsoft\Windows\Temporary Internet Files\Content.IE5\75X5KXVV\MCj008394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5600700"/>
            <a:ext cx="84764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0" descr="C:\Users\dpittman1\AppData\Local\Microsoft\Windows\Temporary Internet Files\Content.IE5\A2LZSGMG\MCj0214972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579" y="2819400"/>
            <a:ext cx="1903747" cy="108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3" descr="C:\Users\dpittman1\AppData\Local\Microsoft\Windows\Temporary Internet Files\Content.IE5\A2LZSGMG\MCj04134900000[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158" y="3009900"/>
            <a:ext cx="597819" cy="71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TextBox 86"/>
          <p:cNvSpPr txBox="1">
            <a:spLocks noChangeArrowheads="1"/>
          </p:cNvSpPr>
          <p:nvPr/>
        </p:nvSpPr>
        <p:spPr bwMode="auto">
          <a:xfrm>
            <a:off x="2125579" y="381000"/>
            <a:ext cx="5262980" cy="1855028"/>
          </a:xfrm>
          <a:prstGeom prst="rect">
            <a:avLst/>
          </a:prstGeom>
          <a:solidFill>
            <a:srgbClr val="FFFFFF">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3528" tIns="11764" rIns="23528" bIns="11764">
            <a:spAutoFit/>
          </a:bodyPr>
          <a:lstStyle>
            <a:lvl1pPr eaLnBrk="0" hangingPunct="0">
              <a:spcBef>
                <a:spcPct val="20000"/>
              </a:spcBef>
              <a:buChar char="•"/>
              <a:defRPr sz="12500">
                <a:solidFill>
                  <a:schemeClr val="bg1"/>
                </a:solidFill>
                <a:latin typeface="Arial Black" pitchFamily="34" charset="0"/>
              </a:defRPr>
            </a:lvl1pPr>
            <a:lvl2pPr marL="742950" indent="-285750" eaLnBrk="0" hangingPunct="0">
              <a:spcBef>
                <a:spcPct val="20000"/>
              </a:spcBef>
              <a:buChar char="–"/>
              <a:defRPr sz="10900">
                <a:solidFill>
                  <a:schemeClr val="bg1"/>
                </a:solidFill>
                <a:latin typeface="Arial Black" pitchFamily="34" charset="0"/>
              </a:defRPr>
            </a:lvl2pPr>
            <a:lvl3pPr marL="1143000" indent="-228600" eaLnBrk="0" hangingPunct="0">
              <a:spcBef>
                <a:spcPct val="20000"/>
              </a:spcBef>
              <a:buChar char="•"/>
              <a:defRPr sz="9300">
                <a:solidFill>
                  <a:schemeClr val="bg1"/>
                </a:solidFill>
                <a:latin typeface="Arial Black" pitchFamily="34" charset="0"/>
              </a:defRPr>
            </a:lvl3pPr>
            <a:lvl4pPr marL="1600200" indent="-228600" eaLnBrk="0" hangingPunct="0">
              <a:spcBef>
                <a:spcPct val="20000"/>
              </a:spcBef>
              <a:buChar char="–"/>
              <a:defRPr sz="7800">
                <a:solidFill>
                  <a:schemeClr val="bg1"/>
                </a:solidFill>
                <a:latin typeface="Arial Black" pitchFamily="34" charset="0"/>
              </a:defRPr>
            </a:lvl4pPr>
            <a:lvl5pPr marL="2057400" indent="-228600" eaLnBrk="0" hangingPunct="0">
              <a:spcBef>
                <a:spcPct val="20000"/>
              </a:spcBef>
              <a:buChar char="»"/>
              <a:defRPr sz="7800">
                <a:solidFill>
                  <a:schemeClr val="bg1"/>
                </a:solidFill>
                <a:latin typeface="Arial Black" pitchFamily="34" charset="0"/>
              </a:defRPr>
            </a:lvl5pPr>
            <a:lvl6pPr marL="2514600" indent="-228600" eaLnBrk="0" fontAlgn="base" hangingPunct="0">
              <a:spcBef>
                <a:spcPct val="20000"/>
              </a:spcBef>
              <a:spcAft>
                <a:spcPct val="0"/>
              </a:spcAft>
              <a:buChar char="»"/>
              <a:defRPr sz="7800">
                <a:solidFill>
                  <a:schemeClr val="bg1"/>
                </a:solidFill>
                <a:latin typeface="Arial Black" pitchFamily="34" charset="0"/>
              </a:defRPr>
            </a:lvl6pPr>
            <a:lvl7pPr marL="2971800" indent="-228600" eaLnBrk="0" fontAlgn="base" hangingPunct="0">
              <a:spcBef>
                <a:spcPct val="20000"/>
              </a:spcBef>
              <a:spcAft>
                <a:spcPct val="0"/>
              </a:spcAft>
              <a:buChar char="»"/>
              <a:defRPr sz="7800">
                <a:solidFill>
                  <a:schemeClr val="bg1"/>
                </a:solidFill>
                <a:latin typeface="Arial Black" pitchFamily="34" charset="0"/>
              </a:defRPr>
            </a:lvl7pPr>
            <a:lvl8pPr marL="3429000" indent="-228600" eaLnBrk="0" fontAlgn="base" hangingPunct="0">
              <a:spcBef>
                <a:spcPct val="20000"/>
              </a:spcBef>
              <a:spcAft>
                <a:spcPct val="0"/>
              </a:spcAft>
              <a:buChar char="»"/>
              <a:defRPr sz="7800">
                <a:solidFill>
                  <a:schemeClr val="bg1"/>
                </a:solidFill>
                <a:latin typeface="Arial Black" pitchFamily="34" charset="0"/>
              </a:defRPr>
            </a:lvl8pPr>
            <a:lvl9pPr marL="3886200" indent="-228600" eaLnBrk="0" fontAlgn="base" hangingPunct="0">
              <a:spcBef>
                <a:spcPct val="20000"/>
              </a:spcBef>
              <a:spcAft>
                <a:spcPct val="0"/>
              </a:spcAft>
              <a:buChar char="»"/>
              <a:defRPr sz="7800">
                <a:solidFill>
                  <a:schemeClr val="bg1"/>
                </a:solidFill>
                <a:latin typeface="Arial Black" pitchFamily="34" charset="0"/>
              </a:defRPr>
            </a:lvl9pPr>
          </a:lstStyle>
          <a:p>
            <a:pPr eaLnBrk="1" hangingPunct="1">
              <a:spcBef>
                <a:spcPct val="0"/>
              </a:spcBef>
            </a:pPr>
            <a:r>
              <a:rPr lang="en-US" altLang="en-US" sz="1700" b="1" dirty="0">
                <a:solidFill>
                  <a:schemeClr val="tx1"/>
                </a:solidFill>
                <a:latin typeface="Calibri" pitchFamily="34" charset="0"/>
              </a:rPr>
              <a:t>  Control weeds &amp; fertilize </a:t>
            </a:r>
          </a:p>
          <a:p>
            <a:pPr eaLnBrk="1" hangingPunct="1">
              <a:spcBef>
                <a:spcPct val="0"/>
              </a:spcBef>
            </a:pPr>
            <a:r>
              <a:rPr lang="en-US" altLang="en-US" sz="1700" b="1" dirty="0">
                <a:solidFill>
                  <a:schemeClr val="tx1"/>
                </a:solidFill>
                <a:latin typeface="Calibri" pitchFamily="34" charset="0"/>
              </a:rPr>
              <a:t>  Get the soil ready to plant</a:t>
            </a:r>
          </a:p>
          <a:p>
            <a:pPr eaLnBrk="1" hangingPunct="1">
              <a:spcBef>
                <a:spcPct val="0"/>
              </a:spcBef>
            </a:pPr>
            <a:r>
              <a:rPr lang="en-US" altLang="en-US" sz="1700" b="1" dirty="0">
                <a:solidFill>
                  <a:schemeClr val="tx1"/>
                </a:solidFill>
                <a:latin typeface="Calibri" pitchFamily="34" charset="0"/>
              </a:rPr>
              <a:t>  Plant </a:t>
            </a:r>
          </a:p>
          <a:p>
            <a:pPr eaLnBrk="1" hangingPunct="1">
              <a:spcBef>
                <a:spcPct val="0"/>
              </a:spcBef>
            </a:pPr>
            <a:r>
              <a:rPr lang="en-US" altLang="en-US" sz="1700" b="1" dirty="0">
                <a:solidFill>
                  <a:schemeClr val="tx1"/>
                </a:solidFill>
                <a:latin typeface="Calibri" pitchFamily="34" charset="0"/>
              </a:rPr>
              <a:t>  Control weeds and insects</a:t>
            </a:r>
            <a:endParaRPr lang="en-US" altLang="en-US" sz="1700" b="1" i="1" dirty="0">
              <a:solidFill>
                <a:schemeClr val="tx1"/>
              </a:solidFill>
              <a:latin typeface="Calibri" pitchFamily="34" charset="0"/>
            </a:endParaRPr>
          </a:p>
          <a:p>
            <a:pPr eaLnBrk="1" hangingPunct="1">
              <a:spcBef>
                <a:spcPct val="0"/>
              </a:spcBef>
            </a:pPr>
            <a:r>
              <a:rPr lang="en-US" altLang="en-US" sz="1700" b="1" dirty="0">
                <a:solidFill>
                  <a:schemeClr val="tx1"/>
                </a:solidFill>
                <a:latin typeface="Calibri" pitchFamily="34" charset="0"/>
              </a:rPr>
              <a:t>  Irrigate</a:t>
            </a:r>
          </a:p>
          <a:p>
            <a:pPr eaLnBrk="1" hangingPunct="1">
              <a:spcBef>
                <a:spcPct val="0"/>
              </a:spcBef>
            </a:pPr>
            <a:r>
              <a:rPr lang="en-US" altLang="en-US" sz="1700" b="1" dirty="0">
                <a:solidFill>
                  <a:schemeClr val="tx1"/>
                </a:solidFill>
                <a:latin typeface="Calibri" pitchFamily="34" charset="0"/>
              </a:rPr>
              <a:t>  Harvest</a:t>
            </a:r>
          </a:p>
          <a:p>
            <a:pPr eaLnBrk="1" hangingPunct="1">
              <a:spcBef>
                <a:spcPct val="0"/>
              </a:spcBef>
            </a:pPr>
            <a:r>
              <a:rPr lang="en-US" altLang="en-US" sz="1700" b="1" dirty="0">
                <a:solidFill>
                  <a:schemeClr val="tx1"/>
                </a:solidFill>
                <a:latin typeface="Calibri" pitchFamily="34" charset="0"/>
              </a:rPr>
              <a:t>  Sell, store, or make the crop into food and byproducts</a:t>
            </a:r>
          </a:p>
        </p:txBody>
      </p:sp>
      <p:sp>
        <p:nvSpPr>
          <p:cNvPr id="88" name="Rectangle 87"/>
          <p:cNvSpPr/>
          <p:nvPr/>
        </p:nvSpPr>
        <p:spPr>
          <a:xfrm>
            <a:off x="381000" y="6229350"/>
            <a:ext cx="8498556" cy="254000"/>
          </a:xfrm>
          <a:prstGeom prst="rect">
            <a:avLst/>
          </a:prstGeom>
        </p:spPr>
        <p:txBody>
          <a:bodyPr lIns="23528" tIns="11764" rIns="23528" bIns="11764">
            <a:spAutoFit/>
          </a:bodyPr>
          <a:lstStyle/>
          <a:p>
            <a:pPr>
              <a:defRPr/>
            </a:pPr>
            <a:r>
              <a:rPr lang="en-US" sz="1500" b="1" dirty="0">
                <a:effectLst>
                  <a:outerShdw blurRad="50800" dist="50800" dir="5400000" algn="ctr" rotWithShape="0">
                    <a:schemeClr val="bg1">
                      <a:lumMod val="50000"/>
                    </a:schemeClr>
                  </a:outerShdw>
                </a:effectLst>
                <a:latin typeface="Calibri" pitchFamily="34" charset="0"/>
              </a:rPr>
              <a:t>$ - Land, Taxes, Equipment, Fuel, Labor, Insurance, Chemicals, Irrigation, Fertilizer, Seed</a:t>
            </a:r>
          </a:p>
        </p:txBody>
      </p:sp>
      <p:pic>
        <p:nvPicPr>
          <p:cNvPr id="8203" name="Picture 133" descr="C:\Users\dpittman1\AppData\Local\Microsoft\Windows\Temporary Internet Files\Content.IE5\82B0QX6I\MCj04135220000[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02579" y="4991100"/>
            <a:ext cx="344655" cy="5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33" descr="C:\Users\dpittman1\AppData\Local\Microsoft\Windows\Temporary Internet Files\Content.IE5\82B0QX6I\MCj04135220000[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2316" y="5086350"/>
            <a:ext cx="344655" cy="5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33" descr="C:\Users\dpittman1\AppData\Local\Microsoft\Windows\Temporary Internet Files\Content.IE5\82B0QX6I\MCj04135220000[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02842" y="5143500"/>
            <a:ext cx="344655" cy="5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33" descr="C:\Users\dpittman1\AppData\Local\Microsoft\Windows\Temporary Internet Files\Content.IE5\82B0QX6I\MCj04135220000[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1947" y="5086350"/>
            <a:ext cx="344655" cy="5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36" descr="C:\Users\dpittman1\AppData\Local\Microsoft\Windows\Temporary Internet Files\Content.IE5\KDRAACGA\MCj02268440000[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9947" y="1676400"/>
            <a:ext cx="1325145" cy="108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93" descr="bins copy.eps"/>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17895" y="2762250"/>
            <a:ext cx="1141329"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Rectangle 94"/>
          <p:cNvSpPr/>
          <p:nvPr/>
        </p:nvSpPr>
        <p:spPr>
          <a:xfrm>
            <a:off x="543092" y="4486275"/>
            <a:ext cx="1669382" cy="1314450"/>
          </a:xfrm>
          <a:prstGeom prst="rect">
            <a:avLst/>
          </a:prstGeom>
          <a:solidFill>
            <a:srgbClr val="FFFF00"/>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23528" tIns="11764" rIns="23528" bIns="11764" anchor="ctr"/>
          <a:lstStyle/>
          <a:p>
            <a:pPr algn="ctr">
              <a:defRPr/>
            </a:pPr>
            <a:r>
              <a:rPr lang="en-US" sz="1500" b="1" dirty="0">
                <a:solidFill>
                  <a:schemeClr val="tx1"/>
                </a:solidFill>
                <a:latin typeface="Calibri" pitchFamily="34" charset="0"/>
              </a:rPr>
              <a:t>Crops need</a:t>
            </a:r>
          </a:p>
          <a:p>
            <a:pPr algn="ctr">
              <a:defRPr/>
            </a:pPr>
            <a:r>
              <a:rPr lang="en-US" sz="1500" b="1" dirty="0">
                <a:solidFill>
                  <a:schemeClr val="tx1"/>
                </a:solidFill>
                <a:latin typeface="Calibri" pitchFamily="34" charset="0"/>
              </a:rPr>
              <a:t>sunlight, water, nutrients, and carbon dioxide</a:t>
            </a:r>
          </a:p>
          <a:p>
            <a:pPr algn="ctr">
              <a:defRPr/>
            </a:pPr>
            <a:r>
              <a:rPr lang="en-US" sz="1500" b="1" dirty="0">
                <a:solidFill>
                  <a:schemeClr val="tx1"/>
                </a:solidFill>
                <a:latin typeface="Calibri" pitchFamily="34" charset="0"/>
              </a:rPr>
              <a:t>to grow.</a:t>
            </a:r>
          </a:p>
        </p:txBody>
      </p:sp>
      <p:sp>
        <p:nvSpPr>
          <p:cNvPr id="96" name="Rectangle 95"/>
          <p:cNvSpPr/>
          <p:nvPr/>
        </p:nvSpPr>
        <p:spPr>
          <a:xfrm>
            <a:off x="3715168" y="4057650"/>
            <a:ext cx="1669382" cy="1314450"/>
          </a:xfrm>
          <a:prstGeom prst="rect">
            <a:avLst/>
          </a:prstGeom>
          <a:solidFill>
            <a:srgbClr val="FFFF00"/>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23528" tIns="11764" rIns="23528" bIns="11764" anchor="ctr"/>
          <a:lstStyle/>
          <a:p>
            <a:pPr algn="ctr">
              <a:defRPr/>
            </a:pPr>
            <a:r>
              <a:rPr lang="en-US" sz="1500" b="1" dirty="0">
                <a:solidFill>
                  <a:schemeClr val="tx1"/>
                </a:solidFill>
                <a:latin typeface="Calibri" pitchFamily="34" charset="0"/>
              </a:rPr>
              <a:t>Soil is the</a:t>
            </a:r>
          </a:p>
          <a:p>
            <a:pPr algn="ctr">
              <a:defRPr/>
            </a:pPr>
            <a:r>
              <a:rPr lang="en-US" sz="1500" b="1" dirty="0">
                <a:solidFill>
                  <a:schemeClr val="tx1"/>
                </a:solidFill>
                <a:latin typeface="Calibri" pitchFamily="34" charset="0"/>
              </a:rPr>
              <a:t>“grocery store”.</a:t>
            </a:r>
          </a:p>
          <a:p>
            <a:pPr algn="ctr">
              <a:defRPr/>
            </a:pPr>
            <a:r>
              <a:rPr lang="en-US" sz="1500" b="1" dirty="0">
                <a:solidFill>
                  <a:schemeClr val="tx1"/>
                </a:solidFill>
                <a:latin typeface="Calibri" pitchFamily="34" charset="0"/>
              </a:rPr>
              <a:t>It is where the roots absorb nutrients &amp; water</a:t>
            </a:r>
            <a:r>
              <a:rPr lang="en-US" sz="1700" b="1" dirty="0">
                <a:solidFill>
                  <a:schemeClr val="tx1"/>
                </a:solidFill>
                <a:latin typeface="Calibri" pitchFamily="34" charset="0"/>
              </a:rPr>
              <a:t>.</a:t>
            </a:r>
          </a:p>
        </p:txBody>
      </p:sp>
      <p:sp>
        <p:nvSpPr>
          <p:cNvPr id="97" name="Rectangle 96"/>
          <p:cNvSpPr/>
          <p:nvPr/>
        </p:nvSpPr>
        <p:spPr>
          <a:xfrm>
            <a:off x="6727658" y="3494881"/>
            <a:ext cx="1650582" cy="1333500"/>
          </a:xfrm>
          <a:prstGeom prst="rect">
            <a:avLst/>
          </a:prstGeom>
          <a:solidFill>
            <a:srgbClr val="FFFF00"/>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3528" tIns="11764" rIns="23528" bIns="11764" anchor="ctr"/>
          <a:lstStyle/>
          <a:p>
            <a:pPr algn="ctr">
              <a:defRPr/>
            </a:pPr>
            <a:r>
              <a:rPr lang="en-US" sz="1500" b="1" dirty="0">
                <a:solidFill>
                  <a:schemeClr val="tx1"/>
                </a:solidFill>
                <a:latin typeface="Calibri" pitchFamily="34" charset="0"/>
              </a:rPr>
              <a:t>Crops  release oxygen into the atmosphere that is used by people and animals. </a:t>
            </a:r>
          </a:p>
        </p:txBody>
      </p:sp>
    </p:spTree>
    <p:extLst>
      <p:ext uri="{BB962C8B-B14F-4D97-AF65-F5344CB8AC3E}">
        <p14:creationId xmlns:p14="http://schemas.microsoft.com/office/powerpoint/2010/main" val="170930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201">
                                            <p:txEl>
                                              <p:pRg st="0" end="0"/>
                                            </p:txEl>
                                          </p:spTgt>
                                        </p:tgtEl>
                                        <p:attrNameLst>
                                          <p:attrName>style.visibility</p:attrName>
                                        </p:attrNameLst>
                                      </p:cBhvr>
                                      <p:to>
                                        <p:strVal val="visible"/>
                                      </p:to>
                                    </p:set>
                                    <p:animEffect transition="in" filter="fade">
                                      <p:cBhvr>
                                        <p:cTn id="7" dur="750"/>
                                        <p:tgtEl>
                                          <p:spTgt spid="8201">
                                            <p:txEl>
                                              <p:pRg st="0" end="0"/>
                                            </p:txEl>
                                          </p:spTgt>
                                        </p:tgtEl>
                                      </p:cBhvr>
                                    </p:animEffect>
                                    <p:anim calcmode="lin" valueType="num">
                                      <p:cBhvr>
                                        <p:cTn id="8" dur="750" fill="hold"/>
                                        <p:tgtEl>
                                          <p:spTgt spid="8201">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82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201">
                                            <p:txEl>
                                              <p:pRg st="1" end="1"/>
                                            </p:txEl>
                                          </p:spTgt>
                                        </p:tgtEl>
                                        <p:attrNameLst>
                                          <p:attrName>style.visibility</p:attrName>
                                        </p:attrNameLst>
                                      </p:cBhvr>
                                      <p:to>
                                        <p:strVal val="visible"/>
                                      </p:to>
                                    </p:set>
                                    <p:animEffect transition="in" filter="fade">
                                      <p:cBhvr>
                                        <p:cTn id="14" dur="750"/>
                                        <p:tgtEl>
                                          <p:spTgt spid="8201">
                                            <p:txEl>
                                              <p:pRg st="1" end="1"/>
                                            </p:txEl>
                                          </p:spTgt>
                                        </p:tgtEl>
                                      </p:cBhvr>
                                    </p:animEffect>
                                    <p:anim calcmode="lin" valueType="num">
                                      <p:cBhvr>
                                        <p:cTn id="15" dur="750" fill="hold"/>
                                        <p:tgtEl>
                                          <p:spTgt spid="8201">
                                            <p:txEl>
                                              <p:pRg st="1" end="1"/>
                                            </p:txEl>
                                          </p:spTgt>
                                        </p:tgtEl>
                                        <p:attrNameLst>
                                          <p:attrName>ppt_x</p:attrName>
                                        </p:attrNameLst>
                                      </p:cBhvr>
                                      <p:tavLst>
                                        <p:tav tm="0">
                                          <p:val>
                                            <p:strVal val="#ppt_x"/>
                                          </p:val>
                                        </p:tav>
                                        <p:tav tm="100000">
                                          <p:val>
                                            <p:strVal val="#ppt_x"/>
                                          </p:val>
                                        </p:tav>
                                      </p:tavLst>
                                    </p:anim>
                                    <p:anim calcmode="lin" valueType="num">
                                      <p:cBhvr>
                                        <p:cTn id="16" dur="750" fill="hold"/>
                                        <p:tgtEl>
                                          <p:spTgt spid="820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201">
                                            <p:txEl>
                                              <p:pRg st="2" end="2"/>
                                            </p:txEl>
                                          </p:spTgt>
                                        </p:tgtEl>
                                        <p:attrNameLst>
                                          <p:attrName>style.visibility</p:attrName>
                                        </p:attrNameLst>
                                      </p:cBhvr>
                                      <p:to>
                                        <p:strVal val="visible"/>
                                      </p:to>
                                    </p:set>
                                    <p:animEffect transition="in" filter="fade">
                                      <p:cBhvr>
                                        <p:cTn id="21" dur="750"/>
                                        <p:tgtEl>
                                          <p:spTgt spid="8201">
                                            <p:txEl>
                                              <p:pRg st="2" end="2"/>
                                            </p:txEl>
                                          </p:spTgt>
                                        </p:tgtEl>
                                      </p:cBhvr>
                                    </p:animEffect>
                                    <p:anim calcmode="lin" valueType="num">
                                      <p:cBhvr>
                                        <p:cTn id="22" dur="750" fill="hold"/>
                                        <p:tgtEl>
                                          <p:spTgt spid="8201">
                                            <p:txEl>
                                              <p:pRg st="2" end="2"/>
                                            </p:txEl>
                                          </p:spTgt>
                                        </p:tgtEl>
                                        <p:attrNameLst>
                                          <p:attrName>ppt_x</p:attrName>
                                        </p:attrNameLst>
                                      </p:cBhvr>
                                      <p:tavLst>
                                        <p:tav tm="0">
                                          <p:val>
                                            <p:strVal val="#ppt_x"/>
                                          </p:val>
                                        </p:tav>
                                        <p:tav tm="100000">
                                          <p:val>
                                            <p:strVal val="#ppt_x"/>
                                          </p:val>
                                        </p:tav>
                                      </p:tavLst>
                                    </p:anim>
                                    <p:anim calcmode="lin" valueType="num">
                                      <p:cBhvr>
                                        <p:cTn id="23" dur="750" fill="hold"/>
                                        <p:tgtEl>
                                          <p:spTgt spid="820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201">
                                            <p:txEl>
                                              <p:pRg st="3" end="3"/>
                                            </p:txEl>
                                          </p:spTgt>
                                        </p:tgtEl>
                                        <p:attrNameLst>
                                          <p:attrName>style.visibility</p:attrName>
                                        </p:attrNameLst>
                                      </p:cBhvr>
                                      <p:to>
                                        <p:strVal val="visible"/>
                                      </p:to>
                                    </p:set>
                                    <p:animEffect transition="in" filter="fade">
                                      <p:cBhvr>
                                        <p:cTn id="28" dur="750"/>
                                        <p:tgtEl>
                                          <p:spTgt spid="8201">
                                            <p:txEl>
                                              <p:pRg st="3" end="3"/>
                                            </p:txEl>
                                          </p:spTgt>
                                        </p:tgtEl>
                                      </p:cBhvr>
                                    </p:animEffect>
                                    <p:anim calcmode="lin" valueType="num">
                                      <p:cBhvr>
                                        <p:cTn id="29" dur="750" fill="hold"/>
                                        <p:tgtEl>
                                          <p:spTgt spid="8201">
                                            <p:txEl>
                                              <p:pRg st="3" end="3"/>
                                            </p:txEl>
                                          </p:spTgt>
                                        </p:tgtEl>
                                        <p:attrNameLst>
                                          <p:attrName>ppt_x</p:attrName>
                                        </p:attrNameLst>
                                      </p:cBhvr>
                                      <p:tavLst>
                                        <p:tav tm="0">
                                          <p:val>
                                            <p:strVal val="#ppt_x"/>
                                          </p:val>
                                        </p:tav>
                                        <p:tav tm="100000">
                                          <p:val>
                                            <p:strVal val="#ppt_x"/>
                                          </p:val>
                                        </p:tav>
                                      </p:tavLst>
                                    </p:anim>
                                    <p:anim calcmode="lin" valueType="num">
                                      <p:cBhvr>
                                        <p:cTn id="30" dur="750" fill="hold"/>
                                        <p:tgtEl>
                                          <p:spTgt spid="820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201">
                                            <p:txEl>
                                              <p:pRg st="4" end="4"/>
                                            </p:txEl>
                                          </p:spTgt>
                                        </p:tgtEl>
                                        <p:attrNameLst>
                                          <p:attrName>style.visibility</p:attrName>
                                        </p:attrNameLst>
                                      </p:cBhvr>
                                      <p:to>
                                        <p:strVal val="visible"/>
                                      </p:to>
                                    </p:set>
                                    <p:animEffect transition="in" filter="fade">
                                      <p:cBhvr>
                                        <p:cTn id="35" dur="750"/>
                                        <p:tgtEl>
                                          <p:spTgt spid="8201">
                                            <p:txEl>
                                              <p:pRg st="4" end="4"/>
                                            </p:txEl>
                                          </p:spTgt>
                                        </p:tgtEl>
                                      </p:cBhvr>
                                    </p:animEffect>
                                    <p:anim calcmode="lin" valueType="num">
                                      <p:cBhvr>
                                        <p:cTn id="36" dur="750" fill="hold"/>
                                        <p:tgtEl>
                                          <p:spTgt spid="8201">
                                            <p:txEl>
                                              <p:pRg st="4" end="4"/>
                                            </p:txEl>
                                          </p:spTgt>
                                        </p:tgtEl>
                                        <p:attrNameLst>
                                          <p:attrName>ppt_x</p:attrName>
                                        </p:attrNameLst>
                                      </p:cBhvr>
                                      <p:tavLst>
                                        <p:tav tm="0">
                                          <p:val>
                                            <p:strVal val="#ppt_x"/>
                                          </p:val>
                                        </p:tav>
                                        <p:tav tm="100000">
                                          <p:val>
                                            <p:strVal val="#ppt_x"/>
                                          </p:val>
                                        </p:tav>
                                      </p:tavLst>
                                    </p:anim>
                                    <p:anim calcmode="lin" valueType="num">
                                      <p:cBhvr>
                                        <p:cTn id="37" dur="750" fill="hold"/>
                                        <p:tgtEl>
                                          <p:spTgt spid="820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201">
                                            <p:txEl>
                                              <p:pRg st="5" end="5"/>
                                            </p:txEl>
                                          </p:spTgt>
                                        </p:tgtEl>
                                        <p:attrNameLst>
                                          <p:attrName>style.visibility</p:attrName>
                                        </p:attrNameLst>
                                      </p:cBhvr>
                                      <p:to>
                                        <p:strVal val="visible"/>
                                      </p:to>
                                    </p:set>
                                    <p:animEffect transition="in" filter="fade">
                                      <p:cBhvr>
                                        <p:cTn id="42" dur="750"/>
                                        <p:tgtEl>
                                          <p:spTgt spid="8201">
                                            <p:txEl>
                                              <p:pRg st="5" end="5"/>
                                            </p:txEl>
                                          </p:spTgt>
                                        </p:tgtEl>
                                      </p:cBhvr>
                                    </p:animEffect>
                                    <p:anim calcmode="lin" valueType="num">
                                      <p:cBhvr>
                                        <p:cTn id="43" dur="750" fill="hold"/>
                                        <p:tgtEl>
                                          <p:spTgt spid="8201">
                                            <p:txEl>
                                              <p:pRg st="5" end="5"/>
                                            </p:txEl>
                                          </p:spTgt>
                                        </p:tgtEl>
                                        <p:attrNameLst>
                                          <p:attrName>ppt_x</p:attrName>
                                        </p:attrNameLst>
                                      </p:cBhvr>
                                      <p:tavLst>
                                        <p:tav tm="0">
                                          <p:val>
                                            <p:strVal val="#ppt_x"/>
                                          </p:val>
                                        </p:tav>
                                        <p:tav tm="100000">
                                          <p:val>
                                            <p:strVal val="#ppt_x"/>
                                          </p:val>
                                        </p:tav>
                                      </p:tavLst>
                                    </p:anim>
                                    <p:anim calcmode="lin" valueType="num">
                                      <p:cBhvr>
                                        <p:cTn id="44" dur="750" fill="hold"/>
                                        <p:tgtEl>
                                          <p:spTgt spid="820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201">
                                            <p:txEl>
                                              <p:pRg st="6" end="6"/>
                                            </p:txEl>
                                          </p:spTgt>
                                        </p:tgtEl>
                                        <p:attrNameLst>
                                          <p:attrName>style.visibility</p:attrName>
                                        </p:attrNameLst>
                                      </p:cBhvr>
                                      <p:to>
                                        <p:strVal val="visible"/>
                                      </p:to>
                                    </p:set>
                                    <p:animEffect transition="in" filter="fade">
                                      <p:cBhvr>
                                        <p:cTn id="49" dur="750"/>
                                        <p:tgtEl>
                                          <p:spTgt spid="8201">
                                            <p:txEl>
                                              <p:pRg st="6" end="6"/>
                                            </p:txEl>
                                          </p:spTgt>
                                        </p:tgtEl>
                                      </p:cBhvr>
                                    </p:animEffect>
                                    <p:anim calcmode="lin" valueType="num">
                                      <p:cBhvr>
                                        <p:cTn id="50" dur="750" fill="hold"/>
                                        <p:tgtEl>
                                          <p:spTgt spid="8201">
                                            <p:txEl>
                                              <p:pRg st="6" end="6"/>
                                            </p:txEl>
                                          </p:spTgt>
                                        </p:tgtEl>
                                        <p:attrNameLst>
                                          <p:attrName>ppt_x</p:attrName>
                                        </p:attrNameLst>
                                      </p:cBhvr>
                                      <p:tavLst>
                                        <p:tav tm="0">
                                          <p:val>
                                            <p:strVal val="#ppt_x"/>
                                          </p:val>
                                        </p:tav>
                                        <p:tav tm="100000">
                                          <p:val>
                                            <p:strVal val="#ppt_x"/>
                                          </p:val>
                                        </p:tav>
                                      </p:tavLst>
                                    </p:anim>
                                    <p:anim calcmode="lin" valueType="num">
                                      <p:cBhvr>
                                        <p:cTn id="51" dur="750" fill="hold"/>
                                        <p:tgtEl>
                                          <p:spTgt spid="820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95"/>
                                        </p:tgtEl>
                                        <p:attrNameLst>
                                          <p:attrName>style.visibility</p:attrName>
                                        </p:attrNameLst>
                                      </p:cBhvr>
                                      <p:to>
                                        <p:strVal val="visible"/>
                                      </p:to>
                                    </p:set>
                                    <p:anim calcmode="lin" valueType="num">
                                      <p:cBhvr>
                                        <p:cTn id="56" dur="1000" fill="hold"/>
                                        <p:tgtEl>
                                          <p:spTgt spid="95"/>
                                        </p:tgtEl>
                                        <p:attrNameLst>
                                          <p:attrName>ppt_w</p:attrName>
                                        </p:attrNameLst>
                                      </p:cBhvr>
                                      <p:tavLst>
                                        <p:tav tm="0">
                                          <p:val>
                                            <p:fltVal val="0"/>
                                          </p:val>
                                        </p:tav>
                                        <p:tav tm="100000">
                                          <p:val>
                                            <p:strVal val="#ppt_w"/>
                                          </p:val>
                                        </p:tav>
                                      </p:tavLst>
                                    </p:anim>
                                    <p:anim calcmode="lin" valueType="num">
                                      <p:cBhvr>
                                        <p:cTn id="57" dur="1000" fill="hold"/>
                                        <p:tgtEl>
                                          <p:spTgt spid="95"/>
                                        </p:tgtEl>
                                        <p:attrNameLst>
                                          <p:attrName>ppt_h</p:attrName>
                                        </p:attrNameLst>
                                      </p:cBhvr>
                                      <p:tavLst>
                                        <p:tav tm="0">
                                          <p:val>
                                            <p:fltVal val="0"/>
                                          </p:val>
                                        </p:tav>
                                        <p:tav tm="100000">
                                          <p:val>
                                            <p:strVal val="#ppt_h"/>
                                          </p:val>
                                        </p:tav>
                                      </p:tavLst>
                                    </p:anim>
                                    <p:anim calcmode="lin" valueType="num">
                                      <p:cBhvr>
                                        <p:cTn id="58" dur="1000" fill="hold"/>
                                        <p:tgtEl>
                                          <p:spTgt spid="95"/>
                                        </p:tgtEl>
                                        <p:attrNameLst>
                                          <p:attrName>style.rotation</p:attrName>
                                        </p:attrNameLst>
                                      </p:cBhvr>
                                      <p:tavLst>
                                        <p:tav tm="0">
                                          <p:val>
                                            <p:fltVal val="90"/>
                                          </p:val>
                                        </p:tav>
                                        <p:tav tm="100000">
                                          <p:val>
                                            <p:fltVal val="0"/>
                                          </p:val>
                                        </p:tav>
                                      </p:tavLst>
                                    </p:anim>
                                    <p:animEffect transition="in" filter="fade">
                                      <p:cBhvr>
                                        <p:cTn id="59" dur="1000"/>
                                        <p:tgtEl>
                                          <p:spTgt spid="95"/>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96"/>
                                        </p:tgtEl>
                                        <p:attrNameLst>
                                          <p:attrName>style.visibility</p:attrName>
                                        </p:attrNameLst>
                                      </p:cBhvr>
                                      <p:to>
                                        <p:strVal val="visible"/>
                                      </p:to>
                                    </p:set>
                                    <p:anim calcmode="lin" valueType="num">
                                      <p:cBhvr>
                                        <p:cTn id="64" dur="1000" fill="hold"/>
                                        <p:tgtEl>
                                          <p:spTgt spid="96"/>
                                        </p:tgtEl>
                                        <p:attrNameLst>
                                          <p:attrName>ppt_w</p:attrName>
                                        </p:attrNameLst>
                                      </p:cBhvr>
                                      <p:tavLst>
                                        <p:tav tm="0">
                                          <p:val>
                                            <p:fltVal val="0"/>
                                          </p:val>
                                        </p:tav>
                                        <p:tav tm="100000">
                                          <p:val>
                                            <p:strVal val="#ppt_w"/>
                                          </p:val>
                                        </p:tav>
                                      </p:tavLst>
                                    </p:anim>
                                    <p:anim calcmode="lin" valueType="num">
                                      <p:cBhvr>
                                        <p:cTn id="65" dur="1000" fill="hold"/>
                                        <p:tgtEl>
                                          <p:spTgt spid="96"/>
                                        </p:tgtEl>
                                        <p:attrNameLst>
                                          <p:attrName>ppt_h</p:attrName>
                                        </p:attrNameLst>
                                      </p:cBhvr>
                                      <p:tavLst>
                                        <p:tav tm="0">
                                          <p:val>
                                            <p:fltVal val="0"/>
                                          </p:val>
                                        </p:tav>
                                        <p:tav tm="100000">
                                          <p:val>
                                            <p:strVal val="#ppt_h"/>
                                          </p:val>
                                        </p:tav>
                                      </p:tavLst>
                                    </p:anim>
                                    <p:anim calcmode="lin" valueType="num">
                                      <p:cBhvr>
                                        <p:cTn id="66" dur="1000" fill="hold"/>
                                        <p:tgtEl>
                                          <p:spTgt spid="96"/>
                                        </p:tgtEl>
                                        <p:attrNameLst>
                                          <p:attrName>style.rotation</p:attrName>
                                        </p:attrNameLst>
                                      </p:cBhvr>
                                      <p:tavLst>
                                        <p:tav tm="0">
                                          <p:val>
                                            <p:fltVal val="90"/>
                                          </p:val>
                                        </p:tav>
                                        <p:tav tm="100000">
                                          <p:val>
                                            <p:fltVal val="0"/>
                                          </p:val>
                                        </p:tav>
                                      </p:tavLst>
                                    </p:anim>
                                    <p:animEffect transition="in" filter="fade">
                                      <p:cBhvr>
                                        <p:cTn id="67" dur="1000"/>
                                        <p:tgtEl>
                                          <p:spTgt spid="96"/>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0" nodeType="clickEffect">
                                  <p:stCondLst>
                                    <p:cond delay="0"/>
                                  </p:stCondLst>
                                  <p:childTnLst>
                                    <p:set>
                                      <p:cBhvr>
                                        <p:cTn id="71" dur="1" fill="hold">
                                          <p:stCondLst>
                                            <p:cond delay="0"/>
                                          </p:stCondLst>
                                        </p:cTn>
                                        <p:tgtEl>
                                          <p:spTgt spid="97"/>
                                        </p:tgtEl>
                                        <p:attrNameLst>
                                          <p:attrName>style.visibility</p:attrName>
                                        </p:attrNameLst>
                                      </p:cBhvr>
                                      <p:to>
                                        <p:strVal val="visible"/>
                                      </p:to>
                                    </p:set>
                                    <p:anim calcmode="lin" valueType="num">
                                      <p:cBhvr>
                                        <p:cTn id="72" dur="1000" fill="hold"/>
                                        <p:tgtEl>
                                          <p:spTgt spid="97"/>
                                        </p:tgtEl>
                                        <p:attrNameLst>
                                          <p:attrName>ppt_w</p:attrName>
                                        </p:attrNameLst>
                                      </p:cBhvr>
                                      <p:tavLst>
                                        <p:tav tm="0">
                                          <p:val>
                                            <p:fltVal val="0"/>
                                          </p:val>
                                        </p:tav>
                                        <p:tav tm="100000">
                                          <p:val>
                                            <p:strVal val="#ppt_w"/>
                                          </p:val>
                                        </p:tav>
                                      </p:tavLst>
                                    </p:anim>
                                    <p:anim calcmode="lin" valueType="num">
                                      <p:cBhvr>
                                        <p:cTn id="73" dur="1000" fill="hold"/>
                                        <p:tgtEl>
                                          <p:spTgt spid="97"/>
                                        </p:tgtEl>
                                        <p:attrNameLst>
                                          <p:attrName>ppt_h</p:attrName>
                                        </p:attrNameLst>
                                      </p:cBhvr>
                                      <p:tavLst>
                                        <p:tav tm="0">
                                          <p:val>
                                            <p:fltVal val="0"/>
                                          </p:val>
                                        </p:tav>
                                        <p:tav tm="100000">
                                          <p:val>
                                            <p:strVal val="#ppt_h"/>
                                          </p:val>
                                        </p:tav>
                                      </p:tavLst>
                                    </p:anim>
                                    <p:anim calcmode="lin" valueType="num">
                                      <p:cBhvr>
                                        <p:cTn id="74" dur="1000" fill="hold"/>
                                        <p:tgtEl>
                                          <p:spTgt spid="97"/>
                                        </p:tgtEl>
                                        <p:attrNameLst>
                                          <p:attrName>style.rotation</p:attrName>
                                        </p:attrNameLst>
                                      </p:cBhvr>
                                      <p:tavLst>
                                        <p:tav tm="0">
                                          <p:val>
                                            <p:fltVal val="90"/>
                                          </p:val>
                                        </p:tav>
                                        <p:tav tm="100000">
                                          <p:val>
                                            <p:fltVal val="0"/>
                                          </p:val>
                                        </p:tav>
                                      </p:tavLst>
                                    </p:anim>
                                    <p:animEffect transition="in" filter="fade">
                                      <p:cBhvr>
                                        <p:cTn id="75" dur="1000"/>
                                        <p:tgtEl>
                                          <p:spTgt spid="9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88">
                                            <p:txEl>
                                              <p:pRg st="0" end="0"/>
                                            </p:txEl>
                                          </p:spTgt>
                                        </p:tgtEl>
                                        <p:attrNameLst>
                                          <p:attrName>style.visibility</p:attrName>
                                        </p:attrNameLst>
                                      </p:cBhvr>
                                      <p:to>
                                        <p:strVal val="visible"/>
                                      </p:to>
                                    </p:set>
                                    <p:animEffect transition="in" filter="wipe(left)">
                                      <p:cBhvr>
                                        <p:cTn id="80" dur="1000"/>
                                        <p:tgtEl>
                                          <p:spTgt spid="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9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4" descr="http://farmtocafeteriaconference.org/4/wp-content/uploads/2009/01/ftslogo-300x25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
        <p:nvSpPr>
          <p:cNvPr id="10" name="TextBox 9"/>
          <p:cNvSpPr txBox="1"/>
          <p:nvPr/>
        </p:nvSpPr>
        <p:spPr>
          <a:xfrm>
            <a:off x="1976055" y="2167116"/>
            <a:ext cx="5070234" cy="1261884"/>
          </a:xfrm>
          <a:prstGeom prst="rect">
            <a:avLst/>
          </a:prstGeom>
          <a:noFill/>
        </p:spPr>
        <p:txBody>
          <a:bodyPr wrap="none" rtlCol="0">
            <a:spAutoFit/>
          </a:bodyPr>
          <a:lstStyle/>
          <a:p>
            <a:pPr algn="ctr"/>
            <a:r>
              <a:rPr lang="en-US" sz="4000" dirty="0" smtClean="0">
                <a:latin typeface="Footlight MT Light" panose="0204060206030A020304" pitchFamily="18" charset="0"/>
              </a:rPr>
              <a:t>PLANTING CORN</a:t>
            </a:r>
          </a:p>
          <a:p>
            <a:pPr algn="ctr"/>
            <a:r>
              <a:rPr lang="en-US" dirty="0" smtClean="0">
                <a:latin typeface="Footlight MT Light" panose="0204060206030A020304" pitchFamily="18" charset="0"/>
                <a:hlinkClick r:id="rId5"/>
              </a:rPr>
              <a:t>https</a:t>
            </a:r>
            <a:r>
              <a:rPr lang="en-US" dirty="0">
                <a:latin typeface="Footlight MT Light" panose="0204060206030A020304" pitchFamily="18" charset="0"/>
                <a:hlinkClick r:id="rId5"/>
              </a:rPr>
              <a:t>://</a:t>
            </a:r>
            <a:r>
              <a:rPr lang="en-US" dirty="0" smtClean="0">
                <a:latin typeface="Footlight MT Light" panose="0204060206030A020304" pitchFamily="18" charset="0"/>
                <a:hlinkClick r:id="rId5"/>
              </a:rPr>
              <a:t>www.youtube.com/watch?v=LVVktzvCF50</a:t>
            </a:r>
            <a:endParaRPr lang="en-US" dirty="0" smtClean="0">
              <a:latin typeface="Footlight MT Light" panose="0204060206030A020304" pitchFamily="18" charset="0"/>
            </a:endParaRPr>
          </a:p>
          <a:p>
            <a:endParaRPr lang="en-US" dirty="0"/>
          </a:p>
        </p:txBody>
      </p:sp>
      <p:sp>
        <p:nvSpPr>
          <p:cNvPr id="11" name="TextBox 10"/>
          <p:cNvSpPr txBox="1"/>
          <p:nvPr/>
        </p:nvSpPr>
        <p:spPr>
          <a:xfrm>
            <a:off x="2057400" y="5367516"/>
            <a:ext cx="5254002" cy="1261884"/>
          </a:xfrm>
          <a:prstGeom prst="rect">
            <a:avLst/>
          </a:prstGeom>
          <a:noFill/>
        </p:spPr>
        <p:txBody>
          <a:bodyPr wrap="none" rtlCol="0">
            <a:spAutoFit/>
          </a:bodyPr>
          <a:lstStyle/>
          <a:p>
            <a:pPr algn="ctr"/>
            <a:r>
              <a:rPr lang="en-US" sz="4000" dirty="0" smtClean="0">
                <a:latin typeface="Footlight MT Light" panose="0204060206030A020304" pitchFamily="18" charset="0"/>
              </a:rPr>
              <a:t>HARVESTING CORN</a:t>
            </a:r>
          </a:p>
          <a:p>
            <a:pPr algn="ctr"/>
            <a:r>
              <a:rPr lang="en-US" dirty="0">
                <a:latin typeface="Footlight MT Light" panose="0204060206030A020304" pitchFamily="18" charset="0"/>
                <a:hlinkClick r:id="rId6"/>
              </a:rPr>
              <a:t>https://</a:t>
            </a:r>
            <a:r>
              <a:rPr lang="en-US" dirty="0" smtClean="0">
                <a:latin typeface="Footlight MT Light" panose="0204060206030A020304" pitchFamily="18" charset="0"/>
                <a:hlinkClick r:id="rId6"/>
              </a:rPr>
              <a:t>www.youtube.com/watch?v=CxxEaOw6gZU</a:t>
            </a:r>
            <a:endParaRPr lang="en-US" dirty="0" smtClean="0">
              <a:latin typeface="Footlight MT Light" panose="0204060206030A020304" pitchFamily="18" charset="0"/>
            </a:endParaRPr>
          </a:p>
          <a:p>
            <a:pPr algn="ctr"/>
            <a:endParaRPr lang="en-US" dirty="0">
              <a:latin typeface="Footlight MT Light" panose="0204060206030A020304" pitchFamily="18" charset="0"/>
            </a:endParaRPr>
          </a:p>
        </p:txBody>
      </p:sp>
      <p:sp>
        <p:nvSpPr>
          <p:cNvPr id="2" name="AutoShape 2" descr="data:image/jpeg;base64,/9j/4AAQSkZJRgABAQAAAQABAAD/2wCEAAkGBxQTEhUUEhQWFhUXGBwYGBgYGB4YGBcXGBcYGBcYFhoYHCghGhwlHRgVJDEhJSkrLi4uHB8zODMuNygtLisBCgoKDg0OGhAQGywkICQsLCwsLCw0LCwsLCwsLCwsLCwsLCwsLCwsLCwsLCwsLCwsLCwsLCwsLCwsLCwsLCwsLP/AABEIALcBEwMBIgACEQEDEQH/xAAbAAABBQEBAAAAAAAAAAAAAAAEAAECAwUGB//EAEAQAAECBAQDBQUFCAEEAwAAAAECEQADITEEEkFRImFxBQaBkaETMrHB8EJSYtHhFCMzU3KCkvEHFUOT0iRzov/EABkBAQEBAQEBAAAAAAAAAAAAAAABAgMEBf/EACsRAAICAgECBQIHAQAAAAAAAAABAhEDEiExQQQTUXGRYbEiMoHB0eHwQv/aAAwDAQACEQMRAD8A714d4iDDvHY4EwYcGIPCgCzND5orhwYAszQ+aKwYd4FLAYkFRU8ODAFuaHzRU8O8AWZofNFbwngC0Kh80VPDvAFmaFmiDwngCzPCzxSfeHQ/FMSgUszQs0QhoAszQs0VwoAszQzxCHgCbwoiIcRASh4i8PADw8NCgUeFChoAeFDQooMqHiMPAwPDvEYeAJPCeGhQBJ4eIw4gCUOIiIlADiHENDwA8OIaJJgUrM5I+0Pj8IGmdsSE0VMCS7MQQXF6EesZ3dDE4hYnftGakxkBScrJaw4Q4tWOE774MHF8CpgClnMM6hUiYCwBYDMh96xiTdcF47npKO38MVZROQVC4BqOovqIuT2rJP8A3B6/lHni+6U2ZkCpwIlDLLulh9riSApTsHJJtAOB7DM1KlypkxWQ5SkTZgUeaRm8b7xi5/T/AH6nHZ9mvj+z1BPacorYLSWBdjaqWBF4LRNCvdILXY2+mMebSe7gRL9+a4ClJOfLMdQfiUhs1hc6DZ43O4GJnqCxOTOCQlOVUyqVVUXQo1Ve5eLFyvk6R5R18J4Z4Tx0KO8O8ReFAEnhPEYd4Ak8J4i8J4Am8O8Qh4Am8J4jCgCbwniLwngUk8KIvCigyyYcGOUOKmEZTmbodYiJq6DiYcjEszR1c2clPvFoq/b5f3hdo5hlHRXkYgQdi/QwFHWDHS/vCLhNBaoraOOBVsfIxNM1QINaWiijsYeOckdpzeZ6iGn9qLdw46QFHRqWBcgRBGKQbKEcjnUXv5RYhR5xC0dglQIcGkPmDO4beOaGNIRkD6/pAyphapoKlzQawFHX5gzuG3084RmpAckNu8cbOLgBRcEPuG+WkUowksFwgA7ih9Izb7Ubio/9N/F/ujuvapFSQ3WPM+2pufFYdrKdR/uy3/yMXdrY9WHGdClKLpeUSGKSWUQ9QwfWtozld5pC1BBXKRLJS4KykpIo9Q5IHOMTnS5RiS5pfx+50PebtFUuSPZFlKWEuNAxNOdIw+wMYcOUq9olSFniQCXBa5BHrrBeP7KkzmVKxntkNdBBCTqCzVY7PW8Dju6kJSc6srs7eRNbEuPLeOT8Vjjw2csWNzUlFXqrZ0varcTGnD5qC6jkXHi8bnYCx+zSa/8AbT6Bj6gx5ziu1EYeYhK5pKCCHUwYpqASXe52aDuye8UqZPEtC5Xsy4zJmjMkEOVMoEli9I1HMrLiafT09vv9j0ZKgagv0h1Fr0jiVSUqSAZi1jfOUvz/AHeX0h5MlCC4JD0dS1G/9SjtHVOXWj0OMOzfx/Z2Qnpdswcc4kpYFyB4xyXtA96/n/oxIzI0Yo6ozk/eHnE3jkVTvKJjFGlbRQdXmG8MmYLOPOOUTiDvD+25wFHWFQAckAQhNS7OHvfSOSM6GM6tIA7GE8cgcQdzv4xfL7TUAa3iCjqIRMcocaos5NLQ8zGqIYqLbPAUdSZghRywxSvvHzhQLQIe05n8of5fmIrOOmaywf74tm4QhBO1OhtCRhCxOoYjpY/OPnbHp1ZV+1rf+GP84mnFr+5/+hEpmGNwHGoiuThpi1qEpGZKWBqAxKQrXkRGZ5YwVydIUWJx8z+WPSGONV/JHgf0gbFImy1lBw8xTapVLa2mZYfygSfjpiEqUrDTwEgk/wAOgAc2mGNp2rX3FGsMav8AlAf3/pC/b1/yj/mD8orw2FnqTm9itmzXRYBzdV6QIcYsH+DP/wAE/JUYhkjP8rv9RRojHr/lnzT/AOsIYxeks+afyjNkdqLUvIMPO2cpAqbCqmtzgzGyJvs6y5ktyKlIOoJTwkkOkGtucJZFF62r7K0WEU2k2X/tsz7h83+EA9s9oLEhXAzsH5KIB9CYAx3bUyXwJlArYOpQAAcXYE15PBHZ0ueuUlCVFakgOqWmWUClBU5n3MWWSMVbaX++DnunJxQLg8TmloJNBcs4t/kP6hWz0jaV2yEywopBSGSSCCH6xzM3tOdJmLk4hc72gIcoUpwkpChwpQpJuHY+oMZ/aXasqYWUqeFlRCTnmBklgk5ShINSqhruSLem4yp3wc9qdGgrtgTsUVZQUtlAvoCam2tYzv8AkHsyV+x+0QgJUhYGZNilylgdWcUNaXYQx7lYxCTiBPmcAz5lJskAqcNNL9ADDq7WxYcHHAgkAE4dIlqJID5yKB9WLhoQyQkrhJP2NS4Od7qdoFEsBK2KF5lJJYEApez3s6mHOO5x/bChLDEsoBgwyhJSFDQEhiLQPLQMUhcmal5oIdaJSQcpqoFgM1UpIcVq+kD9+sIUCXnPswQUpzZk5kpyipVUmznV9BSOGuKeSnV3dcX8HHHvBuUG1fX6nJ958IsyxNK0kZspS6jxE0yO9wHYnRTWgr/jhQE1ZIq12FPHQF9L0iUjs6UuTNSialioDiOVlJmJALGgdJNdjHSd1e6s1EvNJdSlJUxKAQVkfuy7lgKesd8mWGJfiaS+tI3FUqSOp7JnMCwzCocVHCWvfqDXmWjn/wDkLGraUhAKQM0xRZqBgkeqj4Rmo7UxYWUKxksEXyyEry3oqxFRsYzJ+ExE/E5RjBOUU5gpNAkH7IQdnHKu8Rund0jpFrudXgMcFBC3Fr1y1ANTcWNSCNxYx1QnOPcPlHJzezl4VCJi1TgksjOZg4VlKz/DVh2LsbO0Pie9EpITkmgkUUAcpAbQGVl8CYm6mrg79uTKddTrBN/AfKEZn4Ff4/rHPpxE/EI/+KorSdZkoMQQWZUkhQfciIyu1phmewWhUubLIC8n7xKgGBuQRe9Y4PKukZJv0s7RSckmdFnGx/xiPtB90nwgObjAkOc//imf+sRmYwhzkmKSGqiWtVSWZgH2841u7qxSDDOH3D/j+sMcR+A+UZ47UP8AKn/+FY+IicrtEqLZJgPNCh8oObXV0SkF/tP4D5frEvb/AID5QDNx60ljInP/AEDXqRFau0l/yJo5qAA8cqifSLs6u/sKNH24+4fKG9sPuHyinCKmLRmUgg68Kso24iBS0WV5eZjMcu35ZX7cl1Je2H3T5frCiJfb1MPGt2XUni1tlSDzPhWsTw4ALH7tfGBpiuJf1Sh/OLETf3hIsQD8o89nQE7V7RVIlBSJRmnMzCjBiXoCdPWBexO96JapvtU+yWSFFGYEslFalqsHsPnGmVAFvGOJwbYvFzQoyxw5VBrlOZKSDcKAUoU0MaWKOVNSXBxybJ2mb+K7zzZrzUSRkVVLqAUxtmGZtoAx3eOcUKRMw4AUkpVxgEBQIJDl7RHFYv2eGXLllky1S002CgGNdhuIjJ7SUJM9akunKgJDqys5ScwBFS8dljSXHY5/i9TpZXfGVLwoBJXMKQjKkA8a00eo3ekYK++Cgf4aBoeN24wnQ7EGnSMnu92fLWj26yCZaklNT9hJCXBe2ZXxZy50JnYyTOE72rBTKKS5zCj61doxDBDFddypzl3KOyO85ViwtQKEqUkKBIYBNUsNCOIncK5COq7yd85YCEoCl/aJSKZfdDE638xHMd9u0EESwlQCs2cL1QoFLGt7C4NoM7Hw0rDykLQEATMtiXS2ZQALUDqXqb3jMsEZSWSuaK3K9UznJ3eVlZ0oTlzgsQ6gl2KXKmJI8BHY90u9ske1UpJlgscoDltyEjmK25wOZ+GzlbsrLlDpBYVok5SQOXKOTQiXPxigpQCZhUlY0UCogG1CFFJ8OUWWGOSDizMYPHz1NDvH2gZmJnTZSEkqUQFKCnYHKAwWAfdG8YE6YvO5SBxhYo7cNUgmoFKDcxod8JCZC0y05SSVnMolSU5gmmUCqSDtQvvC7SGHTKl5MoWQCpSAAQWHFUPUteOqxJJR7E1duSPQMd3hlzMAqWhTTFysrOHBygmxc023EeXT5UxSVBMtdEsopS7MoEFmpQGou0a/djsuROStRJzoQ2YEglOUpH9wCGccty9XZGOSmfNVLHv5qPQqdn5AlzY301zhwrHaXqbm9kuAn/jXGCRPBmFfESOL7OUHi6cXpG5/yBj5eImyVIKiEJUlmYEqYlwU290O4rHK9qzZS5yfZnKgDIUuAkhaCkjhHCwUoP0JjeV2TJlSElCqLSSCVHizsXPDcHKQW0aI8MfMWXuTs4nJ4yUQWSgpBYKYukkhJzENRgelI9L7l96JUrDBKwsGXlBo7uks3+Ju2keTYhBSpjnAs6r5aAgcuGNvu7gJUyYZMxZUFLCkvcLAUa0YpIB6MN4eK8NDPCp9ESLcWUzlzkzl5ElS9FJBqQonMx5U2oPG/sPtFMrEJmKSsBCchBHFUhRpZuEwRjZiZGKCQSTLUoZszkhZKspFKAktWxsbRDvgAsylFRSVS3LZWHGphROj9ax0eJS4FPsdr397XTPw0v2SqpUJtQ/2SEpKQeJ89RaODT2siWV5sOhQUpCjmluAw4wM5LOfjGngOx5fsBiEKBmJSlKy5uPZsCGc2QGD3Orx1EzsqVkOZKXyZXCEZmyFNCUO7Eh31jljxxxRo00ptNIo7o98cOgrTkMsMCAkDKAKMAOZ2jJndrgYw4hI4VKmLucygSpk+9low5RynY0qQZ6VLUyCKpNQxZhaotT8o9Lw3ZsuWrMEo4fdCQAlL5i6QwYnMXjL8PDHNyXVmac1XddzBV35TMVlykJ1JYl9GYdI6ztHvjJGFQZZzqWQEpYpBYsXOXhHW8ct3+WnLLoRMU+VdCyUsSliCC+b0gbudg0rlLfKuaoGtAUJCjxIBDByqrAWA0hPw8ZuM32Lc09bDcR34yuRLBGnNmvxBr+hjQ7rd8pSpwzqyqWGDA5dDQ1ampjP7P7qJTPExagQykqCTVYUkoejM4NWjjnlrxKTmKJSlHgUXISQUEBYDsxNzzuI1kwwyxa9A3OPNnofavfQGar2UozAVZUmqCSlKaspNBWMrFd8lBRRMlZAztQqob3oKi8ZvaqUSJMuZJ4pMxZWllaqDgOU5hZxTSrxDt7tATMPLJBSpSikLCqhMsAgHQ1Wr6MbhhWuq9iPf1O1l99sOcKDxmyKIeoykmhtBcialaQpNlBx+uxjhf8Aj6dKSSnMhU5RUUlT5gA2Zjl4bjq3KO1EopJI1YkaONep/KOEMEcKaj62dMcpS6l5EKKc529B+cKN2dKBgkqzqLh9m9SR0ixGGBKiFqGUBPvdCbg+dIaRK4RSj1DNfk0W4dP8SllMKsKdPryjBQJSVkFpigBqUi9rt08xGThe6MqWozkzJ2ZSipdUj3iSr7NnL/6jdxk5aUnIKNUAA0F2dmNfGJYKYkKADAsAa7NX1EFJroKAZndlCZcxMtZyzDm4uKoaxFdBveMkdjK9mZExRSlVTlAJIfQtyEdbJSUkoalVJ6UcNy+fKI43B5k8OnNvD4RfMZNUc/gO7MqUhQC5ikqDXAKT0A+vWCcX2YtKB7IpWGZzdhYt+cRlzVS1FJBSoaNeNKTNzVQwP2kaHdtAeYg5y7l1RyWK7tHEKBmzSMlwhIoFN7wPQRoSu7aQEJVNmKQl2ykZfdYOGcfCN79nzgkUY2bKoFtas35QIuWtDF2vblf0Yw3l6lpGWvu2SxRMTl6Vb19BAkjunISor9rNCszvwsC72yuPWOgkTwTXMCa5gSK802ME+2IH7xlJNlJFK/A9YnmSRdUYc/uzKmqKypalaHNmTZm4AFC0BTu6BmBSXTkpVAGbcaE6ax0uIQk/wzffM1ql26VtFa55SwUL61BpzSOrPSCnL1JqjF7M7sSZQLKmVQUlyG65kJNq3iGI7ro4DJUEgUULvYEgperA1IF46L9ozUetiFAA0DX1tsIabIBICgQoly4YnYpIofWHmSu7GqOOl9zQ+dUyzUlgE+RjZ/6DKMuWiYtZT9kK4KMwfe2+8amVbEkBYtxXHIKH6REzjZYIDMMwzpp+IVblFeSTGqRgzu6Cfslkn8Ap4i45vEcH3QRLIVmmZgXBGXQV0FPGN8YWoyOP/qL7fYLEQh7YuxSsC90KpehattYvmSqrGqOexndpClFQmLCyXVmZ/EEJbzMCTu6hWU+0m8KQyWF+ViHfnHWmcftpWk805ht82qd4YHN0GuYA/GCyyQ1Ri9n9jexSR7RZSSCQ1KENVL7ekFTUTXZM7K9GIFWNau5ttBy5NiXrYrfw4gHr84apoQ4FquOVFOXtGd2XVHM4XuRLAdcxQc3GmzOLR02HwwCMqVqLfaIBPoNogEJSoF6uzVR1s4+tIkZBNleJTm6cSYSnJ9QopdDH7Z7BViAlKp4oXokJIca1ewER7I7rKw8zNLxFGYjJcOCavq20bKVLtlzf0nNUaHMD5Q6ZwF0lBt7qk+oVTyi+ZKqJqrsjicFPJATNSDrwvXRifCOXT3IOdRXMqdUh8pfR2Gm8dWmcSPfBruFdWdj84sE4hs2WtKulumakFOS6BxTMWX3eHsRKMxSstqWdw7V33gHF92FKliUZlAoqegUSaUJJYMBpHVzZhLUcHUGr6ihAMVLUM1Vebp1fQct4qySQ1RznZ3dWXJWlYmrcaAUqGd6D/UdacTYNamtW6QMEJPuPXUMdOWYwykHcXZt/M08ojm31GqC0zuR+usKBhh1Grjxb8oUQBtwlyxcVb9NYlhEsVjx1Jr4dIhNUApIoA76vTrD9nrdayLMKbCu1X/OMtgtkTHzMVAka8ieTGwDeMATSSrMT4AcwC/6GCVpJcPUE0sNKEsYEmzQzlLWCspBBO7FIqGAcNEQNFRzJBBGYGhelKb2NoslzQ9iyurQH2fOan2VWN71uf06RKbLIUxZIJJo1dauH0NohSPaeDzOE+9ofX5ARnSZ+RTPxC/I6V+vGNhiaO2x8ecZvbODUWUMzjX/VqjSKmDSkTXqOFX2nFx/d1i1gvMCHapGtXZq1F/IxzeBxbMzuC3pQt51jdlrzAA8KwKEBn2b9YMAWMwSg6knMlnqdEhr70gWTNWgOMyQGfUMfTaN1M00SqimqGod3a0DYvs8L90tuCNN6fGJZQRKgpikqSrVOinuzsQS9/GJ5lAssKD0ZdQdKElq+cATELSWYA7/Hr+sESMTwgTGUNqs3J3iFLDKSTRJSbVt5wpk1aQyqjVw48i8Xy0PWWsmjZFX/ALTvEFKc+9zKVM/08LAkTwSCFFPIklOlWvpE1zWbOGH3kglOlzpR6NA5wqKsCLa0cmo3FTEkhaXZqUAHrFIXfsqboUUv9066lhR+kJecXAmijVY7+8L6axXnf3klINXS4rrQUNovSX90ZhydwP6fyhYBUrAUQRMQ7DKouAXoygx1s+sWYyQUjjSlYIIdOju7g18YIC0kZXZrggkeoeM+ZgwTmSSnoS1PraKmBTMMQnhmtplUfePIvWld4ggqAqjxTX/XrBIJAIWjOPvChFtRrDSpYfhmNyVfpmAhYK5OIQsMktvmp66CLDhk0LGmxoQOmt4hMw5upJI3yuKc4rVI+6Vp0SQbbUMAWBBB94N+IVbmzv6ddqwtj7pHMF00td4gnDqBdbKI1JZRIcXhLxCQTnSpPiD4uTAEDkNTlGnFQjxAMTlyCapJH9CipPQ6j0h0T3oli1i71po8NmTq6TfKLesLBXlmAunI/QhXp9VialqHvIUXuxzB9q3tpsecJeZnoRzGlWFBqG13hgokVHD1zNUaF9xpFApmIlimYDkRlOzEivpDe2zNlMylGSQoHwNT5aRWVguEsSKF3FOX0If2SWfI1L/N07tCxRZnO/mAk+IKaQogJzU4/M/MQoWKNhcoGaHqTyqBWvnvEOzkZZygKABgLm5rW31tE8nEQNAfE9fCKuzZahNUS3hXb5xkgeVcSmqXoxvSM/GSkuHDLFlFqi1b1FPzrQ6YDnL11sz6aRVMzZgEFIrRw41HVPUb+EAZcskEgAtoTvR7aOTGs/tZYcVHImMXMbuSCSA70NQKvSmzO/hB2AxxBqaG9a9bwYCJM7Nqyk+T700glHGKgvYsDXeBcdLUhWYFxqwZxrU/KLwot7RB9b+l2jJTK7SwJqpGl9KdObRTJmsXYOG1Y/XhtG7lzgGzbWsOcYnaOFUkhSBdzXhOhJA3HDGkyGph8YmZwrvYG++1qaxYieAGNcv2hVzuYxZE8kg0B+IbVxudPzjRwmPI4ZjNu7NT70Gih2Kw6JgHxH5xj4rs8oJ4mejmguLmwBaNJOZH4k/rbY6wSJzihccrjeoiWDn5U4pNKbEcjeoDh3gleNExLLAJ+8CxHQg/VYsxPZg96WMyToOEmtXt9bxlmWQahiklwTQmw56iKDRAmK+wVgWIIzfrpSIJUpyEppqDRvB+vKK5eIKS9i+nqHMFrxSJnv8ACoWXUMTRr/OM0UrKMwLghr6tsQdIgUlJetNi/kTF82WoMVAzE6LAqObjSGwrEkJWkgXpUaVELFFJx2YjO1OjvpWLZc/REwEmjKdz4gQykoeig/0LHpFc3DkeVxXTZooL/bjUkVbWvQjTrCnSk3Ux5m46EfOAhi1ChqNATmfdhb0glAQbEoP4aP1EOQUrlzE0lLZ9FFx+sUTROT7yCoaqQSOrfXSNGZLmJcpSlQOxZ6auG84gZwyhqF2IfKXtY6u0WwBSMUlbkTFJOqZgKvGl/B4mha0+9xD7yQVc3Y/rBGJwII9wHmPeDWZoEldmqS5lzC50Nfr6rADzcMhYJDPcEBvhYxX+zTEsUKBGxv05n84qE5SVMuUwfLmGrbbQTI43yrAfRVtQKuYvJAc4xaf4iSn+kchc2OumtIvTikEcJU+uZhbclnvtFozIPEVB+dOR3ag84aaM3vZVAi5HIGtDZ9jCwMlDtWgvxBWpry2iufhk1yqUxZi7sLtzuYoX2eA5QpSVM+4D0IDVJ9KxWmdOTfLMDdajQUfrpAB0rCFh++T4woyx22gUVJci5Dt6GFGqYOjWoutOa4NTd22PwEWdnkiYRrSo1HTz9IjgZQIWqpuCGEVYdeVfCMwIe4qLp3jnYDsQf3lWPxv/ALivF2OVnAdLB60oA4foCIvxFwQCORFfCIqFnBFac6n6+hAhjTZbAqzF7EAZUfBzvR9esQTNfKQLbVB5c/jB/aEkqLguzM6QQ5o7g8OtABrTUgJSSahgwFLUepDVfV7xbKbGCJmJbMoEC3kx3pFaUKQqovtYG5Lmz/KBcIoJWKt0fkDYsYPx8hwFOVUs7BiIyCKnBdixbUbvW9ItnYfMmoVXYkVrX12ijBTSQoEEAEgOXppr4OdXgmTNCWSoEB6F4hTCx+EKeJjbmTbQn6pFUqZcJa70exDVB8bH4RvYrChV7XFfW/U+EYvaGCKDmBo1qVr067xtMgdgMYtI4iltgLDxPpBKFqOZSGYVYm/hl1GrxgjECzsq4BADvdWvOD8BNIN3GtVAHVw9LbQZDSlTwoggMo1Z62tS+sRnyBMJSpBSTWlybP8AmNaRYnDIWMw1qC4cHkGv5w8qelToVpqK5uY2PKMlMSfgpktRdind3JUxfMPKv5RSlxVwXo7VY2f02jqgUlLKYjQ/nGRjOxavLUw2ckGjAXykvWxipgHkYwjhflu51JBt48onRdEshXiH9W+VIzMQnKSMrE8mAL8hTyi0LDtxEGr10MUpoYgLA/eIS33vkbuYZM4kOgAj8LA+Ie8X9n9okUemqS41bWCDISp1S+Fe5ra7g3GnwjNCwBKwp6ZVc/rpaHnJIt5w37axaakgj7abCvOoghks4d9w58waesLBmjFqBL5gwPEaDdn84tmYlMwMoJc1KhcaOD1ift05gAkkeDPZqEdYHm4UOCMoUHAJDlmH6RqwEycMojgmJUNlUIPKJHEEgZxlJpahbQ+MZonqCq+CtCdLO3jBkrtP7MwJIG9YUC6WleuVjd3ZtPoloHxWDTtlJ+0lm8W0i+UuSS6FKlmorQHlWj+sL27BlpKgSCFJGjEEsHGoMQGfLws5HuqBGxb1DtDrxYoFaXYAeLgEA3pGlJXLVqXHQEDp/qGWgWKswNa6fn6xbBnJUGACsoFAVVoLWG0GLwqgHUygBQprehfWzwPicFLemdBvyfcnbYc4qRImoBKTnHIsT00pAhYuZX3h4MPTLCig4hJ9531o/q4eFFpls28PMCQoqLVZ3a9G84plNnSXUOFquXO5JFdYIkYhKZZUrKwd3YAeKjASsUp3IuSzEEFJNCCmjM0YIaeMzMHKWB95613oGvFhlvQuRq4uKU5jrziibiHRxaC+tK18osC8ouW0PKlbu/6RSA+Lw5XnIAIAsWdgTlS4PECRY1Bq++WKJCiwOxJNTWvnyjbXKuFAKSUnifKbOCohmAu42tGLOKstGIseMkcjRJBNdt6wKWy5tXfmK6cmjZwMx0sdLP8AW8YsohQcNlJZgSzszpVpXyg/CTcpDPsX23pya/pEYB8Uck0WSwLsaKDUBG4NHG8FoUJiRwgairxd2khBTVIp9G0ZXZbAlAY7Gzp0jJo0sLMSQpJSEkXuH5xEJfMCCwoCKXFxyf4QpksDiRpe4i+WvMMzgaNFRDnsZIyJKkk1FrUf1LfDSHQtJylzQuCD43+bxuYvDO19wbswsef6xzuKw6ksySUq0exu7MdhG4uzLNHCgJcqNxRIrR2rzfYnwtGijBS1JcA0ajkN1aMmclRAIBAYMXJrQsCKtV9NYsmgsyidPdJTu7nd28xFaFmiDlpMIc0BavQ/nFiMMHzpFQ9He40JEC9mYFJDkrNh7xYNZxQeggkLyFnDeo68ucc2qNDY3s5MziGYKFQxYOLZmjJnYEJBuwVUZlNWtjp8fhvKP2gQ/wAfKITUiYCkm9w4emqXHKNJkOc9vlLJSTzBG241i2VOLOkEM9yG3sDpBeP7PUlBKLGqrAvzH92nO0YZmzHBSvgNjoARdJAI8fONdQdGVy1MZrECxSptCKhJrDTOz245CgxLs7pY1sLX05UjIlT+H3nG5INqWd60g6XMNgDWpBo/ytGWgNMmIUSFgpP3rAjdze8WS0hI959iGI/xannBErCSVaBJIZvs1/q15RSvAmU5lsr8JHoknwofWIUqUtJNxzOh+t4rVg9rfActB0HOLJipMx6pSurhQIejFx+UES8OkJBzNTd0nptCwZyJQOvnWtasOvxhS0kNmWH/AKaFjs/qDBUwpJ4mezhuVH8jFE7CZiTU80khtzQ+sashahEtSmCQlTUI1tUAtFAkrSMwLp2VR/iflEJ0pVGWaVuACXoS4f4RH/qAByqGW5JIDUoQCeosIUC6TPSfddKhp+RdvIwVVuHXyHz84GR7KZ74CSRvyd2vCxkkoAVnTloHzEDYF/8AW8Sik8hFMqj0ytWtIUCrnAFsi1c6V/yIMPCy0bmCw4yWfwFfT4xnrQFqSoJqrcA0Y0NKawfhKSxxU3FfNx02gGZhiCAFEtqqhLl2oIjMmtNSfZe6CW3AgVDlIsxbViDQeNQINwyVBO706H5wLJSGyqAuSzaC3lFA+YEAH7O9agaNVx8DqYA7VQ1VDKTdhW4Dukmt9uhjUTNB1dnqQwDMRrS1/lAPaKFe8CzDiI9DRt6isAZ5UwDM2pLglzvZ/DWCMMdbVDOXNw70F+UBGakiic6gAWCg9SxICj1p1gqSXSSGoRlTbQufoQBoz5wKR7ujudRdg3EW3jImqZZUjKQk14gb6Br+EX4CeScqyhtWIIGxd69adIKX2eAHC3F2CaFtHNA9YjRUNhZgVs+urP4/GKVSilRFVCrPTwcCKsGspUULIqaFIoTWjEUoI1DJzAgjpGSkcOsmhNXcBnFvQ+MN2hhRMSXJzAVZqt1dzXTpFmGlS7qBcWZ6cqRcFAA3YaEVoNKO8Uhyk/BqQRl1q+jMaEJtfVnptBGEDJy5UgkAFaWBUQbqY5TcX2jXxksTA6VBiASalwNRTV9Iy8SrKllEs9W3f7JACrnfyjonZC2XPYgPWpL1pzOr7xrIQiYKliLByKU5/OMefh2UWJSx1o+Vw/uuoEh2OhfrGQFBWYEkup85DjoHOhFBuH3g0SzXXNEtgkvuHNvw1JFrRcgomgGj7irHa0ZqMVNmJORCFEENSimJcF7HmPKJYOVOS5WlIOgB0p7zC9rfpGGjVmmkFLBR5O1Dd3a0B4vs9KrJAJ1BZ9jYvrBuHnhQY282O0KXJKVaFJ1Yvq1epgmQ5yfKNwDQmyqEuHzOkVFKEwNL9qoEqCUC4apexJIevSOrnYQEHQkMFByzvHK4jslUsBGddFAlWZgsn8TEP5WjSAXJxBZQUxNAkqpT7Ti9vnSC5HaWVgtiCwAtS1NBGQqUxbZwa+8dbX/WHJSU8SgkPqS5pW3UQBsT8OhbGWcpFbP1ZjSBJM4yzVLjoHF9NdYHlTRLAdZ+ApUedI1cPikq94eI+JpEaKDmUhYdBKddxeKiSi4AD0YlvNqdPWC8X2fnKSGocwIbZjTV6XgeZiFS29qBkJLKFvEGqTyiFI+1C6kNrVq6uCDTxiYFga0NnGmhGsWpkAgKQQQdDUeERlSWJKQUr2f3mfc0/wBwsgBOdBFKEe9moS5ZxWmVq7jnBeFWUjhNPkbXJOnxghSQaLSQpvpoGnSAPdB56W38Hv8ApFshcMYRQ5fX5w8BpQnVY8SH8YUUGgjFsixVmFjR3Dcx4m8DftCyEOGOUWN2ADH/AHChRiy0aGBxCstzvX6tE5Sgpwbv5FnpChRSFkuWE+6DVVa30au0CdqoDqZtwSS7AOWABAIPOsKFAGPkIegoDmKQEggmnj0EJGMqAQ4ahNSbA6cwdIUKNIodhTSzkVJBOrNdvo+WjJmnLW3QXsbfnChRlhGPjJbErFCkumtGZRLjrGlhp7AH6bW5hQojKSxMj7Tm7/q0SQoC4JN/g/yhoUQhd7IZeBhttyv1jL7SwoJK1J5UWfBgR5fKFCjS4ZDLdShkPvC7KKFFN6qlgPcXe8GoQSl/e1VoBXQu5NBXnChR0XJAozjLVxEkigeuoA31blXxjRwmMEx2AYe8AGruC/WFCiNAZctuJA4tHNDyU2vP6JOEXmT7rbg19Xh4UYaplscgjmnnp9coqLcVKGjUNq6iFCggY+JkJSgqcZbOHGZ0l6AOHD6/lGThMAgjhdV2ckAaUFaQ8KNdEC2Wlg5CRQgEElg+hYGzRIodlGtHFTUEEas99RChQBOViJgfIoI0YuoOdx+sHy5rpSFF1kgEgM5dnYmldIUKAM5WFKC8tVH4gKA05ihfZrRdhsUJnCqhHjyuz7QoUQ0XTpakhwSU7E+TGLZEkqQFILtod9Q/z5woUREYNNxKQSFM+vC/rDwoUboh/9k="/>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http://www.mississippi-crops.com/wp-content/uploads/2013/03/CornPlanter2.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399" y="418830"/>
            <a:ext cx="2743200" cy="1828800"/>
          </a:xfrm>
          <a:prstGeom prst="rect">
            <a:avLst/>
          </a:prstGeom>
          <a:noFill/>
          <a:ln>
            <a:solidFill>
              <a:srgbClr val="006666"/>
            </a:solidFill>
          </a:ln>
          <a:extLst>
            <a:ext uri="{909E8E84-426E-40DD-AFC4-6F175D3DCCD1}">
              <a14:hiddenFill xmlns:a14="http://schemas.microsoft.com/office/drawing/2010/main">
                <a:solidFill>
                  <a:srgbClr val="FFFFFF"/>
                </a:solidFill>
              </a14:hiddenFill>
            </a:ext>
          </a:extLst>
        </p:spPr>
      </p:pic>
      <p:pic>
        <p:nvPicPr>
          <p:cNvPr id="2054" name="Picture 6" descr="https://encrypted-tbn1.gstatic.com/images?q=tbn:ANd9GcQwK_4QuUi73mP7-lS8wb2BhJZ4ecvk64XuuzBxaXfJEzyuAy4GzQ"/>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2311" y="3584724"/>
            <a:ext cx="2743200" cy="1825476"/>
          </a:xfrm>
          <a:prstGeom prst="rect">
            <a:avLst/>
          </a:prstGeom>
          <a:noFill/>
          <a:ln>
            <a:solidFill>
              <a:srgbClr val="00666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06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1000"/>
                                        <p:tgtEl>
                                          <p:spTgt spid="2054"/>
                                        </p:tgtEl>
                                      </p:cBhvr>
                                    </p:animEffect>
                                    <p:anim calcmode="lin" valueType="num">
                                      <p:cBhvr>
                                        <p:cTn id="20" dur="1000" fill="hold"/>
                                        <p:tgtEl>
                                          <p:spTgt spid="2054"/>
                                        </p:tgtEl>
                                        <p:attrNameLst>
                                          <p:attrName>ppt_x</p:attrName>
                                        </p:attrNameLst>
                                      </p:cBhvr>
                                      <p:tavLst>
                                        <p:tav tm="0">
                                          <p:val>
                                            <p:strVal val="#ppt_x"/>
                                          </p:val>
                                        </p:tav>
                                        <p:tav tm="100000">
                                          <p:val>
                                            <p:strVal val="#ppt_x"/>
                                          </p:val>
                                        </p:tav>
                                      </p:tavLst>
                                    </p:anim>
                                    <p:anim calcmode="lin" valueType="num">
                                      <p:cBhvr>
                                        <p:cTn id="21" dur="1000" fill="hold"/>
                                        <p:tgtEl>
                                          <p:spTgt spid="205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hQSERUUEhQWFBQUGBQYGBgVFRUUGBUUFRYVFRcVFxcYHCYeGBwjGRUVHy8gIycpLCwsFR4xNTAqNSYrLCkBCQoKDgwOGg8PGiwkHyQsLCwsKSwsKSwsKSwsLCksLCwsLCwsLCwsLCwsLCwsLCwsLCwsLCwsLCwsLCwsLCwsLP/AABEIAMYA/wMBIgACEQEDEQH/xAAcAAABBQEBAQAAAAAAAAAAAAAAAQIDBAUGBwj/xAA9EAABAwIEAwUFBgUEAwEAAAABAAIRAyEEEjFBBVFhBiJxgZEHEzKhsSNCwdHh8BQVUmLxM3KCkiRDUxf/xAAZAQADAQEBAAAAAAAAAAAAAAAAAgMBBAX/xAAoEQACAgEDBAEDBQAAAAAAAAAAAQIRAwQSIRMxQVFhFCIyBRVCcYH/2gAMAwEAAhEDEQA/APcUIQgAQhCABCEIAEISOcAJNggBULFx/amlTs3vnpYeq5/Fdq6r5g5Bybb56rmyanHDydMNNkn4o7h9QDUgeJhVanF6LdajfWfovO6uMc4y5xPiZURqdVyS/UPSOqOh9s9EPaCh/wDQejvyTXdo6A+8f+pXnxqlNFUyp/uEvSH+hj7Z6A7tPR5uP/E/ioana2kNGvPkB+K4cVOqcyqVn18hvoYHZN7Xs/od6hT0u1VE65h4j8iuGzlPDpQtdMHooHoFLjlF2jx5yPqrrKgNwQfAyvNmuIU1LEOGjiPAwrx13tEZaJeGeioXF4XtFVbq6R/df56rXw3ahps9sHpf5LphqccvJzT0uSPybqFBQxzH/C4H6+inXQmn2OdpruCEIWmAhCEACEIQAIQhAAhCEACEIQAISErmeM9ptWUjbd3Pw/NSy5Y41ciuPFLI6iavFOOMoggd53IbeK43iXGalU95xy8hYeiqVKsmSVG+ovGz6uWT4R6+HTRx/LGF5TcyMqGtXA5M7KE9EASnBkpY5JbNG+7StYnsKcR0WAMidk8MT26QkKLAQNSynDqjKtswVgUiSLJzWqiYjQ5K0pwalyJ9whJTeR/la2D449kB3eHI6+RWM1ShdGPNKPZkp44y4Z2OC4myr8JvyOv6q2uGpvjT/C3uHca2qX6/mvTw6pS4kefl0rjzE20JGuBEi4SrtOIEIQgAQhCABCEIAEjnACTYBKuX7Q8WzH3bD3Rr/ceXgFLLlWKNsrixPJKkQ8e4+X9ymYZuf6v0XO1PFTvPNQli8DNllkds9zFjjBUiEtJSkKQUpTn0jyPnZc1FrIQEjQrBZFvp+aa1qVrk2xsWsiOe6c4QlDZKAEyoTgEsooLGhqka0JWoCKMFDEpalBTgUUZY3JCka1K3RPDUyFbGgJ4CdlSgJxRuVPaE5rE9rLp0KxoYpBTTw1SBqtERss8N4gWW1by/ELoGPBEi4K5dlOFo8PxWQwfhPy6r0NPma+2RxZ8Kl90e5soQheieeCEIQAIQkc6BJ2QBncb4j7tkD4nWHQc1yFVy0Mfic7y4+Xhss4sleFqczyS4/wAPZwY1CJCQmhsKUBRPM2XGzqQOJmybBUopHRSPAaIGvP8ABLz3NsgLUxw5J82TYKxmoY6fFDWmVJTZzSwsa8jWNcnNalypQFhlgGpQEKRrFpliNCfkShiflRQtgxqWE7Kn5U6QtgGpWtUjWp+RPQtkcQnNUgppW00yTFbFY1SMCGtUrWK0UI2JCe1qXKnNCskTbL+BxP3T5K8smi261KbpC9HBNtUzz80UnaHIQhdBEFR4xWy0yP6reW6vLM44yWt8SpZm1jdFcKTmrOarFREKxVaosvNeA0ewmQEQg0RrNuSmNNIGTb6rKGsjcNUwtlPdyKkYAdEr5Nsq5UoZPkpjShNLElDWMZ1CTKrDaW6R7ENBZEGpX008iE5oRQWRNYnkKTJsgUkUZYxrVM2mlbTspGNW7RXIZkUlNinyc0AKm0XcIxlk/KntanQqqIjZE0KUMSEqWmE6iK2NDE9rU/KlCook3IXInBqkypQxV2ktw6k26uUnKuwKak2F2YlRzZHZOhIEq6CILM4viGWp5m5yC4NkZi0WLo1id1prxDt9xipheKvqNd7x4AyhwIDWFn+mANR3jymVPJ+NFcSuR39VQvaud7L9s2YlgFQtbXaYc3QOBMBzJ11Fl0oM6aLyJ42nR6UZFdr5kcinhqgcMlSdnWVwMlRUeSjZBU58/qovd8lbLdkwtWOBu4Y2ps713SmklNOUAEa7LHGwsGj8UPantaDH0TwxZtDcQNpSpPdgaqw3D2lI6im6bF3lcRNrpz3HUKR9OLhOrU5aCjYw3Feg0k3JU7SZCdTpQFJTZqSEygzHITU3T6LSRcQVM1ie2mqLG7EcyNrE/Kn5U/IqqAjkV30lNSYkJuJ5qUPEp1ARyH+7UTWy4BTVnw2VB/FMpNz1XtZYmXuDbAwTfy9VXp2ye8tlieGrkMf7UsHTflaX1dL02hzTImQ4kaLN437UXijmw9CSTANR0gcyWt/NVSQu2T8HoLbOA5/VWGrw5nbHGYk/aVbMkwwe7AiJHdu4b35her9iaVQYOn712Yulw1kB14JOpmfVVhRPJFpWzeQhCqRBfO/tG443EYytVpNhrR7udTULO7m/tHTpK+iCvBe23ZI4TEubrRqEvpyZ1JJB8Ofgp5OxfCrlRwLKTmhueWudLhqCBrM7LQ4Zx7FYZ00qzsm7XnM0/wDE+Oyl4vRJa06wMvkP0Kgw4JblOl/RTtOPJ0vHUjTpe03FBhFQMeO7DnAtiNfh+Im3ouk7M+1am5sYv7N14e1pLCNpAktPy8F582kBm0ibA6zvba6jqOHLb0/YSPFGXgLce7PoLhPFqGIYXUqjHjctcD6jUKxVaNZ1XzpRw27HESNQSDfYwrdOrimNltaqI5PeenNSeJIblnvTyARZP95z+a8DwXG8RSJBrVBJsMxI+ZhatXtHizH/AJL4gCQAIE66CUrw0MrZ7O1gbfZT+7H7K8jr9v8AF1KQpkNkFnfbLSWsMkG8d6BP6ptT2nY0zkFFoGxaT0gEmSl6SD7j15gUjmrxzA+1HGs/1GU6gJGxYQOQIKs//r2JBM4dkGIGZwOpna+3oU3S4FtnrNNkz0T6ull5Oz204ghwGHptJ3zONvC0lU6ntcxxzZW0iCBAyE5TrMzdb0jLZ7NRaCEpF14jS9rvEDI+ykiLU4g3h2uo9LaKq3t/xJ5b/wCQ5v8Atpsb5mG3W9OjFbPfqYF5No3slY8W0+q+fuJdp8ZUp+6qYhxadYABcDrmcACR0WczFVQT36oytyA5nGWu7uUCbCLQEJI1xZ9IVKrQbuHS4WTie3eBYCXYqj3dYeHHlYCZ8l4O3AmpcuJIt3jsLDVSM4Wx0tn5T5g7J1Vh0m1dnq9X2vcOl0PqHKJEUnd43sJ/GNVncT9s9DNGGovq8y/7MHll1Jg8wF5lhuFARmmZj97St13BWyHDLAEWIsTAPXZUSQvS8j+0vtDx2KDQ0+5a28UnETJsXbnYeR5rladKq8hpLjlIFyTre0n6LbwFPI+qKcOdIInUDkBz1V2rh4aCRP3pBgz4AaIb+Bo4ytw3DjIMzCJMXnUakfXyWxwxktyvdmERa0ZdSepWdgsYHHQAAmRM8tB1P0V1lXK57bgg2HQxBC1IZvug4hxanTqNYYDrHdpcTaB4/kvbuzDj/CUMwIPu26iD0t4QvMOCdiKeNcx2JLmtY4FoFi+wuTrsF6vw/DGlSZTLi/I1rczvidAiT1VYezjzSvgugpVGHJ4KcgKuC9rPCn1aNJ9NjqjmucyGAuIFQC8ATHc16rvESsatUNGW12j5lxNLVrpaRs6QRysfGFl13ZHeP+ZX0h2l4TSrCalNj3Ad0uaDBPXyXjvab2eVBJoQ4EnuzBbF+7zChVOjtWa0clUoSC7edo/fmpKPDmVWuhwY4fdIMOgTrzVb3jqZc14IjY20UuB4n7p+YRPWb9fQrXdAqY/hWC7x94ImYEwLWV+vZ2WQwDYGZ8tt7yqNHGCrnBA7xm0SDJNuaXE40OBayM1gZ5anTqpSts6YJKPBJiabTAgGYg6wVX4hXdTGWRmJAnpH79VYdwwMIcCbXGkT0G6p16pf8QFrGI9UK+wr9+R2GxZG9o8oUhxPX8b3ULGgAx5WSM0JMyZjkdpHgU+1GKTRPRP2rc4ljdRz8fkjidVrnEtBjUGIsdkkE7AwR+5S1mj7376pbHq7GUIqNBNiyRNjIIVjB4ZmZwcCQZgiYtpPldVmNGUwYHSZv+Cv4bG5SwtEgEGNDaN1j4GUFJD2U6TA8Np5iQRJEAZrHxsUuKY2nAZd4DbchFwb+Ks1MbOYZbmZnrzhVBUY3Qd7c8yN0ljbSR9CcrpkQREQRqQOU/mpMCxhggy4ahwsJJlU6WNdo2BE67f3KtU4sDpE3E2TJCvb7NLEYZ0lzA2/3TBFk9rXC0QXeM5h130WdTxZtMi/luB804Y0OMmSBsCdZnUJqYm6K5NY0MozOIAne5vMEifFOzD/ANWZxAMz+psFmV6jnuLgyoBABB3M7TsojxJ1JuW7b7i0xuT+7IRjmqLPDcWA97iNTNpFtL+HNaL6oc6BeAMwnkBe1+fyXN4FtWo+KYLg47N+HlHJdpwLsQ8v+2cbxIHI6Zjv+iZ9yW+NHMGgRWDmzF73MRtHl81u8B4VVxVbLSloBcC8tOVs315wPVegcN7MU2H4Ggi0wLiIXS8P4exrRADYiw6LUmyUs6XZBw3hTWNazXKAJ3MCJWjTrRZ226GtgeBUOIcJCd/byjmXJeBT2lRM0Ce1WQhKklBKaSsNK+KuQDuCsejwrK8u1BBmdvBbGIbMEbH9/ROaNlKS5Kp8HDY7siyvVdnY17AZh14OlljO9mGHqOc7IWnYBzgLWNl6Ce7UcQNtOoOqt4WrLZI32CWNGts8O4x7Kq1OX4ZwdqMp7tt76LCHs7xeTMWBo/3gyRroJX0nUY1wUIwbQL/4Kag3s+aMTwnEU4b7kvdpLZJgaWUbuBYmDmpOF+h+YK+jMTwCi4h2W48vJOHBqUWaLf2jXmlpjdRnzbV4VXp/Ex8dAXD5KD3FbZj/AAyu8bWX0x/JWkHMAREAQIhOpcMZEZQAOiz+zeoz5totqxHunkET8LtBv4KP3NS/2bzEaNOnp+4X0x/JaZcHQLKx/J6Y+7Mzfx5ooOqz5dpsqiT7p/8A1cgsqgEhjhJiIOoPhC+nq/BKThBaOShbwVoIMDK3mAVlcjLNKj5wo4PEFoIoVSZF8rjMHSAipgcUSSaLxfQtIPgAblfSdLBsBI1F9oVilw5hHwggjQgQtpGPNI+aaPBMS+Psy3Y5reoKmwvYau5xD25GgzIuCR0819HP4TTIuwW3jzhR/wAqZEBtky4JubZ4zguw7mgB4HQk2IPLktEdkmtIGUmBsO7yOi9MqcPAGUNkddY5SreG4SAB0Hol2pmb2jgaHZYEsJEWvy0n1V0di6bnAkAtA5SZ8CCuyPDmh1hrf8U52FvaAt2oXczm8F2fYwiYno0CANBbT9VoUuGAGYMLU9z1UtNkSmSFbIG4JsWE/VNectgp6TIuFA4G60B5eQFDSp5nT9UPq5jG37urVBoazqSk/JjdkTNEWTwoGlTNXQiY8lRkp5CjcsNIqtWNFVHHKciSWkWupa5XMcVpwSY11/Nc+aUoq4nRijGTpm9nGYuYc4dq2b+LfyT24kEgMmOekRsQdCuOoYxzT3XfoujwGLZVALgA8a7SR4LmxZ9zrsWyYdvJpveQb+ikaZHVNa8bqOnUhx71utl1Wc9DXViHGRPIINY2jdOrNBJI1duqjqLrQ/eYskbaGSLdDEm4O/yHMKVziIi6pUnBslzgkq8TDeqxzSXIbXfBafXIvz1U4eS0EenVZX8xn7vzVrAYklxkQNr9UkZJvhmuLonr4hwvlKMM/M2TI5j5qy96gp1BExclU2u+4l8diNz4nK2euijOIqchA2VnOFLaFmxvyF/BS/jHf0qSjiiReyswNwj3TeS1QkvJja9EYqyp6FWVC2iFJ7uLhUViugq1Itp1VepiQDqn4syzqFVoYb/lPNJKTukakqtlyl3vzR7s7p1MRoEj3mY3VUIwB5qu994I/fNSBsnXRD6oiUNgkV/dADMTYIfXl1tBZVK1cuMDRT4eklgUaouUlZYFDTYrDQrIkxSExzFLCSEBZTq0lmYzCSt0sUNShKVodSo4TG8DMywwfkqRp1aZ+EmN2n9ld7VwSqVOGrnnp4y5o6Y52jk6faBzNSR0cCPmrVPtBO4Pmtatwidln1+zbT90KL0z/jIossX3Qz+dOJg76X1SDGOnWFUq9nCPhJCgq0K7dId6g+cKEsGT2VU4eDR96Sp6VXZY7ca8DvU3D/bcFT0OKMkSYm1xEKXTku5u5M1RUM6q/wALxQBOcgQLSVk4fEAjUevJSyCJ6Jo3F2hJU+Gb1TitMA98SqVHjE6QfHmsfFd5oEX59OSqioW+CXJqpqXwPDTxaOqbiiRpHzUgxL45rCwvE41K0KXExzV4aiLXLIywteDRGJtN04Y0Kh/MhzThj2qvXj7J9F+i9/FbgapG1XG6onHDQJf4tY86BYmXi/mUCtCzX4lRHE+fhdL1W3wb015NZmNkwE2txAXvdZAc8/CI6n8lPh8EZlxkq0Oo1yJJQRLX4g4wGaHXn+ijZh3OMmVpUcKrLKCusfl8k3OuxRoYJXadFTBieGqyRJysa1ikAQAlQKCEIQAiQhOQgBhammkpEQg2yA0FG7Cq3CSEG2Z1TBBVavDhyW1lTTTWUMpHPv4YOSrVODg6gLpjQTDhku0becdX7MsO0Tyt9FGzgDmCGuIHI3+q7T+FTThErxRfgbqv2cW/BVhyd8lE8uESw9YE3XbnBKN2AHJRlpYSKR1DRxDqzBqSPIpRjWx8Q9V2L+EtOygPAWf0j0UHoF4ZZav2jlm41v8AU31UjccNszvALpm8DZ/SPRT0+FAbfJC0KXkx6q/BzVF1R3wsI8bK/S4fUdqY8Fv08EArDMOF0R00EQlnbMWhwYbyfG6us4cBstEMTsq6FFLsQc2yk3BhTNw4U8JUwtkYYnZU5CDBISoQgAQhCABCEIAEIQgAQhCABCEIAEIQgAhJCVCAEhEIQgAhEIQgBMqMqEIATKlDUIQAsJUIQAIQhAAhCEACEIQAIQhAAhCEAf/Z">
            <a:hlinkClick r:id="rId2"/>
          </p:cNvPr>
          <p:cNvSpPr>
            <a:spLocks noChangeAspect="1" noChangeArrowheads="1"/>
          </p:cNvSpPr>
          <p:nvPr/>
        </p:nvSpPr>
        <p:spPr bwMode="auto">
          <a:xfrm>
            <a:off x="57150" y="-1287463"/>
            <a:ext cx="3467100"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5" name="Picture 14" descr="http://farmtocafeteriaconference.org/4/wp-content/uploads/2009/01/ftslogo-300x253.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
        <p:nvSpPr>
          <p:cNvPr id="13" name="TextBox 12"/>
          <p:cNvSpPr txBox="1"/>
          <p:nvPr/>
        </p:nvSpPr>
        <p:spPr>
          <a:xfrm>
            <a:off x="2743200" y="534650"/>
            <a:ext cx="4801314" cy="769441"/>
          </a:xfrm>
          <a:prstGeom prst="rect">
            <a:avLst/>
          </a:prstGeom>
          <a:noFill/>
        </p:spPr>
        <p:txBody>
          <a:bodyPr wrap="none" rtlCol="0">
            <a:spAutoFit/>
          </a:bodyPr>
          <a:lstStyle/>
          <a:p>
            <a:r>
              <a:rPr lang="en-US" sz="4400" b="1" dirty="0" smtClean="0">
                <a:latin typeface="Footlight MT Light" panose="0204060206030A020304" pitchFamily="18" charset="0"/>
              </a:rPr>
              <a:t>Nebraska Ag Facts</a:t>
            </a:r>
            <a:r>
              <a:rPr lang="en-US" sz="4400" b="1" dirty="0">
                <a:solidFill>
                  <a:srgbClr val="C00000"/>
                </a:solidFill>
                <a:latin typeface="Footlight MT Light" panose="0204060206030A020304" pitchFamily="18" charset="0"/>
              </a:rPr>
              <a:t>	</a:t>
            </a:r>
          </a:p>
        </p:txBody>
      </p:sp>
      <p:sp>
        <p:nvSpPr>
          <p:cNvPr id="14" name="TextBox 13"/>
          <p:cNvSpPr txBox="1"/>
          <p:nvPr/>
        </p:nvSpPr>
        <p:spPr>
          <a:xfrm>
            <a:off x="304800" y="1905000"/>
            <a:ext cx="842009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Footlight MT Light" panose="0204060206030A020304" pitchFamily="18" charset="0"/>
              </a:rPr>
              <a:t>3</a:t>
            </a:r>
            <a:r>
              <a:rPr lang="en-US" sz="2400" baseline="30000" dirty="0">
                <a:latin typeface="Footlight MT Light" panose="0204060206030A020304" pitchFamily="18" charset="0"/>
              </a:rPr>
              <a:t>rd</a:t>
            </a:r>
            <a:r>
              <a:rPr lang="en-US" sz="2400" dirty="0">
                <a:latin typeface="Footlight MT Light" panose="0204060206030A020304" pitchFamily="18" charset="0"/>
              </a:rPr>
              <a:t> largest corn producing state in the </a:t>
            </a:r>
            <a:r>
              <a:rPr lang="en-US" sz="2400" dirty="0" smtClean="0">
                <a:latin typeface="Footlight MT Light" panose="0204060206030A020304" pitchFamily="18" charset="0"/>
              </a:rPr>
              <a:t>United States. </a:t>
            </a:r>
            <a:endParaRPr lang="en-US" sz="2400" dirty="0">
              <a:latin typeface="Footlight MT Light" panose="0204060206030A020304" pitchFamily="18" charset="0"/>
            </a:endParaRPr>
          </a:p>
          <a:p>
            <a:pPr marL="342900" indent="-342900">
              <a:buFont typeface="Arial" panose="020B0604020202020204" pitchFamily="34" charset="0"/>
              <a:buChar char="•"/>
            </a:pPr>
            <a:r>
              <a:rPr lang="en-US" sz="2400" dirty="0" smtClean="0">
                <a:latin typeface="Footlight MT Light" panose="0204060206030A020304" pitchFamily="18" charset="0"/>
              </a:rPr>
              <a:t>Farmers are producing 6X </a:t>
            </a:r>
            <a:r>
              <a:rPr lang="en-US" sz="2400" dirty="0">
                <a:latin typeface="Footlight MT Light" panose="0204060206030A020304" pitchFamily="18" charset="0"/>
              </a:rPr>
              <a:t>more corn than in the 1920s. </a:t>
            </a:r>
            <a:endParaRPr lang="en-US" sz="2400" dirty="0" smtClean="0">
              <a:latin typeface="Footlight MT Light" panose="0204060206030A020304" pitchFamily="18" charset="0"/>
            </a:endParaRPr>
          </a:p>
          <a:p>
            <a:pPr marL="342900" indent="-342900">
              <a:buFont typeface="Arial" panose="020B0604020202020204" pitchFamily="34" charset="0"/>
              <a:buChar char="•"/>
            </a:pPr>
            <a:r>
              <a:rPr lang="en-US" sz="2400" dirty="0" smtClean="0">
                <a:latin typeface="Footlight MT Light" panose="0204060206030A020304" pitchFamily="18" charset="0"/>
              </a:rPr>
              <a:t>9.1 </a:t>
            </a:r>
            <a:r>
              <a:rPr lang="en-US" sz="2400" dirty="0">
                <a:latin typeface="Footlight MT Light" panose="0204060206030A020304" pitchFamily="18" charset="0"/>
              </a:rPr>
              <a:t>million acres </a:t>
            </a:r>
            <a:r>
              <a:rPr lang="en-US" sz="2400" dirty="0" smtClean="0">
                <a:latin typeface="Footlight MT Light" panose="0204060206030A020304" pitchFamily="18" charset="0"/>
              </a:rPr>
              <a:t>in corn production.</a:t>
            </a:r>
          </a:p>
        </p:txBody>
      </p:sp>
      <p:sp>
        <p:nvSpPr>
          <p:cNvPr id="18" name="TextBox 17"/>
          <p:cNvSpPr txBox="1"/>
          <p:nvPr/>
        </p:nvSpPr>
        <p:spPr>
          <a:xfrm>
            <a:off x="4064140" y="1295400"/>
            <a:ext cx="1633781" cy="769441"/>
          </a:xfrm>
          <a:prstGeom prst="rect">
            <a:avLst/>
          </a:prstGeom>
          <a:noFill/>
        </p:spPr>
        <p:txBody>
          <a:bodyPr wrap="none" rtlCol="0">
            <a:spAutoFit/>
          </a:bodyPr>
          <a:lstStyle/>
          <a:p>
            <a:r>
              <a:rPr lang="en-US" sz="4400" b="1" dirty="0" smtClean="0">
                <a:solidFill>
                  <a:srgbClr val="C00000"/>
                </a:solidFill>
                <a:latin typeface="Footlight MT Light" panose="0204060206030A020304" pitchFamily="18" charset="0"/>
              </a:rPr>
              <a:t>CORN</a:t>
            </a:r>
            <a:endParaRPr lang="en-US" sz="4400" b="1" dirty="0">
              <a:solidFill>
                <a:srgbClr val="C00000"/>
              </a:solidFill>
              <a:latin typeface="Footlight MT Light" panose="0204060206030A020304" pitchFamily="18" charset="0"/>
            </a:endParaRPr>
          </a:p>
        </p:txBody>
      </p:sp>
      <p:sp>
        <p:nvSpPr>
          <p:cNvPr id="19" name="TextBox 18"/>
          <p:cNvSpPr txBox="1"/>
          <p:nvPr/>
        </p:nvSpPr>
        <p:spPr>
          <a:xfrm>
            <a:off x="331471" y="5562600"/>
            <a:ext cx="8420097"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Footlight MT Light" panose="0204060206030A020304" pitchFamily="18" charset="0"/>
              </a:rPr>
              <a:t>12th </a:t>
            </a:r>
            <a:r>
              <a:rPr lang="en-US" sz="2400" dirty="0">
                <a:latin typeface="Footlight MT Light" panose="0204060206030A020304" pitchFamily="18" charset="0"/>
              </a:rPr>
              <a:t>largest wheat producer in the United </a:t>
            </a:r>
            <a:r>
              <a:rPr lang="en-US" sz="2400" dirty="0" smtClean="0">
                <a:latin typeface="Footlight MT Light" panose="0204060206030A020304" pitchFamily="18" charset="0"/>
              </a:rPr>
              <a:t>States </a:t>
            </a:r>
          </a:p>
          <a:p>
            <a:pPr marL="342900" indent="-342900">
              <a:buFont typeface="Arial" panose="020B0604020202020204" pitchFamily="34" charset="0"/>
              <a:buChar char="•"/>
            </a:pPr>
            <a:r>
              <a:rPr lang="en-US" sz="2400" dirty="0" smtClean="0">
                <a:latin typeface="Footlight MT Light" panose="0204060206030A020304" pitchFamily="18" charset="0"/>
              </a:rPr>
              <a:t>1.5 </a:t>
            </a:r>
            <a:r>
              <a:rPr lang="en-US" sz="2400" dirty="0">
                <a:latin typeface="Footlight MT Light" panose="0204060206030A020304" pitchFamily="18" charset="0"/>
              </a:rPr>
              <a:t>million acres in wheat </a:t>
            </a:r>
            <a:r>
              <a:rPr lang="en-US" sz="2400" dirty="0" smtClean="0">
                <a:latin typeface="Footlight MT Light" panose="0204060206030A020304" pitchFamily="18" charset="0"/>
              </a:rPr>
              <a:t>production</a:t>
            </a:r>
          </a:p>
        </p:txBody>
      </p:sp>
      <p:sp>
        <p:nvSpPr>
          <p:cNvPr id="21" name="TextBox 20"/>
          <p:cNvSpPr txBox="1"/>
          <p:nvPr/>
        </p:nvSpPr>
        <p:spPr>
          <a:xfrm>
            <a:off x="3523464" y="3124200"/>
            <a:ext cx="2713563" cy="769441"/>
          </a:xfrm>
          <a:prstGeom prst="rect">
            <a:avLst/>
          </a:prstGeom>
          <a:noFill/>
        </p:spPr>
        <p:txBody>
          <a:bodyPr wrap="none" rtlCol="0">
            <a:spAutoFit/>
          </a:bodyPr>
          <a:lstStyle/>
          <a:p>
            <a:r>
              <a:rPr lang="en-US" sz="4400" b="1" dirty="0" smtClean="0">
                <a:solidFill>
                  <a:srgbClr val="C00000"/>
                </a:solidFill>
                <a:latin typeface="Footlight MT Light" panose="0204060206030A020304" pitchFamily="18" charset="0"/>
              </a:rPr>
              <a:t>SOYBEANS</a:t>
            </a:r>
            <a:endParaRPr lang="en-US" sz="4400" b="1" dirty="0">
              <a:solidFill>
                <a:srgbClr val="C00000"/>
              </a:solidFill>
              <a:latin typeface="Footlight MT Light" panose="0204060206030A020304" pitchFamily="18" charset="0"/>
            </a:endParaRPr>
          </a:p>
        </p:txBody>
      </p:sp>
      <p:sp>
        <p:nvSpPr>
          <p:cNvPr id="22" name="TextBox 21"/>
          <p:cNvSpPr txBox="1"/>
          <p:nvPr/>
        </p:nvSpPr>
        <p:spPr>
          <a:xfrm>
            <a:off x="342900" y="3733800"/>
            <a:ext cx="845819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Footlight MT Light" panose="0204060206030A020304" pitchFamily="18" charset="0"/>
              </a:rPr>
              <a:t>5</a:t>
            </a:r>
            <a:r>
              <a:rPr lang="en-US" sz="2400" baseline="30000" dirty="0" smtClean="0">
                <a:latin typeface="Footlight MT Light" panose="0204060206030A020304" pitchFamily="18" charset="0"/>
              </a:rPr>
              <a:t>th</a:t>
            </a:r>
            <a:r>
              <a:rPr lang="en-US" sz="2400" dirty="0" smtClean="0">
                <a:latin typeface="Footlight MT Light" panose="0204060206030A020304" pitchFamily="18" charset="0"/>
              </a:rPr>
              <a:t> largest soybean producer in the United States</a:t>
            </a:r>
          </a:p>
          <a:p>
            <a:pPr marL="342900" indent="-342900">
              <a:buFont typeface="Arial" panose="020B0604020202020204" pitchFamily="34" charset="0"/>
              <a:buChar char="•"/>
            </a:pPr>
            <a:r>
              <a:rPr lang="en-US" sz="2400" dirty="0" smtClean="0">
                <a:latin typeface="Footlight MT Light" panose="0204060206030A020304" pitchFamily="18" charset="0"/>
              </a:rPr>
              <a:t>Soybean production generates $2 billion annually, making soybeans the second leading crop in Nebraska, next to corn. </a:t>
            </a:r>
          </a:p>
        </p:txBody>
      </p:sp>
      <p:sp>
        <p:nvSpPr>
          <p:cNvPr id="17" name="TextBox 16"/>
          <p:cNvSpPr txBox="1"/>
          <p:nvPr/>
        </p:nvSpPr>
        <p:spPr>
          <a:xfrm>
            <a:off x="3877727" y="4945559"/>
            <a:ext cx="2005036" cy="769441"/>
          </a:xfrm>
          <a:prstGeom prst="rect">
            <a:avLst/>
          </a:prstGeom>
          <a:noFill/>
        </p:spPr>
        <p:txBody>
          <a:bodyPr wrap="none" rtlCol="0">
            <a:spAutoFit/>
          </a:bodyPr>
          <a:lstStyle/>
          <a:p>
            <a:r>
              <a:rPr lang="en-US" sz="4400" b="1" dirty="0" smtClean="0">
                <a:solidFill>
                  <a:srgbClr val="C00000"/>
                </a:solidFill>
                <a:latin typeface="Footlight MT Light" panose="0204060206030A020304" pitchFamily="18" charset="0"/>
              </a:rPr>
              <a:t>WHEAT</a:t>
            </a:r>
            <a:endParaRPr lang="en-US" sz="4400" b="1" dirty="0">
              <a:solidFill>
                <a:srgbClr val="C00000"/>
              </a:solidFill>
              <a:latin typeface="Footlight MT Light" panose="0204060206030A020304" pitchFamily="18" charset="0"/>
            </a:endParaRPr>
          </a:p>
        </p:txBody>
      </p:sp>
    </p:spTree>
    <p:extLst>
      <p:ext uri="{BB962C8B-B14F-4D97-AF65-F5344CB8AC3E}">
        <p14:creationId xmlns:p14="http://schemas.microsoft.com/office/powerpoint/2010/main" val="13547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750" fill="hold"/>
                                        <p:tgtEl>
                                          <p:spTgt spid="18"/>
                                        </p:tgtEl>
                                        <p:attrNameLst>
                                          <p:attrName>ppt_x</p:attrName>
                                        </p:attrNameLst>
                                      </p:cBhvr>
                                      <p:tavLst>
                                        <p:tav tm="0">
                                          <p:val>
                                            <p:strVal val="0-#ppt_w/2"/>
                                          </p:val>
                                        </p:tav>
                                        <p:tav tm="100000">
                                          <p:val>
                                            <p:strVal val="#ppt_x"/>
                                          </p:val>
                                        </p:tav>
                                      </p:tavLst>
                                    </p:anim>
                                    <p:anim calcmode="lin" valueType="num">
                                      <p:cBhvr additive="base">
                                        <p:cTn id="13" dur="7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750" fill="hold"/>
                                        <p:tgtEl>
                                          <p:spTgt spid="21"/>
                                        </p:tgtEl>
                                        <p:attrNameLst>
                                          <p:attrName>ppt_x</p:attrName>
                                        </p:attrNameLst>
                                      </p:cBhvr>
                                      <p:tavLst>
                                        <p:tav tm="0">
                                          <p:val>
                                            <p:strVal val="0-#ppt_w/2"/>
                                          </p:val>
                                        </p:tav>
                                        <p:tav tm="100000">
                                          <p:val>
                                            <p:strVal val="#ppt_x"/>
                                          </p:val>
                                        </p:tav>
                                      </p:tavLst>
                                    </p:anim>
                                    <p:anim calcmode="lin" valueType="num">
                                      <p:cBhvr additive="base">
                                        <p:cTn id="25" dur="7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0-#ppt_w/2"/>
                                          </p:val>
                                        </p:tav>
                                        <p:tav tm="100000">
                                          <p:val>
                                            <p:strVal val="#ppt_x"/>
                                          </p:val>
                                        </p:tav>
                                      </p:tavLst>
                                    </p:anim>
                                    <p:anim calcmode="lin" valueType="num">
                                      <p:cBhvr additive="base">
                                        <p:cTn id="31" dur="7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750" fill="hold"/>
                                        <p:tgtEl>
                                          <p:spTgt spid="17"/>
                                        </p:tgtEl>
                                        <p:attrNameLst>
                                          <p:attrName>ppt_x</p:attrName>
                                        </p:attrNameLst>
                                      </p:cBhvr>
                                      <p:tavLst>
                                        <p:tav tm="0">
                                          <p:val>
                                            <p:strVal val="0-#ppt_w/2"/>
                                          </p:val>
                                        </p:tav>
                                        <p:tav tm="100000">
                                          <p:val>
                                            <p:strVal val="#ppt_x"/>
                                          </p:val>
                                        </p:tav>
                                      </p:tavLst>
                                    </p:anim>
                                    <p:anim calcmode="lin" valueType="num">
                                      <p:cBhvr additive="base">
                                        <p:cTn id="37"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750" fill="hold"/>
                                        <p:tgtEl>
                                          <p:spTgt spid="19"/>
                                        </p:tgtEl>
                                        <p:attrNameLst>
                                          <p:attrName>ppt_x</p:attrName>
                                        </p:attrNameLst>
                                      </p:cBhvr>
                                      <p:tavLst>
                                        <p:tav tm="0">
                                          <p:val>
                                            <p:strVal val="0-#ppt_w/2"/>
                                          </p:val>
                                        </p:tav>
                                        <p:tav tm="100000">
                                          <p:val>
                                            <p:strVal val="#ppt_x"/>
                                          </p:val>
                                        </p:tav>
                                      </p:tavLst>
                                    </p:anim>
                                    <p:anim calcmode="lin" valueType="num">
                                      <p:cBhvr additive="base">
                                        <p:cTn id="43"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1" grpId="0"/>
      <p:bldP spid="22"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hQSERUUEhQWFBQUGBQYGBgVFRUUGBUUFRYVFRcVFxcYHCYeGBwjGRUVHy8gIycpLCwsFR4xNTAqNSYrLCkBCQoKDgwOGg8PGiwkHyQsLCwsKSwsKSwsKSwsLCksLCwsLCwsLCwsLCwsLCwsLCwsLCwsLCwsLCwsLCwsLCwsLP/AABEIAMYA/wMBIgACEQEDEQH/xAAcAAABBQEBAQAAAAAAAAAAAAAAAQIDBAUGBwj/xAA9EAABAwIEAwUFBgUEAwEAAAABAAIRAyEEEjFBBVFhBiJxgZEHEzKhsSNCwdHh8BQVUmLxM3KCkiRDUxf/xAAZAQADAQEBAAAAAAAAAAAAAAAAAgMBBAX/xAAoEQACAgEDBAEDBQAAAAAAAAAAAQIRAwQSIRMxQVFhFCIyBRVCcYH/2gAMAwEAAhEDEQA/APcUIQgAQhCABCEIAEISOcAJNggBULFx/amlTs3vnpYeq5/Fdq6r5g5Bybb56rmyanHDydMNNkn4o7h9QDUgeJhVanF6LdajfWfovO6uMc4y5xPiZURqdVyS/UPSOqOh9s9EPaCh/wDQejvyTXdo6A+8f+pXnxqlNFUyp/uEvSH+hj7Z6A7tPR5uP/E/ioana2kNGvPkB+K4cVOqcyqVn18hvoYHZN7Xs/od6hT0u1VE65h4j8iuGzlPDpQtdMHooHoFLjlF2jx5yPqrrKgNwQfAyvNmuIU1LEOGjiPAwrx13tEZaJeGeioXF4XtFVbq6R/df56rXw3ahps9sHpf5LphqccvJzT0uSPybqFBQxzH/C4H6+inXQmn2OdpruCEIWmAhCEACEIQAIQhAAhCEACEIQAISErmeM9ptWUjbd3Pw/NSy5Y41ciuPFLI6iavFOOMoggd53IbeK43iXGalU95xy8hYeiqVKsmSVG+ovGz6uWT4R6+HTRx/LGF5TcyMqGtXA5M7KE9EASnBkpY5JbNG+7StYnsKcR0WAMidk8MT26QkKLAQNSynDqjKtswVgUiSLJzWqiYjQ5K0pwalyJ9whJTeR/la2D449kB3eHI6+RWM1ShdGPNKPZkp44y4Z2OC4myr8JvyOv6q2uGpvjT/C3uHca2qX6/mvTw6pS4kefl0rjzE20JGuBEi4SrtOIEIQgAQhCABCEIAEjnACTYBKuX7Q8WzH3bD3Rr/ceXgFLLlWKNsrixPJKkQ8e4+X9ymYZuf6v0XO1PFTvPNQli8DNllkds9zFjjBUiEtJSkKQUpTn0jyPnZc1FrIQEjQrBZFvp+aa1qVrk2xsWsiOe6c4QlDZKAEyoTgEsooLGhqka0JWoCKMFDEpalBTgUUZY3JCka1K3RPDUyFbGgJ4CdlSgJxRuVPaE5rE9rLp0KxoYpBTTw1SBqtERss8N4gWW1by/ELoGPBEi4K5dlOFo8PxWQwfhPy6r0NPma+2RxZ8Kl90e5soQheieeCEIQAIQkc6BJ2QBncb4j7tkD4nWHQc1yFVy0Mfic7y4+Xhss4sleFqczyS4/wAPZwY1CJCQmhsKUBRPM2XGzqQOJmybBUopHRSPAaIGvP8ABLz3NsgLUxw5J82TYKxmoY6fFDWmVJTZzSwsa8jWNcnNalypQFhlgGpQEKRrFpliNCfkShiflRQtgxqWE7Kn5U6QtgGpWtUjWp+RPQtkcQnNUgppW00yTFbFY1SMCGtUrWK0UI2JCe1qXKnNCskTbL+BxP3T5K8smi261KbpC9HBNtUzz80UnaHIQhdBEFR4xWy0yP6reW6vLM44yWt8SpZm1jdFcKTmrOarFREKxVaosvNeA0ewmQEQg0RrNuSmNNIGTb6rKGsjcNUwtlPdyKkYAdEr5Nsq5UoZPkpjShNLElDWMZ1CTKrDaW6R7ENBZEGpX008iE5oRQWRNYnkKTJsgUkUZYxrVM2mlbTspGNW7RXIZkUlNinyc0AKm0XcIxlk/KntanQqqIjZE0KUMSEqWmE6iK2NDE9rU/KlCook3IXInBqkypQxV2ktw6k26uUnKuwKak2F2YlRzZHZOhIEq6CILM4viGWp5m5yC4NkZi0WLo1id1prxDt9xipheKvqNd7x4AyhwIDWFn+mANR3jymVPJ+NFcSuR39VQvaud7L9s2YlgFQtbXaYc3QOBMBzJ11Fl0oM6aLyJ42nR6UZFdr5kcinhqgcMlSdnWVwMlRUeSjZBU58/qovd8lbLdkwtWOBu4Y2ps713SmklNOUAEa7LHGwsGj8UPantaDH0TwxZtDcQNpSpPdgaqw3D2lI6im6bF3lcRNrpz3HUKR9OLhOrU5aCjYw3Feg0k3JU7SZCdTpQFJTZqSEygzHITU3T6LSRcQVM1ie2mqLG7EcyNrE/Kn5U/IqqAjkV30lNSYkJuJ5qUPEp1ARyH+7UTWy4BTVnw2VB/FMpNz1XtZYmXuDbAwTfy9VXp2ye8tlieGrkMf7UsHTflaX1dL02hzTImQ4kaLN437UXijmw9CSTANR0gcyWt/NVSQu2T8HoLbOA5/VWGrw5nbHGYk/aVbMkwwe7AiJHdu4b35her9iaVQYOn712Yulw1kB14JOpmfVVhRPJFpWzeQhCqRBfO/tG443EYytVpNhrR7udTULO7m/tHTpK+iCvBe23ZI4TEubrRqEvpyZ1JJB8Ofgp5OxfCrlRwLKTmhueWudLhqCBrM7LQ4Zx7FYZ00qzsm7XnM0/wDE+Oyl4vRJa06wMvkP0Kgw4JblOl/RTtOPJ0vHUjTpe03FBhFQMeO7DnAtiNfh+Im3ouk7M+1am5sYv7N14e1pLCNpAktPy8F582kBm0ibA6zvba6jqOHLb0/YSPFGXgLce7PoLhPFqGIYXUqjHjctcD6jUKxVaNZ1XzpRw27HESNQSDfYwrdOrimNltaqI5PeenNSeJIblnvTyARZP95z+a8DwXG8RSJBrVBJsMxI+ZhatXtHizH/AJL4gCQAIE66CUrw0MrZ7O1gbfZT+7H7K8jr9v8AF1KQpkNkFnfbLSWsMkG8d6BP6ptT2nY0zkFFoGxaT0gEmSl6SD7j15gUjmrxzA+1HGs/1GU6gJGxYQOQIKs//r2JBM4dkGIGZwOpna+3oU3S4FtnrNNkz0T6ull5Oz204ghwGHptJ3zONvC0lU6ntcxxzZW0iCBAyE5TrMzdb0jLZ7NRaCEpF14jS9rvEDI+ykiLU4g3h2uo9LaKq3t/xJ5b/wCQ5v8Atpsb5mG3W9OjFbPfqYF5No3slY8W0+q+fuJdp8ZUp+6qYhxadYABcDrmcACR0WczFVQT36oytyA5nGWu7uUCbCLQEJI1xZ9IVKrQbuHS4WTie3eBYCXYqj3dYeHHlYCZ8l4O3AmpcuJIt3jsLDVSM4Wx0tn5T5g7J1Vh0m1dnq9X2vcOl0PqHKJEUnd43sJ/GNVncT9s9DNGGovq8y/7MHll1Jg8wF5lhuFARmmZj97St13BWyHDLAEWIsTAPXZUSQvS8j+0vtDx2KDQ0+5a28UnETJsXbnYeR5rladKq8hpLjlIFyTre0n6LbwFPI+qKcOdIInUDkBz1V2rh4aCRP3pBgz4AaIb+Bo4ytw3DjIMzCJMXnUakfXyWxwxktyvdmERa0ZdSepWdgsYHHQAAmRM8tB1P0V1lXK57bgg2HQxBC1IZvug4hxanTqNYYDrHdpcTaB4/kvbuzDj/CUMwIPu26iD0t4QvMOCdiKeNcx2JLmtY4FoFi+wuTrsF6vw/DGlSZTLi/I1rczvidAiT1VYezjzSvgugpVGHJ4KcgKuC9rPCn1aNJ9NjqjmucyGAuIFQC8ATHc16rvESsatUNGW12j5lxNLVrpaRs6QRysfGFl13ZHeP+ZX0h2l4TSrCalNj3Ad0uaDBPXyXjvab2eVBJoQ4EnuzBbF+7zChVOjtWa0clUoSC7edo/fmpKPDmVWuhwY4fdIMOgTrzVb3jqZc14IjY20UuB4n7p+YRPWb9fQrXdAqY/hWC7x94ImYEwLWV+vZ2WQwDYGZ8tt7yqNHGCrnBA7xm0SDJNuaXE40OBayM1gZ5anTqpSts6YJKPBJiabTAgGYg6wVX4hXdTGWRmJAnpH79VYdwwMIcCbXGkT0G6p16pf8QFrGI9UK+wr9+R2GxZG9o8oUhxPX8b3ULGgAx5WSM0JMyZjkdpHgU+1GKTRPRP2rc4ljdRz8fkjidVrnEtBjUGIsdkkE7AwR+5S1mj7376pbHq7GUIqNBNiyRNjIIVjB4ZmZwcCQZgiYtpPldVmNGUwYHSZv+Cv4bG5SwtEgEGNDaN1j4GUFJD2U6TA8Np5iQRJEAZrHxsUuKY2nAZd4DbchFwb+Ks1MbOYZbmZnrzhVBUY3Qd7c8yN0ljbSR9CcrpkQREQRqQOU/mpMCxhggy4ahwsJJlU6WNdo2BE67f3KtU4sDpE3E2TJCvb7NLEYZ0lzA2/3TBFk9rXC0QXeM5h130WdTxZtMi/luB804Y0OMmSBsCdZnUJqYm6K5NY0MozOIAne5vMEifFOzD/ANWZxAMz+psFmV6jnuLgyoBABB3M7TsojxJ1JuW7b7i0xuT+7IRjmqLPDcWA97iNTNpFtL+HNaL6oc6BeAMwnkBe1+fyXN4FtWo+KYLg47N+HlHJdpwLsQ8v+2cbxIHI6Zjv+iZ9yW+NHMGgRWDmzF73MRtHl81u8B4VVxVbLSloBcC8tOVs315wPVegcN7MU2H4Ggi0wLiIXS8P4exrRADYiw6LUmyUs6XZBw3hTWNazXKAJ3MCJWjTrRZ226GtgeBUOIcJCd/byjmXJeBT2lRM0Ce1WQhKklBKaSsNK+KuQDuCsejwrK8u1BBmdvBbGIbMEbH9/ROaNlKS5Kp8HDY7siyvVdnY17AZh14OlljO9mGHqOc7IWnYBzgLWNl6Ce7UcQNtOoOqt4WrLZI32CWNGts8O4x7Kq1OX4ZwdqMp7tt76LCHs7xeTMWBo/3gyRroJX0nUY1wUIwbQL/4Kag3s+aMTwnEU4b7kvdpLZJgaWUbuBYmDmpOF+h+YK+jMTwCi4h2W48vJOHBqUWaLf2jXmlpjdRnzbV4VXp/Ex8dAXD5KD3FbZj/AAyu8bWX0x/JWkHMAREAQIhOpcMZEZQAOiz+zeoz5totqxHunkET8LtBv4KP3NS/2bzEaNOnp+4X0x/JaZcHQLKx/J6Y+7Mzfx5ooOqz5dpsqiT7p/8A1cgsqgEhjhJiIOoPhC+nq/BKThBaOShbwVoIMDK3mAVlcjLNKj5wo4PEFoIoVSZF8rjMHSAipgcUSSaLxfQtIPgAblfSdLBsBI1F9oVilw5hHwggjQgQtpGPNI+aaPBMS+Psy3Y5reoKmwvYau5xD25GgzIuCR0819HP4TTIuwW3jzhR/wAqZEBtky4JubZ4zguw7mgB4HQk2IPLktEdkmtIGUmBsO7yOi9MqcPAGUNkddY5SreG4SAB0Hol2pmb2jgaHZYEsJEWvy0n1V0di6bnAkAtA5SZ8CCuyPDmh1hrf8U52FvaAt2oXczm8F2fYwiYno0CANBbT9VoUuGAGYMLU9z1UtNkSmSFbIG4JsWE/VNectgp6TIuFA4G60B5eQFDSp5nT9UPq5jG37urVBoazqSk/JjdkTNEWTwoGlTNXQiY8lRkp5CjcsNIqtWNFVHHKciSWkWupa5XMcVpwSY11/Nc+aUoq4nRijGTpm9nGYuYc4dq2b+LfyT24kEgMmOekRsQdCuOoYxzT3XfoujwGLZVALgA8a7SR4LmxZ9zrsWyYdvJpveQb+ikaZHVNa8bqOnUhx71utl1Wc9DXViHGRPIINY2jdOrNBJI1duqjqLrQ/eYskbaGSLdDEm4O/yHMKVziIi6pUnBslzgkq8TDeqxzSXIbXfBafXIvz1U4eS0EenVZX8xn7vzVrAYklxkQNr9UkZJvhmuLonr4hwvlKMM/M2TI5j5qy96gp1BExclU2u+4l8diNz4nK2euijOIqchA2VnOFLaFmxvyF/BS/jHf0qSjiiReyswNwj3TeS1QkvJja9EYqyp6FWVC2iFJ7uLhUViugq1Itp1VepiQDqn4syzqFVoYb/lPNJKTukakqtlyl3vzR7s7p1MRoEj3mY3VUIwB5qu994I/fNSBsnXRD6oiUNgkV/dADMTYIfXl1tBZVK1cuMDRT4eklgUaouUlZYFDTYrDQrIkxSExzFLCSEBZTq0lmYzCSt0sUNShKVodSo4TG8DMywwfkqRp1aZ+EmN2n9ld7VwSqVOGrnnp4y5o6Y52jk6faBzNSR0cCPmrVPtBO4Pmtatwidln1+zbT90KL0z/jIossX3Qz+dOJg76X1SDGOnWFUq9nCPhJCgq0K7dId6g+cKEsGT2VU4eDR96Sp6VXZY7ca8DvU3D/bcFT0OKMkSYm1xEKXTku5u5M1RUM6q/wALxQBOcgQLSVk4fEAjUevJSyCJ6Jo3F2hJU+Gb1TitMA98SqVHjE6QfHmsfFd5oEX59OSqioW+CXJqpqXwPDTxaOqbiiRpHzUgxL45rCwvE41K0KXExzV4aiLXLIywteDRGJtN04Y0Kh/MhzThj2qvXj7J9F+i9/FbgapG1XG6onHDQJf4tY86BYmXi/mUCtCzX4lRHE+fhdL1W3wb015NZmNkwE2txAXvdZAc8/CI6n8lPh8EZlxkq0Oo1yJJQRLX4g4wGaHXn+ijZh3OMmVpUcKrLKCusfl8k3OuxRoYJXadFTBieGqyRJysa1ikAQAlQKCEIQAiQhOQgBhammkpEQg2yA0FG7Cq3CSEG2Z1TBBVavDhyW1lTTTWUMpHPv4YOSrVODg6gLpjQTDhku0becdX7MsO0Tyt9FGzgDmCGuIHI3+q7T+FTThErxRfgbqv2cW/BVhyd8lE8uESw9YE3XbnBKN2AHJRlpYSKR1DRxDqzBqSPIpRjWx8Q9V2L+EtOygPAWf0j0UHoF4ZZav2jlm41v8AU31UjccNszvALpm8DZ/SPRT0+FAbfJC0KXkx6q/BzVF1R3wsI8bK/S4fUdqY8Fv08EArDMOF0R00EQlnbMWhwYbyfG6us4cBstEMTsq6FFLsQc2yk3BhTNw4U8JUwtkYYnZU5CDBISoQgAQhCABCEIAEIQgAQhCABCEIAEIQgAhJCVCAEhEIQgAhEIQgBMqMqEIATKlDUIQAsJUIQAIQhAAhCEACEIQAIQhAAhCEAf/Z">
            <a:hlinkClick r:id="rId2"/>
          </p:cNvPr>
          <p:cNvSpPr>
            <a:spLocks noChangeAspect="1" noChangeArrowheads="1"/>
          </p:cNvSpPr>
          <p:nvPr/>
        </p:nvSpPr>
        <p:spPr bwMode="auto">
          <a:xfrm>
            <a:off x="57150" y="-1287463"/>
            <a:ext cx="3467100"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5363" name="Picture 3" descr="2-2-2011-french f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719" y="731520"/>
            <a:ext cx="3657600" cy="29260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178839" y="3635514"/>
            <a:ext cx="2725361" cy="707886"/>
          </a:xfrm>
          <a:prstGeom prst="rect">
            <a:avLst/>
          </a:prstGeom>
          <a:noFill/>
        </p:spPr>
        <p:txBody>
          <a:bodyPr wrap="none" rtlCol="0">
            <a:spAutoFit/>
          </a:bodyPr>
          <a:lstStyle/>
          <a:p>
            <a:r>
              <a:rPr lang="en-US" sz="4000" dirty="0" smtClean="0">
                <a:latin typeface="Footlight MT Light" panose="0204060206030A020304" pitchFamily="18" charset="0"/>
              </a:rPr>
              <a:t>French Fries</a:t>
            </a:r>
            <a:endParaRPr lang="en-US" sz="4000" dirty="0">
              <a:latin typeface="Footlight MT Light" panose="0204060206030A020304" pitchFamily="18" charset="0"/>
            </a:endParaRPr>
          </a:p>
        </p:txBody>
      </p:sp>
      <p:sp>
        <p:nvSpPr>
          <p:cNvPr id="17" name="TextBox 16"/>
          <p:cNvSpPr txBox="1"/>
          <p:nvPr/>
        </p:nvSpPr>
        <p:spPr>
          <a:xfrm>
            <a:off x="439948" y="4495800"/>
            <a:ext cx="8203143" cy="923330"/>
          </a:xfrm>
          <a:prstGeom prst="rect">
            <a:avLst/>
          </a:prstGeom>
          <a:noFill/>
        </p:spPr>
        <p:txBody>
          <a:bodyPr wrap="none" rtlCol="0">
            <a:spAutoFit/>
          </a:bodyPr>
          <a:lstStyle/>
          <a:p>
            <a:pPr algn="ctr"/>
            <a:r>
              <a:rPr lang="en-US" sz="5400" b="1" dirty="0" smtClean="0">
                <a:solidFill>
                  <a:srgbClr val="C00000"/>
                </a:solidFill>
                <a:latin typeface="Footlight MT Light" panose="0204060206030A020304" pitchFamily="18" charset="0"/>
              </a:rPr>
              <a:t>Where do they come from?</a:t>
            </a:r>
            <a:endParaRPr lang="en-US" sz="5400" b="1" dirty="0">
              <a:solidFill>
                <a:srgbClr val="C00000"/>
              </a:solidFill>
              <a:latin typeface="Footlight MT Light" panose="0204060206030A020304" pitchFamily="18" charset="0"/>
            </a:endParaRPr>
          </a:p>
        </p:txBody>
      </p:sp>
      <p:pic>
        <p:nvPicPr>
          <p:cNvPr id="15" name="Picture 14" descr="http://farmtocafeteriaconference.org/4/wp-content/uploads/2009/01/ftslogo-300x253.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Tree>
    <p:extLst>
      <p:ext uri="{BB962C8B-B14F-4D97-AF65-F5344CB8AC3E}">
        <p14:creationId xmlns:p14="http://schemas.microsoft.com/office/powerpoint/2010/main" val="15118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ppt_x"/>
                                          </p:val>
                                        </p:tav>
                                        <p:tav tm="100000">
                                          <p:val>
                                            <p:strVal val="#ppt_x"/>
                                          </p:val>
                                        </p:tav>
                                      </p:tavLst>
                                    </p:anim>
                                    <p:anim calcmode="lin" valueType="num">
                                      <p:cBhvr additive="base">
                                        <p:cTn id="8" dur="500" fill="hold"/>
                                        <p:tgtEl>
                                          <p:spTgt spid="1536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 calcmode="lin" valueType="num">
                                      <p:cBhvr>
                                        <p:cTn id="19" dur="1000" fill="hold"/>
                                        <p:tgtEl>
                                          <p:spTgt spid="17"/>
                                        </p:tgtEl>
                                        <p:attrNameLst>
                                          <p:attrName>style.rotation</p:attrName>
                                        </p:attrNameLst>
                                      </p:cBhvr>
                                      <p:tavLst>
                                        <p:tav tm="0">
                                          <p:val>
                                            <p:fltVal val="90"/>
                                          </p:val>
                                        </p:tav>
                                        <p:tav tm="100000">
                                          <p:val>
                                            <p:fltVal val="0"/>
                                          </p:val>
                                        </p:tav>
                                      </p:tavLst>
                                    </p:anim>
                                    <p:animEffect transition="in" filter="fade">
                                      <p:cBhvr>
                                        <p:cTn id="2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hQSERUUEhQWFBQUGBQYGBgVFRUUGBUUFRYVFRcVFxcYHCYeGBwjGRUVHy8gIycpLCwsFR4xNTAqNSYrLCkBCQoKDgwOGg8PGiwkHyQsLCwsKSwsKSwsKSwsLCksLCwsLCwsLCwsLCwsLCwsLCwsLCwsLCwsLCwsLCwsLCwsLP/AABEIAMYA/wMBIgACEQEDEQH/xAAcAAABBQEBAQAAAAAAAAAAAAAAAQIDBAUGBwj/xAA9EAABAwIEAwUFBgUEAwEAAAABAAIRAyEEEjFBBVFhBiJxgZEHEzKhsSNCwdHh8BQVUmLxM3KCkiRDUxf/xAAZAQADAQEBAAAAAAAAAAAAAAAAAgMBBAX/xAAoEQACAgEDBAEDBQAAAAAAAAAAAQIRAwQSIRMxQVFhFCIyBRVCcYH/2gAMAwEAAhEDEQA/APcUIQgAQhCABCEIAEISOcAJNggBULFx/amlTs3vnpYeq5/Fdq6r5g5Bybb56rmyanHDydMNNkn4o7h9QDUgeJhVanF6LdajfWfovO6uMc4y5xPiZURqdVyS/UPSOqOh9s9EPaCh/wDQejvyTXdo6A+8f+pXnxqlNFUyp/uEvSH+hj7Z6A7tPR5uP/E/ioana2kNGvPkB+K4cVOqcyqVn18hvoYHZN7Xs/od6hT0u1VE65h4j8iuGzlPDpQtdMHooHoFLjlF2jx5yPqrrKgNwQfAyvNmuIU1LEOGjiPAwrx13tEZaJeGeioXF4XtFVbq6R/df56rXw3ahps9sHpf5LphqccvJzT0uSPybqFBQxzH/C4H6+inXQmn2OdpruCEIWmAhCEACEIQAIQhAAhCEACEIQAISErmeM9ptWUjbd3Pw/NSy5Y41ciuPFLI6iavFOOMoggd53IbeK43iXGalU95xy8hYeiqVKsmSVG+ovGz6uWT4R6+HTRx/LGF5TcyMqGtXA5M7KE9EASnBkpY5JbNG+7StYnsKcR0WAMidk8MT26QkKLAQNSynDqjKtswVgUiSLJzWqiYjQ5K0pwalyJ9whJTeR/la2D449kB3eHI6+RWM1ShdGPNKPZkp44y4Z2OC4myr8JvyOv6q2uGpvjT/C3uHca2qX6/mvTw6pS4kefl0rjzE20JGuBEi4SrtOIEIQgAQhCABCEIAEjnACTYBKuX7Q8WzH3bD3Rr/ceXgFLLlWKNsrixPJKkQ8e4+X9ymYZuf6v0XO1PFTvPNQli8DNllkds9zFjjBUiEtJSkKQUpTn0jyPnZc1FrIQEjQrBZFvp+aa1qVrk2xsWsiOe6c4QlDZKAEyoTgEsooLGhqka0JWoCKMFDEpalBTgUUZY3JCka1K3RPDUyFbGgJ4CdlSgJxRuVPaE5rE9rLp0KxoYpBTTw1SBqtERss8N4gWW1by/ELoGPBEi4K5dlOFo8PxWQwfhPy6r0NPma+2RxZ8Kl90e5soQheieeCEIQAIQkc6BJ2QBncb4j7tkD4nWHQc1yFVy0Mfic7y4+Xhss4sleFqczyS4/wAPZwY1CJCQmhsKUBRPM2XGzqQOJmybBUopHRSPAaIGvP8ABLz3NsgLUxw5J82TYKxmoY6fFDWmVJTZzSwsa8jWNcnNalypQFhlgGpQEKRrFpliNCfkShiflRQtgxqWE7Kn5U6QtgGpWtUjWp+RPQtkcQnNUgppW00yTFbFY1SMCGtUrWK0UI2JCe1qXKnNCskTbL+BxP3T5K8smi261KbpC9HBNtUzz80UnaHIQhdBEFR4xWy0yP6reW6vLM44yWt8SpZm1jdFcKTmrOarFREKxVaosvNeA0ewmQEQg0RrNuSmNNIGTb6rKGsjcNUwtlPdyKkYAdEr5Nsq5UoZPkpjShNLElDWMZ1CTKrDaW6R7ENBZEGpX008iE5oRQWRNYnkKTJsgUkUZYxrVM2mlbTspGNW7RXIZkUlNinyc0AKm0XcIxlk/KntanQqqIjZE0KUMSEqWmE6iK2NDE9rU/KlCook3IXInBqkypQxV2ktw6k26uUnKuwKak2F2YlRzZHZOhIEq6CILM4viGWp5m5yC4NkZi0WLo1id1prxDt9xipheKvqNd7x4AyhwIDWFn+mANR3jymVPJ+NFcSuR39VQvaud7L9s2YlgFQtbXaYc3QOBMBzJ11Fl0oM6aLyJ42nR6UZFdr5kcinhqgcMlSdnWVwMlRUeSjZBU58/qovd8lbLdkwtWOBu4Y2ps713SmklNOUAEa7LHGwsGj8UPantaDH0TwxZtDcQNpSpPdgaqw3D2lI6im6bF3lcRNrpz3HUKR9OLhOrU5aCjYw3Feg0k3JU7SZCdTpQFJTZqSEygzHITU3T6LSRcQVM1ie2mqLG7EcyNrE/Kn5U/IqqAjkV30lNSYkJuJ5qUPEp1ARyH+7UTWy4BTVnw2VB/FMpNz1XtZYmXuDbAwTfy9VXp2ye8tlieGrkMf7UsHTflaX1dL02hzTImQ4kaLN437UXijmw9CSTANR0gcyWt/NVSQu2T8HoLbOA5/VWGrw5nbHGYk/aVbMkwwe7AiJHdu4b35her9iaVQYOn712Yulw1kB14JOpmfVVhRPJFpWzeQhCqRBfO/tG443EYytVpNhrR7udTULO7m/tHTpK+iCvBe23ZI4TEubrRqEvpyZ1JJB8Ofgp5OxfCrlRwLKTmhueWudLhqCBrM7LQ4Zx7FYZ00qzsm7XnM0/wDE+Oyl4vRJa06wMvkP0Kgw4JblOl/RTtOPJ0vHUjTpe03FBhFQMeO7DnAtiNfh+Im3ouk7M+1am5sYv7N14e1pLCNpAktPy8F582kBm0ibA6zvba6jqOHLb0/YSPFGXgLce7PoLhPFqGIYXUqjHjctcD6jUKxVaNZ1XzpRw27HESNQSDfYwrdOrimNltaqI5PeenNSeJIblnvTyARZP95z+a8DwXG8RSJBrVBJsMxI+ZhatXtHizH/AJL4gCQAIE66CUrw0MrZ7O1gbfZT+7H7K8jr9v8AF1KQpkNkFnfbLSWsMkG8d6BP6ptT2nY0zkFFoGxaT0gEmSl6SD7j15gUjmrxzA+1HGs/1GU6gJGxYQOQIKs//r2JBM4dkGIGZwOpna+3oU3S4FtnrNNkz0T6ull5Oz204ghwGHptJ3zONvC0lU6ntcxxzZW0iCBAyE5TrMzdb0jLZ7NRaCEpF14jS9rvEDI+ykiLU4g3h2uo9LaKq3t/xJ5b/wCQ5v8Atpsb5mG3W9OjFbPfqYF5No3slY8W0+q+fuJdp8ZUp+6qYhxadYABcDrmcACR0WczFVQT36oytyA5nGWu7uUCbCLQEJI1xZ9IVKrQbuHS4WTie3eBYCXYqj3dYeHHlYCZ8l4O3AmpcuJIt3jsLDVSM4Wx0tn5T5g7J1Vh0m1dnq9X2vcOl0PqHKJEUnd43sJ/GNVncT9s9DNGGovq8y/7MHll1Jg8wF5lhuFARmmZj97St13BWyHDLAEWIsTAPXZUSQvS8j+0vtDx2KDQ0+5a28UnETJsXbnYeR5rladKq8hpLjlIFyTre0n6LbwFPI+qKcOdIInUDkBz1V2rh4aCRP3pBgz4AaIb+Bo4ytw3DjIMzCJMXnUakfXyWxwxktyvdmERa0ZdSepWdgsYHHQAAmRM8tB1P0V1lXK57bgg2HQxBC1IZvug4hxanTqNYYDrHdpcTaB4/kvbuzDj/CUMwIPu26iD0t4QvMOCdiKeNcx2JLmtY4FoFi+wuTrsF6vw/DGlSZTLi/I1rczvidAiT1VYezjzSvgugpVGHJ4KcgKuC9rPCn1aNJ9NjqjmucyGAuIFQC8ATHc16rvESsatUNGW12j5lxNLVrpaRs6QRysfGFl13ZHeP+ZX0h2l4TSrCalNj3Ad0uaDBPXyXjvab2eVBJoQ4EnuzBbF+7zChVOjtWa0clUoSC7edo/fmpKPDmVWuhwY4fdIMOgTrzVb3jqZc14IjY20UuB4n7p+YRPWb9fQrXdAqY/hWC7x94ImYEwLWV+vZ2WQwDYGZ8tt7yqNHGCrnBA7xm0SDJNuaXE40OBayM1gZ5anTqpSts6YJKPBJiabTAgGYg6wVX4hXdTGWRmJAnpH79VYdwwMIcCbXGkT0G6p16pf8QFrGI9UK+wr9+R2GxZG9o8oUhxPX8b3ULGgAx5WSM0JMyZjkdpHgU+1GKTRPRP2rc4ljdRz8fkjidVrnEtBjUGIsdkkE7AwR+5S1mj7376pbHq7GUIqNBNiyRNjIIVjB4ZmZwcCQZgiYtpPldVmNGUwYHSZv+Cv4bG5SwtEgEGNDaN1j4GUFJD2U6TA8Np5iQRJEAZrHxsUuKY2nAZd4DbchFwb+Ks1MbOYZbmZnrzhVBUY3Qd7c8yN0ljbSR9CcrpkQREQRqQOU/mpMCxhggy4ahwsJJlU6WNdo2BE67f3KtU4sDpE3E2TJCvb7NLEYZ0lzA2/3TBFk9rXC0QXeM5h130WdTxZtMi/luB804Y0OMmSBsCdZnUJqYm6K5NY0MozOIAne5vMEifFOzD/ANWZxAMz+psFmV6jnuLgyoBABB3M7TsojxJ1JuW7b7i0xuT+7IRjmqLPDcWA97iNTNpFtL+HNaL6oc6BeAMwnkBe1+fyXN4FtWo+KYLg47N+HlHJdpwLsQ8v+2cbxIHI6Zjv+iZ9yW+NHMGgRWDmzF73MRtHl81u8B4VVxVbLSloBcC8tOVs315wPVegcN7MU2H4Ggi0wLiIXS8P4exrRADYiw6LUmyUs6XZBw3hTWNazXKAJ3MCJWjTrRZ226GtgeBUOIcJCd/byjmXJeBT2lRM0Ce1WQhKklBKaSsNK+KuQDuCsejwrK8u1BBmdvBbGIbMEbH9/ROaNlKS5Kp8HDY7siyvVdnY17AZh14OlljO9mGHqOc7IWnYBzgLWNl6Ce7UcQNtOoOqt4WrLZI32CWNGts8O4x7Kq1OX4ZwdqMp7tt76LCHs7xeTMWBo/3gyRroJX0nUY1wUIwbQL/4Kag3s+aMTwnEU4b7kvdpLZJgaWUbuBYmDmpOF+h+YK+jMTwCi4h2W48vJOHBqUWaLf2jXmlpjdRnzbV4VXp/Ex8dAXD5KD3FbZj/AAyu8bWX0x/JWkHMAREAQIhOpcMZEZQAOiz+zeoz5totqxHunkET8LtBv4KP3NS/2bzEaNOnp+4X0x/JaZcHQLKx/J6Y+7Mzfx5ooOqz5dpsqiT7p/8A1cgsqgEhjhJiIOoPhC+nq/BKThBaOShbwVoIMDK3mAVlcjLNKj5wo4PEFoIoVSZF8rjMHSAipgcUSSaLxfQtIPgAblfSdLBsBI1F9oVilw5hHwggjQgQtpGPNI+aaPBMS+Psy3Y5reoKmwvYau5xD25GgzIuCR0819HP4TTIuwW3jzhR/wAqZEBtky4JubZ4zguw7mgB4HQk2IPLktEdkmtIGUmBsO7yOi9MqcPAGUNkddY5SreG4SAB0Hol2pmb2jgaHZYEsJEWvy0n1V0di6bnAkAtA5SZ8CCuyPDmh1hrf8U52FvaAt2oXczm8F2fYwiYno0CANBbT9VoUuGAGYMLU9z1UtNkSmSFbIG4JsWE/VNectgp6TIuFA4G60B5eQFDSp5nT9UPq5jG37urVBoazqSk/JjdkTNEWTwoGlTNXQiY8lRkp5CjcsNIqtWNFVHHKciSWkWupa5XMcVpwSY11/Nc+aUoq4nRijGTpm9nGYuYc4dq2b+LfyT24kEgMmOekRsQdCuOoYxzT3XfoujwGLZVALgA8a7SR4LmxZ9zrsWyYdvJpveQb+ikaZHVNa8bqOnUhx71utl1Wc9DXViHGRPIINY2jdOrNBJI1duqjqLrQ/eYskbaGSLdDEm4O/yHMKVziIi6pUnBslzgkq8TDeqxzSXIbXfBafXIvz1U4eS0EenVZX8xn7vzVrAYklxkQNr9UkZJvhmuLonr4hwvlKMM/M2TI5j5qy96gp1BExclU2u+4l8diNz4nK2euijOIqchA2VnOFLaFmxvyF/BS/jHf0qSjiiReyswNwj3TeS1QkvJja9EYqyp6FWVC2iFJ7uLhUViugq1Itp1VepiQDqn4syzqFVoYb/lPNJKTukakqtlyl3vzR7s7p1MRoEj3mY3VUIwB5qu994I/fNSBsnXRD6oiUNgkV/dADMTYIfXl1tBZVK1cuMDRT4eklgUaouUlZYFDTYrDQrIkxSExzFLCSEBZTq0lmYzCSt0sUNShKVodSo4TG8DMywwfkqRp1aZ+EmN2n9ld7VwSqVOGrnnp4y5o6Y52jk6faBzNSR0cCPmrVPtBO4Pmtatwidln1+zbT90KL0z/jIossX3Qz+dOJg76X1SDGOnWFUq9nCPhJCgq0K7dId6g+cKEsGT2VU4eDR96Sp6VXZY7ca8DvU3D/bcFT0OKMkSYm1xEKXTku5u5M1RUM6q/wALxQBOcgQLSVk4fEAjUevJSyCJ6Jo3F2hJU+Gb1TitMA98SqVHjE6QfHmsfFd5oEX59OSqioW+CXJqpqXwPDTxaOqbiiRpHzUgxL45rCwvE41K0KXExzV4aiLXLIywteDRGJtN04Y0Kh/MhzThj2qvXj7J9F+i9/FbgapG1XG6onHDQJf4tY86BYmXi/mUCtCzX4lRHE+fhdL1W3wb015NZmNkwE2txAXvdZAc8/CI6n8lPh8EZlxkq0Oo1yJJQRLX4g4wGaHXn+ijZh3OMmVpUcKrLKCusfl8k3OuxRoYJXadFTBieGqyRJysa1ikAQAlQKCEIQAiQhOQgBhammkpEQg2yA0FG7Cq3CSEG2Z1TBBVavDhyW1lTTTWUMpHPv4YOSrVODg6gLpjQTDhku0becdX7MsO0Tyt9FGzgDmCGuIHI3+q7T+FTThErxRfgbqv2cW/BVhyd8lE8uESw9YE3XbnBKN2AHJRlpYSKR1DRxDqzBqSPIpRjWx8Q9V2L+EtOygPAWf0j0UHoF4ZZav2jlm41v8AU31UjccNszvALpm8DZ/SPRT0+FAbfJC0KXkx6q/BzVF1R3wsI8bK/S4fUdqY8Fv08EArDMOF0R00EQlnbMWhwYbyfG6us4cBstEMTsq6FFLsQc2yk3BhTNw4U8JUwtkYYnZU5CDBISoQgAQhCABCEIAEIQgAQhCABCEIAEIQgAhJCVCAEhEIQgAhEIQgBMqMqEIATKlDUIQAsJUIQAIQhAAhCEACEIQAIQhAAhCEAf/Z">
            <a:hlinkClick r:id="rId2"/>
          </p:cNvPr>
          <p:cNvSpPr>
            <a:spLocks noChangeAspect="1" noChangeArrowheads="1"/>
          </p:cNvSpPr>
          <p:nvPr/>
        </p:nvSpPr>
        <p:spPr bwMode="auto">
          <a:xfrm>
            <a:off x="57150" y="-1287463"/>
            <a:ext cx="3467100"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7" name="Picture 11" descr="http://www.newhealthguide.org/images/10434779/image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08" t="-9178" r="5389" b="-10390"/>
          <a:stretch/>
        </p:blipFill>
        <p:spPr bwMode="auto">
          <a:xfrm>
            <a:off x="2743200" y="1541282"/>
            <a:ext cx="3657600" cy="3329117"/>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630075" y="5005633"/>
            <a:ext cx="1883849" cy="707886"/>
          </a:xfrm>
          <a:prstGeom prst="rect">
            <a:avLst/>
          </a:prstGeom>
          <a:noFill/>
        </p:spPr>
        <p:txBody>
          <a:bodyPr wrap="none" rtlCol="0">
            <a:spAutoFit/>
          </a:bodyPr>
          <a:lstStyle/>
          <a:p>
            <a:r>
              <a:rPr lang="en-US" sz="4000" b="1" dirty="0" smtClean="0">
                <a:latin typeface="Footlight MT Light" panose="0204060206030A020304" pitchFamily="18" charset="0"/>
              </a:rPr>
              <a:t>Potatoes</a:t>
            </a:r>
            <a:endParaRPr lang="en-US" sz="4000" b="1" dirty="0">
              <a:latin typeface="Footlight MT Light" panose="0204060206030A020304" pitchFamily="18" charset="0"/>
            </a:endParaRPr>
          </a:p>
        </p:txBody>
      </p:sp>
      <p:pic>
        <p:nvPicPr>
          <p:cNvPr id="22" name="Picture 14" descr="http://farmtocafeteriaconference.org/4/wp-content/uploads/2009/01/ftslogo-300x253.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Tree>
    <p:extLst>
      <p:ext uri="{BB962C8B-B14F-4D97-AF65-F5344CB8AC3E}">
        <p14:creationId xmlns:p14="http://schemas.microsoft.com/office/powerpoint/2010/main" val="259459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ppt_x"/>
                                          </p:val>
                                        </p:tav>
                                        <p:tav tm="100000">
                                          <p:val>
                                            <p:strVal val="#ppt_x"/>
                                          </p:val>
                                        </p:tav>
                                      </p:tavLst>
                                    </p:anim>
                                    <p:anim calcmode="lin" valueType="num">
                                      <p:cBhvr additive="base">
                                        <p:cTn id="8" dur="75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hQSERUUEhQWFBQUGBQYGBgVFRUUGBUUFRYVFRcVFxcYHCYeGBwjGRUVHy8gIycpLCwsFR4xNTAqNSYrLCkBCQoKDgwOGg8PGiwkHyQsLCwsKSwsKSwsKSwsLCksLCwsLCwsLCwsLCwsLCwsLCwsLCwsLCwsLCwsLCwsLCwsLP/AABEIAMYA/wMBIgACEQEDEQH/xAAcAAABBQEBAQAAAAAAAAAAAAAAAQIDBAUGBwj/xAA9EAABAwIEAwUFBgUEAwEAAAABAAIRAyEEEjFBBVFhBiJxgZEHEzKhsSNCwdHh8BQVUmLxM3KCkiRDUxf/xAAZAQADAQEBAAAAAAAAAAAAAAAAAgMBBAX/xAAoEQACAgEDBAEDBQAAAAAAAAAAAQIRAwQSIRMxQVFhFCIyBRVCcYH/2gAMAwEAAhEDEQA/APcUIQgAQhCABCEIAEISOcAJNggBULFx/amlTs3vnpYeq5/Fdq6r5g5Bybb56rmyanHDydMNNkn4o7h9QDUgeJhVanF6LdajfWfovO6uMc4y5xPiZURqdVyS/UPSOqOh9s9EPaCh/wDQejvyTXdo6A+8f+pXnxqlNFUyp/uEvSH+hj7Z6A7tPR5uP/E/ioana2kNGvPkB+K4cVOqcyqVn18hvoYHZN7Xs/od6hT0u1VE65h4j8iuGzlPDpQtdMHooHoFLjlF2jx5yPqrrKgNwQfAyvNmuIU1LEOGjiPAwrx13tEZaJeGeioXF4XtFVbq6R/df56rXw3ahps9sHpf5LphqccvJzT0uSPybqFBQxzH/C4H6+inXQmn2OdpruCEIWmAhCEACEIQAIQhAAhCEACEIQAISErmeM9ptWUjbd3Pw/NSy5Y41ciuPFLI6iavFOOMoggd53IbeK43iXGalU95xy8hYeiqVKsmSVG+ovGz6uWT4R6+HTRx/LGF5TcyMqGtXA5M7KE9EASnBkpY5JbNG+7StYnsKcR0WAMidk8MT26QkKLAQNSynDqjKtswVgUiSLJzWqiYjQ5K0pwalyJ9whJTeR/la2D449kB3eHI6+RWM1ShdGPNKPZkp44y4Z2OC4myr8JvyOv6q2uGpvjT/C3uHca2qX6/mvTw6pS4kefl0rjzE20JGuBEi4SrtOIEIQgAQhCABCEIAEjnACTYBKuX7Q8WzH3bD3Rr/ceXgFLLlWKNsrixPJKkQ8e4+X9ymYZuf6v0XO1PFTvPNQli8DNllkds9zFjjBUiEtJSkKQUpTn0jyPnZc1FrIQEjQrBZFvp+aa1qVrk2xsWsiOe6c4QlDZKAEyoTgEsooLGhqka0JWoCKMFDEpalBTgUUZY3JCka1K3RPDUyFbGgJ4CdlSgJxRuVPaE5rE9rLp0KxoYpBTTw1SBqtERss8N4gWW1by/ELoGPBEi4K5dlOFo8PxWQwfhPy6r0NPma+2RxZ8Kl90e5soQheieeCEIQAIQkc6BJ2QBncb4j7tkD4nWHQc1yFVy0Mfic7y4+Xhss4sleFqczyS4/wAPZwY1CJCQmhsKUBRPM2XGzqQOJmybBUopHRSPAaIGvP8ABLz3NsgLUxw5J82TYKxmoY6fFDWmVJTZzSwsa8jWNcnNalypQFhlgGpQEKRrFpliNCfkShiflRQtgxqWE7Kn5U6QtgGpWtUjWp+RPQtkcQnNUgppW00yTFbFY1SMCGtUrWK0UI2JCe1qXKnNCskTbL+BxP3T5K8smi261KbpC9HBNtUzz80UnaHIQhdBEFR4xWy0yP6reW6vLM44yWt8SpZm1jdFcKTmrOarFREKxVaosvNeA0ewmQEQg0RrNuSmNNIGTb6rKGsjcNUwtlPdyKkYAdEr5Nsq5UoZPkpjShNLElDWMZ1CTKrDaW6R7ENBZEGpX008iE5oRQWRNYnkKTJsgUkUZYxrVM2mlbTspGNW7RXIZkUlNinyc0AKm0XcIxlk/KntanQqqIjZE0KUMSEqWmE6iK2NDE9rU/KlCook3IXInBqkypQxV2ktw6k26uUnKuwKak2F2YlRzZHZOhIEq6CILM4viGWp5m5yC4NkZi0WLo1id1prxDt9xipheKvqNd7x4AyhwIDWFn+mANR3jymVPJ+NFcSuR39VQvaud7L9s2YlgFQtbXaYc3QOBMBzJ11Fl0oM6aLyJ42nR6UZFdr5kcinhqgcMlSdnWVwMlRUeSjZBU58/qovd8lbLdkwtWOBu4Y2ps713SmklNOUAEa7LHGwsGj8UPantaDH0TwxZtDcQNpSpPdgaqw3D2lI6im6bF3lcRNrpz3HUKR9OLhOrU5aCjYw3Feg0k3JU7SZCdTpQFJTZqSEygzHITU3T6LSRcQVM1ie2mqLG7EcyNrE/Kn5U/IqqAjkV30lNSYkJuJ5qUPEp1ARyH+7UTWy4BTVnw2VB/FMpNz1XtZYmXuDbAwTfy9VXp2ye8tlieGrkMf7UsHTflaX1dL02hzTImQ4kaLN437UXijmw9CSTANR0gcyWt/NVSQu2T8HoLbOA5/VWGrw5nbHGYk/aVbMkwwe7AiJHdu4b35her9iaVQYOn712Yulw1kB14JOpmfVVhRPJFpWzeQhCqRBfO/tG443EYytVpNhrR7udTULO7m/tHTpK+iCvBe23ZI4TEubrRqEvpyZ1JJB8Ofgp5OxfCrlRwLKTmhueWudLhqCBrM7LQ4Zx7FYZ00qzsm7XnM0/wDE+Oyl4vRJa06wMvkP0Kgw4JblOl/RTtOPJ0vHUjTpe03FBhFQMeO7DnAtiNfh+Im3ouk7M+1am5sYv7N14e1pLCNpAktPy8F582kBm0ibA6zvba6jqOHLb0/YSPFGXgLce7PoLhPFqGIYXUqjHjctcD6jUKxVaNZ1XzpRw27HESNQSDfYwrdOrimNltaqI5PeenNSeJIblnvTyARZP95z+a8DwXG8RSJBrVBJsMxI+ZhatXtHizH/AJL4gCQAIE66CUrw0MrZ7O1gbfZT+7H7K8jr9v8AF1KQpkNkFnfbLSWsMkG8d6BP6ptT2nY0zkFFoGxaT0gEmSl6SD7j15gUjmrxzA+1HGs/1GU6gJGxYQOQIKs//r2JBM4dkGIGZwOpna+3oU3S4FtnrNNkz0T6ull5Oz204ghwGHptJ3zONvC0lU6ntcxxzZW0iCBAyE5TrMzdb0jLZ7NRaCEpF14jS9rvEDI+ykiLU4g3h2uo9LaKq3t/xJ5b/wCQ5v8Atpsb5mG3W9OjFbPfqYF5No3slY8W0+q+fuJdp8ZUp+6qYhxadYABcDrmcACR0WczFVQT36oytyA5nGWu7uUCbCLQEJI1xZ9IVKrQbuHS4WTie3eBYCXYqj3dYeHHlYCZ8l4O3AmpcuJIt3jsLDVSM4Wx0tn5T5g7J1Vh0m1dnq9X2vcOl0PqHKJEUnd43sJ/GNVncT9s9DNGGovq8y/7MHll1Jg8wF5lhuFARmmZj97St13BWyHDLAEWIsTAPXZUSQvS8j+0vtDx2KDQ0+5a28UnETJsXbnYeR5rladKq8hpLjlIFyTre0n6LbwFPI+qKcOdIInUDkBz1V2rh4aCRP3pBgz4AaIb+Bo4ytw3DjIMzCJMXnUakfXyWxwxktyvdmERa0ZdSepWdgsYHHQAAmRM8tB1P0V1lXK57bgg2HQxBC1IZvug4hxanTqNYYDrHdpcTaB4/kvbuzDj/CUMwIPu26iD0t4QvMOCdiKeNcx2JLmtY4FoFi+wuTrsF6vw/DGlSZTLi/I1rczvidAiT1VYezjzSvgugpVGHJ4KcgKuC9rPCn1aNJ9NjqjmucyGAuIFQC8ATHc16rvESsatUNGW12j5lxNLVrpaRs6QRysfGFl13ZHeP+ZX0h2l4TSrCalNj3Ad0uaDBPXyXjvab2eVBJoQ4EnuzBbF+7zChVOjtWa0clUoSC7edo/fmpKPDmVWuhwY4fdIMOgTrzVb3jqZc14IjY20UuB4n7p+YRPWb9fQrXdAqY/hWC7x94ImYEwLWV+vZ2WQwDYGZ8tt7yqNHGCrnBA7xm0SDJNuaXE40OBayM1gZ5anTqpSts6YJKPBJiabTAgGYg6wVX4hXdTGWRmJAnpH79VYdwwMIcCbXGkT0G6p16pf8QFrGI9UK+wr9+R2GxZG9o8oUhxPX8b3ULGgAx5WSM0JMyZjkdpHgU+1GKTRPRP2rc4ljdRz8fkjidVrnEtBjUGIsdkkE7AwR+5S1mj7376pbHq7GUIqNBNiyRNjIIVjB4ZmZwcCQZgiYtpPldVmNGUwYHSZv+Cv4bG5SwtEgEGNDaN1j4GUFJD2U6TA8Np5iQRJEAZrHxsUuKY2nAZd4DbchFwb+Ks1MbOYZbmZnrzhVBUY3Qd7c8yN0ljbSR9CcrpkQREQRqQOU/mpMCxhggy4ahwsJJlU6WNdo2BE67f3KtU4sDpE3E2TJCvb7NLEYZ0lzA2/3TBFk9rXC0QXeM5h130WdTxZtMi/luB804Y0OMmSBsCdZnUJqYm6K5NY0MozOIAne5vMEifFOzD/ANWZxAMz+psFmV6jnuLgyoBABB3M7TsojxJ1JuW7b7i0xuT+7IRjmqLPDcWA97iNTNpFtL+HNaL6oc6BeAMwnkBe1+fyXN4FtWo+KYLg47N+HlHJdpwLsQ8v+2cbxIHI6Zjv+iZ9yW+NHMGgRWDmzF73MRtHl81u8B4VVxVbLSloBcC8tOVs315wPVegcN7MU2H4Ggi0wLiIXS8P4exrRADYiw6LUmyUs6XZBw3hTWNazXKAJ3MCJWjTrRZ226GtgeBUOIcJCd/byjmXJeBT2lRM0Ce1WQhKklBKaSsNK+KuQDuCsejwrK8u1BBmdvBbGIbMEbH9/ROaNlKS5Kp8HDY7siyvVdnY17AZh14OlljO9mGHqOc7IWnYBzgLWNl6Ce7UcQNtOoOqt4WrLZI32CWNGts8O4x7Kq1OX4ZwdqMp7tt76LCHs7xeTMWBo/3gyRroJX0nUY1wUIwbQL/4Kag3s+aMTwnEU4b7kvdpLZJgaWUbuBYmDmpOF+h+YK+jMTwCi4h2W48vJOHBqUWaLf2jXmlpjdRnzbV4VXp/Ex8dAXD5KD3FbZj/AAyu8bWX0x/JWkHMAREAQIhOpcMZEZQAOiz+zeoz5totqxHunkET8LtBv4KP3NS/2bzEaNOnp+4X0x/JaZcHQLKx/J6Y+7Mzfx5ooOqz5dpsqiT7p/8A1cgsqgEhjhJiIOoPhC+nq/BKThBaOShbwVoIMDK3mAVlcjLNKj5wo4PEFoIoVSZF8rjMHSAipgcUSSaLxfQtIPgAblfSdLBsBI1F9oVilw5hHwggjQgQtpGPNI+aaPBMS+Psy3Y5reoKmwvYau5xD25GgzIuCR0819HP4TTIuwW3jzhR/wAqZEBtky4JubZ4zguw7mgB4HQk2IPLktEdkmtIGUmBsO7yOi9MqcPAGUNkddY5SreG4SAB0Hol2pmb2jgaHZYEsJEWvy0n1V0di6bnAkAtA5SZ8CCuyPDmh1hrf8U52FvaAt2oXczm8F2fYwiYno0CANBbT9VoUuGAGYMLU9z1UtNkSmSFbIG4JsWE/VNectgp6TIuFA4G60B5eQFDSp5nT9UPq5jG37urVBoazqSk/JjdkTNEWTwoGlTNXQiY8lRkp5CjcsNIqtWNFVHHKciSWkWupa5XMcVpwSY11/Nc+aUoq4nRijGTpm9nGYuYc4dq2b+LfyT24kEgMmOekRsQdCuOoYxzT3XfoujwGLZVALgA8a7SR4LmxZ9zrsWyYdvJpveQb+ikaZHVNa8bqOnUhx71utl1Wc9DXViHGRPIINY2jdOrNBJI1duqjqLrQ/eYskbaGSLdDEm4O/yHMKVziIi6pUnBslzgkq8TDeqxzSXIbXfBafXIvz1U4eS0EenVZX8xn7vzVrAYklxkQNr9UkZJvhmuLonr4hwvlKMM/M2TI5j5qy96gp1BExclU2u+4l8diNz4nK2euijOIqchA2VnOFLaFmxvyF/BS/jHf0qSjiiReyswNwj3TeS1QkvJja9EYqyp6FWVC2iFJ7uLhUViugq1Itp1VepiQDqn4syzqFVoYb/lPNJKTukakqtlyl3vzR7s7p1MRoEj3mY3VUIwB5qu994I/fNSBsnXRD6oiUNgkV/dADMTYIfXl1tBZVK1cuMDRT4eklgUaouUlZYFDTYrDQrIkxSExzFLCSEBZTq0lmYzCSt0sUNShKVodSo4TG8DMywwfkqRp1aZ+EmN2n9ld7VwSqVOGrnnp4y5o6Y52jk6faBzNSR0cCPmrVPtBO4Pmtatwidln1+zbT90KL0z/jIossX3Qz+dOJg76X1SDGOnWFUq9nCPhJCgq0K7dId6g+cKEsGT2VU4eDR96Sp6VXZY7ca8DvU3D/bcFT0OKMkSYm1xEKXTku5u5M1RUM6q/wALxQBOcgQLSVk4fEAjUevJSyCJ6Jo3F2hJU+Gb1TitMA98SqVHjE6QfHmsfFd5oEX59OSqioW+CXJqpqXwPDTxaOqbiiRpHzUgxL45rCwvE41K0KXExzV4aiLXLIywteDRGJtN04Y0Kh/MhzThj2qvXj7J9F+i9/FbgapG1XG6onHDQJf4tY86BYmXi/mUCtCzX4lRHE+fhdL1W3wb015NZmNkwE2txAXvdZAc8/CI6n8lPh8EZlxkq0Oo1yJJQRLX4g4wGaHXn+ijZh3OMmVpUcKrLKCusfl8k3OuxRoYJXadFTBieGqyRJysa1ikAQAlQKCEIQAiQhOQgBhammkpEQg2yA0FG7Cq3CSEG2Z1TBBVavDhyW1lTTTWUMpHPv4YOSrVODg6gLpjQTDhku0becdX7MsO0Tyt9FGzgDmCGuIHI3+q7T+FTThErxRfgbqv2cW/BVhyd8lE8uESw9YE3XbnBKN2AHJRlpYSKR1DRxDqzBqSPIpRjWx8Q9V2L+EtOygPAWf0j0UHoF4ZZav2jlm41v8AU31UjccNszvALpm8DZ/SPRT0+FAbfJC0KXkx6q/BzVF1R3wsI8bK/S4fUdqY8Fv08EArDMOF0R00EQlnbMWhwYbyfG6us4cBstEMTsq6FFLsQc2yk3BhTNw4U8JUwtkYYnZU5CDBISoQgAQhCABCEIAEIQgAQhCABCEIAEIQgAhJCVCAEhEIQgAhEIQgBMqMqEIATKlDUIQAsJUIQAIQhAAhCEACEIQAIQhAAhCEAf/Z">
            <a:hlinkClick r:id="rId2"/>
          </p:cNvPr>
          <p:cNvSpPr>
            <a:spLocks noChangeAspect="1" noChangeArrowheads="1"/>
          </p:cNvSpPr>
          <p:nvPr/>
        </p:nvSpPr>
        <p:spPr bwMode="auto">
          <a:xfrm>
            <a:off x="57150" y="-1287463"/>
            <a:ext cx="3467100"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TextBox 9"/>
          <p:cNvSpPr txBox="1"/>
          <p:nvPr/>
        </p:nvSpPr>
        <p:spPr>
          <a:xfrm>
            <a:off x="2286021" y="381000"/>
            <a:ext cx="4571957" cy="707886"/>
          </a:xfrm>
          <a:prstGeom prst="rect">
            <a:avLst/>
          </a:prstGeom>
          <a:noFill/>
        </p:spPr>
        <p:txBody>
          <a:bodyPr wrap="none" rtlCol="0">
            <a:spAutoFit/>
          </a:bodyPr>
          <a:lstStyle/>
          <a:p>
            <a:r>
              <a:rPr lang="en-US" sz="4000" b="1" dirty="0">
                <a:latin typeface="Footlight MT Light" panose="0204060206030A020304" pitchFamily="18" charset="0"/>
              </a:rPr>
              <a:t>What About </a:t>
            </a:r>
            <a:r>
              <a:rPr lang="en-US" sz="4000" b="1" dirty="0" smtClean="0">
                <a:latin typeface="Footlight MT Light" panose="0204060206030A020304" pitchFamily="18" charset="0"/>
              </a:rPr>
              <a:t>Potatoes</a:t>
            </a:r>
            <a:endParaRPr lang="en-US" sz="4000" b="1" dirty="0">
              <a:latin typeface="Footlight MT Light" panose="0204060206030A020304" pitchFamily="18" charset="0"/>
            </a:endParaRPr>
          </a:p>
        </p:txBody>
      </p:sp>
      <p:pic>
        <p:nvPicPr>
          <p:cNvPr id="15" name="Picture 11" descr="http://www.newhealthguide.org/images/10434779/image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08" t="655" r="5389" b="364"/>
          <a:stretch/>
        </p:blipFill>
        <p:spPr bwMode="auto">
          <a:xfrm>
            <a:off x="6400800" y="2362200"/>
            <a:ext cx="2286000" cy="172242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7" name="Picture 14" descr="http://farmtocafeteriaconference.org/4/wp-content/uploads/2009/01/ftslogo-300x253.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
        <p:nvSpPr>
          <p:cNvPr id="13" name="TextBox 12"/>
          <p:cNvSpPr txBox="1"/>
          <p:nvPr/>
        </p:nvSpPr>
        <p:spPr>
          <a:xfrm>
            <a:off x="2340203" y="990600"/>
            <a:ext cx="4463594" cy="954107"/>
          </a:xfrm>
          <a:prstGeom prst="rect">
            <a:avLst/>
          </a:prstGeom>
          <a:noFill/>
        </p:spPr>
        <p:txBody>
          <a:bodyPr wrap="none" rtlCol="0">
            <a:spAutoFit/>
          </a:bodyPr>
          <a:lstStyle/>
          <a:p>
            <a:pPr algn="ctr"/>
            <a:r>
              <a:rPr lang="en-US" sz="2800" dirty="0" smtClean="0">
                <a:latin typeface="Footlight MT Light" panose="0204060206030A020304" pitchFamily="18" charset="0"/>
              </a:rPr>
              <a:t>Potatoes come from a PLANT.</a:t>
            </a:r>
          </a:p>
          <a:p>
            <a:pPr algn="ctr"/>
            <a:r>
              <a:rPr lang="en-US" sz="2800" dirty="0" smtClean="0">
                <a:latin typeface="Footlight MT Light" panose="0204060206030A020304" pitchFamily="18" charset="0"/>
              </a:rPr>
              <a:t>Potatoes are VEGETABLES.</a:t>
            </a:r>
            <a:endParaRPr lang="en-US" sz="2800" dirty="0">
              <a:latin typeface="Footlight MT Light" panose="0204060206030A020304" pitchFamily="18" charset="0"/>
            </a:endParaRPr>
          </a:p>
        </p:txBody>
      </p:sp>
      <p:pic>
        <p:nvPicPr>
          <p:cNvPr id="4098" name="Picture 2" descr="http://www.passmyexams.co.uk/GCSE/biology/images/potato_plant.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000" y="2362200"/>
            <a:ext cx="2286000" cy="165775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potato crop 1024x1012">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98520" y="2057400"/>
            <a:ext cx="2286000" cy="225730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0100" y="4905702"/>
            <a:ext cx="3543300" cy="1077218"/>
          </a:xfrm>
          <a:prstGeom prst="rect">
            <a:avLst/>
          </a:prstGeom>
          <a:noFill/>
        </p:spPr>
        <p:txBody>
          <a:bodyPr wrap="square" rtlCol="0">
            <a:spAutoFit/>
          </a:bodyPr>
          <a:lstStyle/>
          <a:p>
            <a:pPr algn="r"/>
            <a:r>
              <a:rPr lang="en-US" sz="3200" b="1" dirty="0" smtClean="0">
                <a:latin typeface="Footlight MT Light" panose="0204060206030A020304" pitchFamily="18" charset="0"/>
              </a:rPr>
              <a:t>Other ways to eat POTATOES:</a:t>
            </a:r>
            <a:endParaRPr lang="en-US" sz="3200" b="1" dirty="0">
              <a:latin typeface="Footlight MT Light" panose="0204060206030A020304" pitchFamily="18" charset="0"/>
            </a:endParaRPr>
          </a:p>
        </p:txBody>
      </p:sp>
      <p:cxnSp>
        <p:nvCxnSpPr>
          <p:cNvPr id="19" name="Straight Arrow Connector 18"/>
          <p:cNvCxnSpPr/>
          <p:nvPr/>
        </p:nvCxnSpPr>
        <p:spPr>
          <a:xfrm>
            <a:off x="2743200" y="3200400"/>
            <a:ext cx="54864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775960" y="3200400"/>
            <a:ext cx="54864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21097" y="4343400"/>
            <a:ext cx="4341903" cy="2308324"/>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latin typeface="Footlight MT Light" panose="0204060206030A020304" pitchFamily="18" charset="0"/>
              </a:rPr>
              <a:t>Mashed, Baked &amp; Roasted</a:t>
            </a:r>
          </a:p>
          <a:p>
            <a:pPr marL="285750" indent="-285750">
              <a:buFont typeface="Arial" panose="020B0604020202020204" pitchFamily="34" charset="0"/>
              <a:buChar char="•"/>
            </a:pPr>
            <a:r>
              <a:rPr lang="en-US" sz="2400" b="1" dirty="0" smtClean="0">
                <a:latin typeface="Footlight MT Light" panose="0204060206030A020304" pitchFamily="18" charset="0"/>
              </a:rPr>
              <a:t>Potato Chips</a:t>
            </a:r>
          </a:p>
          <a:p>
            <a:pPr marL="285750" indent="-285750">
              <a:buFont typeface="Arial" panose="020B0604020202020204" pitchFamily="34" charset="0"/>
              <a:buChar char="•"/>
            </a:pPr>
            <a:r>
              <a:rPr lang="en-US" sz="2400" b="1" dirty="0" smtClean="0">
                <a:latin typeface="Footlight MT Light" panose="0204060206030A020304" pitchFamily="18" charset="0"/>
              </a:rPr>
              <a:t>Hash Browns </a:t>
            </a:r>
          </a:p>
          <a:p>
            <a:pPr marL="285750" indent="-285750">
              <a:buFont typeface="Arial" panose="020B0604020202020204" pitchFamily="34" charset="0"/>
              <a:buChar char="•"/>
            </a:pPr>
            <a:r>
              <a:rPr lang="en-US" sz="2400" b="1" dirty="0" smtClean="0">
                <a:latin typeface="Footlight MT Light" panose="0204060206030A020304" pitchFamily="18" charset="0"/>
              </a:rPr>
              <a:t>Potato Wedges</a:t>
            </a:r>
          </a:p>
          <a:p>
            <a:pPr marL="285750" indent="-285750">
              <a:buFont typeface="Arial" panose="020B0604020202020204" pitchFamily="34" charset="0"/>
              <a:buChar char="•"/>
            </a:pPr>
            <a:r>
              <a:rPr lang="en-US" sz="2400" b="1" dirty="0" smtClean="0">
                <a:latin typeface="Footlight MT Light" panose="0204060206030A020304" pitchFamily="18" charset="0"/>
              </a:rPr>
              <a:t>Tater Tots </a:t>
            </a:r>
          </a:p>
          <a:p>
            <a:pPr marL="285750" indent="-285750">
              <a:buFont typeface="Arial" panose="020B0604020202020204" pitchFamily="34" charset="0"/>
              <a:buChar char="•"/>
            </a:pPr>
            <a:r>
              <a:rPr lang="en-US" sz="2400" b="1" dirty="0" smtClean="0">
                <a:latin typeface="Footlight MT Light" panose="0204060206030A020304" pitchFamily="18" charset="0"/>
              </a:rPr>
              <a:t>Soup</a:t>
            </a:r>
            <a:endParaRPr lang="en-US" sz="2400" b="1" dirty="0">
              <a:latin typeface="Footlight MT Light" panose="0204060206030A020304" pitchFamily="18" charset="0"/>
            </a:endParaRPr>
          </a:p>
        </p:txBody>
      </p:sp>
    </p:spTree>
    <p:extLst>
      <p:ext uri="{BB962C8B-B14F-4D97-AF65-F5344CB8AC3E}">
        <p14:creationId xmlns:p14="http://schemas.microsoft.com/office/powerpoint/2010/main" val="26662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circle(in)">
                                      <p:cBhvr>
                                        <p:cTn id="12" dur="1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circle(in)">
                                      <p:cBhvr>
                                        <p:cTn id="17" dur="10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circle(in)">
                                      <p:cBhvr>
                                        <p:cTn id="22" dur="1000"/>
                                        <p:tgtEl>
                                          <p:spTgt spid="409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750" fill="hold"/>
                                        <p:tgtEl>
                                          <p:spTgt spid="19"/>
                                        </p:tgtEl>
                                        <p:attrNameLst>
                                          <p:attrName>ppt_x</p:attrName>
                                        </p:attrNameLst>
                                      </p:cBhvr>
                                      <p:tavLst>
                                        <p:tav tm="0">
                                          <p:val>
                                            <p:strVal val="0-#ppt_w/2"/>
                                          </p:val>
                                        </p:tav>
                                        <p:tav tm="100000">
                                          <p:val>
                                            <p:strVal val="#ppt_x"/>
                                          </p:val>
                                        </p:tav>
                                      </p:tavLst>
                                    </p:anim>
                                    <p:anim calcmode="lin" valueType="num">
                                      <p:cBhvr additive="base">
                                        <p:cTn id="28" dur="750" fill="hold"/>
                                        <p:tgtEl>
                                          <p:spTgt spid="19"/>
                                        </p:tgtEl>
                                        <p:attrNameLst>
                                          <p:attrName>ppt_y</p:attrName>
                                        </p:attrNameLst>
                                      </p:cBhvr>
                                      <p:tavLst>
                                        <p:tav tm="0">
                                          <p:val>
                                            <p:strVal val="#ppt_y"/>
                                          </p:val>
                                        </p:tav>
                                        <p:tav tm="100000">
                                          <p:val>
                                            <p:strVal val="#ppt_y"/>
                                          </p:val>
                                        </p:tav>
                                      </p:tavLst>
                                    </p:anim>
                                  </p:childTnLst>
                                </p:cTn>
                              </p:par>
                              <p:par>
                                <p:cTn id="29" presetID="6" presetClass="entr" presetSubtype="16" fill="hold" nodeType="withEffect">
                                  <p:stCondLst>
                                    <p:cond delay="0"/>
                                  </p:stCondLst>
                                  <p:childTnLst>
                                    <p:set>
                                      <p:cBhvr>
                                        <p:cTn id="30" dur="1" fill="hold">
                                          <p:stCondLst>
                                            <p:cond delay="0"/>
                                          </p:stCondLst>
                                        </p:cTn>
                                        <p:tgtEl>
                                          <p:spTgt spid="4100"/>
                                        </p:tgtEl>
                                        <p:attrNameLst>
                                          <p:attrName>style.visibility</p:attrName>
                                        </p:attrNameLst>
                                      </p:cBhvr>
                                      <p:to>
                                        <p:strVal val="visible"/>
                                      </p:to>
                                    </p:set>
                                    <p:animEffect transition="in" filter="circle(in)">
                                      <p:cBhvr>
                                        <p:cTn id="31" dur="1000"/>
                                        <p:tgtEl>
                                          <p:spTgt spid="410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750" fill="hold"/>
                                        <p:tgtEl>
                                          <p:spTgt spid="20"/>
                                        </p:tgtEl>
                                        <p:attrNameLst>
                                          <p:attrName>ppt_x</p:attrName>
                                        </p:attrNameLst>
                                      </p:cBhvr>
                                      <p:tavLst>
                                        <p:tav tm="0">
                                          <p:val>
                                            <p:strVal val="0-#ppt_w/2"/>
                                          </p:val>
                                        </p:tav>
                                        <p:tav tm="100000">
                                          <p:val>
                                            <p:strVal val="#ppt_x"/>
                                          </p:val>
                                        </p:tav>
                                      </p:tavLst>
                                    </p:anim>
                                    <p:anim calcmode="lin" valueType="num">
                                      <p:cBhvr additive="base">
                                        <p:cTn id="37" dur="750" fill="hold"/>
                                        <p:tgtEl>
                                          <p:spTgt spid="20"/>
                                        </p:tgtEl>
                                        <p:attrNameLst>
                                          <p:attrName>ppt_y</p:attrName>
                                        </p:attrNameLst>
                                      </p:cBhvr>
                                      <p:tavLst>
                                        <p:tav tm="0">
                                          <p:val>
                                            <p:strVal val="#ppt_y"/>
                                          </p:val>
                                        </p:tav>
                                        <p:tav tm="100000">
                                          <p:val>
                                            <p:strVal val="#ppt_y"/>
                                          </p:val>
                                        </p:tav>
                                      </p:tavLst>
                                    </p:anim>
                                  </p:childTnLst>
                                </p:cTn>
                              </p:par>
                              <p:par>
                                <p:cTn id="38" presetID="6"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1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750" fill="hold"/>
                                        <p:tgtEl>
                                          <p:spTgt spid="2"/>
                                        </p:tgtEl>
                                        <p:attrNameLst>
                                          <p:attrName>ppt_x</p:attrName>
                                        </p:attrNameLst>
                                      </p:cBhvr>
                                      <p:tavLst>
                                        <p:tav tm="0">
                                          <p:val>
                                            <p:strVal val="0-#ppt_w/2"/>
                                          </p:val>
                                        </p:tav>
                                        <p:tav tm="100000">
                                          <p:val>
                                            <p:strVal val="#ppt_x"/>
                                          </p:val>
                                        </p:tav>
                                      </p:tavLst>
                                    </p:anim>
                                    <p:anim calcmode="lin" valueType="num">
                                      <p:cBhvr additive="base">
                                        <p:cTn id="46"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anim calcmode="lin" valueType="num">
                                      <p:cBhvr additive="base">
                                        <p:cTn id="51"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52" dur="10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par>
                          <p:cTn id="53" fill="hold">
                            <p:stCondLst>
                              <p:cond delay="1000"/>
                            </p:stCondLst>
                            <p:childTnLst>
                              <p:par>
                                <p:cTn id="54" presetID="2" presetClass="entr" presetSubtype="4" fill="hold" nodeType="afterEffect">
                                  <p:stCondLst>
                                    <p:cond delay="0"/>
                                  </p:stCondLst>
                                  <p:childTnLst>
                                    <p:set>
                                      <p:cBhvr>
                                        <p:cTn id="55" dur="1" fill="hold">
                                          <p:stCondLst>
                                            <p:cond delay="0"/>
                                          </p:stCondLst>
                                        </p:cTn>
                                        <p:tgtEl>
                                          <p:spTgt spid="21">
                                            <p:txEl>
                                              <p:pRg st="1" end="1"/>
                                            </p:txEl>
                                          </p:spTgt>
                                        </p:tgtEl>
                                        <p:attrNameLst>
                                          <p:attrName>style.visibility</p:attrName>
                                        </p:attrNameLst>
                                      </p:cBhvr>
                                      <p:to>
                                        <p:strVal val="visible"/>
                                      </p:to>
                                    </p:set>
                                    <p:anim calcmode="lin" valueType="num">
                                      <p:cBhvr additive="base">
                                        <p:cTn id="56"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57" dur="10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par>
                          <p:cTn id="58" fill="hold">
                            <p:stCondLst>
                              <p:cond delay="2000"/>
                            </p:stCondLst>
                            <p:childTnLst>
                              <p:par>
                                <p:cTn id="59" presetID="2" presetClass="entr" presetSubtype="4" fill="hold" nodeType="afterEffect">
                                  <p:stCondLst>
                                    <p:cond delay="0"/>
                                  </p:stCondLst>
                                  <p:childTnLst>
                                    <p:set>
                                      <p:cBhvr>
                                        <p:cTn id="60" dur="1" fill="hold">
                                          <p:stCondLst>
                                            <p:cond delay="0"/>
                                          </p:stCondLst>
                                        </p:cTn>
                                        <p:tgtEl>
                                          <p:spTgt spid="21">
                                            <p:txEl>
                                              <p:pRg st="2" end="2"/>
                                            </p:txEl>
                                          </p:spTgt>
                                        </p:tgtEl>
                                        <p:attrNameLst>
                                          <p:attrName>style.visibility</p:attrName>
                                        </p:attrNameLst>
                                      </p:cBhvr>
                                      <p:to>
                                        <p:strVal val="visible"/>
                                      </p:to>
                                    </p:set>
                                    <p:anim calcmode="lin" valueType="num">
                                      <p:cBhvr additive="base">
                                        <p:cTn id="61"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62" dur="10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par>
                          <p:cTn id="63" fill="hold">
                            <p:stCondLst>
                              <p:cond delay="3000"/>
                            </p:stCondLst>
                            <p:childTnLst>
                              <p:par>
                                <p:cTn id="64" presetID="2" presetClass="entr" presetSubtype="4" fill="hold" nodeType="afterEffect">
                                  <p:stCondLst>
                                    <p:cond delay="0"/>
                                  </p:stCondLst>
                                  <p:childTnLst>
                                    <p:set>
                                      <p:cBhvr>
                                        <p:cTn id="65" dur="1" fill="hold">
                                          <p:stCondLst>
                                            <p:cond delay="0"/>
                                          </p:stCondLst>
                                        </p:cTn>
                                        <p:tgtEl>
                                          <p:spTgt spid="21">
                                            <p:txEl>
                                              <p:pRg st="3" end="3"/>
                                            </p:txEl>
                                          </p:spTgt>
                                        </p:tgtEl>
                                        <p:attrNameLst>
                                          <p:attrName>style.visibility</p:attrName>
                                        </p:attrNameLst>
                                      </p:cBhvr>
                                      <p:to>
                                        <p:strVal val="visible"/>
                                      </p:to>
                                    </p:set>
                                    <p:anim calcmode="lin" valueType="num">
                                      <p:cBhvr additive="base">
                                        <p:cTn id="66"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67" dur="10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par>
                          <p:cTn id="68" fill="hold">
                            <p:stCondLst>
                              <p:cond delay="4000"/>
                            </p:stCondLst>
                            <p:childTnLst>
                              <p:par>
                                <p:cTn id="69" presetID="2" presetClass="entr" presetSubtype="4" fill="hold" nodeType="afterEffect">
                                  <p:stCondLst>
                                    <p:cond delay="0"/>
                                  </p:stCondLst>
                                  <p:childTnLst>
                                    <p:set>
                                      <p:cBhvr>
                                        <p:cTn id="70" dur="1" fill="hold">
                                          <p:stCondLst>
                                            <p:cond delay="0"/>
                                          </p:stCondLst>
                                        </p:cTn>
                                        <p:tgtEl>
                                          <p:spTgt spid="21">
                                            <p:txEl>
                                              <p:pRg st="4" end="4"/>
                                            </p:txEl>
                                          </p:spTgt>
                                        </p:tgtEl>
                                        <p:attrNameLst>
                                          <p:attrName>style.visibility</p:attrName>
                                        </p:attrNameLst>
                                      </p:cBhvr>
                                      <p:to>
                                        <p:strVal val="visible"/>
                                      </p:to>
                                    </p:set>
                                    <p:anim calcmode="lin" valueType="num">
                                      <p:cBhvr additive="base">
                                        <p:cTn id="71"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additive="base">
                                        <p:cTn id="72" dur="1000" fill="hold"/>
                                        <p:tgtEl>
                                          <p:spTgt spid="21">
                                            <p:txEl>
                                              <p:pRg st="4" end="4"/>
                                            </p:txEl>
                                          </p:spTgt>
                                        </p:tgtEl>
                                        <p:attrNameLst>
                                          <p:attrName>ppt_y</p:attrName>
                                        </p:attrNameLst>
                                      </p:cBhvr>
                                      <p:tavLst>
                                        <p:tav tm="0">
                                          <p:val>
                                            <p:strVal val="1+#ppt_h/2"/>
                                          </p:val>
                                        </p:tav>
                                        <p:tav tm="100000">
                                          <p:val>
                                            <p:strVal val="#ppt_y"/>
                                          </p:val>
                                        </p:tav>
                                      </p:tavLst>
                                    </p:anim>
                                  </p:childTnLst>
                                </p:cTn>
                              </p:par>
                            </p:childTnLst>
                          </p:cTn>
                        </p:par>
                        <p:par>
                          <p:cTn id="73" fill="hold">
                            <p:stCondLst>
                              <p:cond delay="5000"/>
                            </p:stCondLst>
                            <p:childTnLst>
                              <p:par>
                                <p:cTn id="74" presetID="2" presetClass="entr" presetSubtype="4" fill="hold" nodeType="afterEffect">
                                  <p:stCondLst>
                                    <p:cond delay="0"/>
                                  </p:stCondLst>
                                  <p:childTnLst>
                                    <p:set>
                                      <p:cBhvr>
                                        <p:cTn id="75" dur="1" fill="hold">
                                          <p:stCondLst>
                                            <p:cond delay="0"/>
                                          </p:stCondLst>
                                        </p:cTn>
                                        <p:tgtEl>
                                          <p:spTgt spid="21">
                                            <p:txEl>
                                              <p:pRg st="5" end="5"/>
                                            </p:txEl>
                                          </p:spTgt>
                                        </p:tgtEl>
                                        <p:attrNameLst>
                                          <p:attrName>style.visibility</p:attrName>
                                        </p:attrNameLst>
                                      </p:cBhvr>
                                      <p:to>
                                        <p:strVal val="visible"/>
                                      </p:to>
                                    </p:set>
                                    <p:anim calcmode="lin" valueType="num">
                                      <p:cBhvr additive="base">
                                        <p:cTn id="76" dur="1000" fill="hold"/>
                                        <p:tgtEl>
                                          <p:spTgt spid="21">
                                            <p:txEl>
                                              <p:pRg st="5" end="5"/>
                                            </p:txEl>
                                          </p:spTgt>
                                        </p:tgtEl>
                                        <p:attrNameLst>
                                          <p:attrName>ppt_x</p:attrName>
                                        </p:attrNameLst>
                                      </p:cBhvr>
                                      <p:tavLst>
                                        <p:tav tm="0">
                                          <p:val>
                                            <p:strVal val="#ppt_x"/>
                                          </p:val>
                                        </p:tav>
                                        <p:tav tm="100000">
                                          <p:val>
                                            <p:strVal val="#ppt_x"/>
                                          </p:val>
                                        </p:tav>
                                      </p:tavLst>
                                    </p:anim>
                                    <p:anim calcmode="lin" valueType="num">
                                      <p:cBhvr additive="base">
                                        <p:cTn id="77" dur="1000" fill="hold"/>
                                        <p:tgtEl>
                                          <p:spTgt spid="2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hQSERUUEhQWFBQUGBQYGBgVFRUUGBUUFRYVFRcVFxcYHCYeGBwjGRUVHy8gIycpLCwsFR4xNTAqNSYrLCkBCQoKDgwOGg8PGiwkHyQsLCwsKSwsKSwsKSwsLCksLCwsLCwsLCwsLCwsLCwsLCwsLCwsLCwsLCwsLCwsLCwsLP/AABEIAMYA/wMBIgACEQEDEQH/xAAcAAABBQEBAQAAAAAAAAAAAAAAAQIDBAUGBwj/xAA9EAABAwIEAwUFBgUEAwEAAAABAAIRAyEEEjFBBVFhBiJxgZEHEzKhsSNCwdHh8BQVUmLxM3KCkiRDUxf/xAAZAQADAQEBAAAAAAAAAAAAAAAAAgMBBAX/xAAoEQACAgEDBAEDBQAAAAAAAAAAAQIRAwQSIRMxQVFhFCIyBRVCcYH/2gAMAwEAAhEDEQA/APcUIQgAQhCABCEIAEISOcAJNggBULFx/amlTs3vnpYeq5/Fdq6r5g5Bybb56rmyanHDydMNNkn4o7h9QDUgeJhVanF6LdajfWfovO6uMc4y5xPiZURqdVyS/UPSOqOh9s9EPaCh/wDQejvyTXdo6A+8f+pXnxqlNFUyp/uEvSH+hj7Z6A7tPR5uP/E/ioana2kNGvPkB+K4cVOqcyqVn18hvoYHZN7Xs/od6hT0u1VE65h4j8iuGzlPDpQtdMHooHoFLjlF2jx5yPqrrKgNwQfAyvNmuIU1LEOGjiPAwrx13tEZaJeGeioXF4XtFVbq6R/df56rXw3ahps9sHpf5LphqccvJzT0uSPybqFBQxzH/C4H6+inXQmn2OdpruCEIWmAhCEACEIQAIQhAAhCEACEIQAISErmeM9ptWUjbd3Pw/NSy5Y41ciuPFLI6iavFOOMoggd53IbeK43iXGalU95xy8hYeiqVKsmSVG+ovGz6uWT4R6+HTRx/LGF5TcyMqGtXA5M7KE9EASnBkpY5JbNG+7StYnsKcR0WAMidk8MT26QkKLAQNSynDqjKtswVgUiSLJzWqiYjQ5K0pwalyJ9whJTeR/la2D449kB3eHI6+RWM1ShdGPNKPZkp44y4Z2OC4myr8JvyOv6q2uGpvjT/C3uHca2qX6/mvTw6pS4kefl0rjzE20JGuBEi4SrtOIEIQgAQhCABCEIAEjnACTYBKuX7Q8WzH3bD3Rr/ceXgFLLlWKNsrixPJKkQ8e4+X9ymYZuf6v0XO1PFTvPNQli8DNllkds9zFjjBUiEtJSkKQUpTn0jyPnZc1FrIQEjQrBZFvp+aa1qVrk2xsWsiOe6c4QlDZKAEyoTgEsooLGhqka0JWoCKMFDEpalBTgUUZY3JCka1K3RPDUyFbGgJ4CdlSgJxRuVPaE5rE9rLp0KxoYpBTTw1SBqtERss8N4gWW1by/ELoGPBEi4K5dlOFo8PxWQwfhPy6r0NPma+2RxZ8Kl90e5soQheieeCEIQAIQkc6BJ2QBncb4j7tkD4nWHQc1yFVy0Mfic7y4+Xhss4sleFqczyS4/wAPZwY1CJCQmhsKUBRPM2XGzqQOJmybBUopHRSPAaIGvP8ABLz3NsgLUxw5J82TYKxmoY6fFDWmVJTZzSwsa8jWNcnNalypQFhlgGpQEKRrFpliNCfkShiflRQtgxqWE7Kn5U6QtgGpWtUjWp+RPQtkcQnNUgppW00yTFbFY1SMCGtUrWK0UI2JCe1qXKnNCskTbL+BxP3T5K8smi261KbpC9HBNtUzz80UnaHIQhdBEFR4xWy0yP6reW6vLM44yWt8SpZm1jdFcKTmrOarFREKxVaosvNeA0ewmQEQg0RrNuSmNNIGTb6rKGsjcNUwtlPdyKkYAdEr5Nsq5UoZPkpjShNLElDWMZ1CTKrDaW6R7ENBZEGpX008iE5oRQWRNYnkKTJsgUkUZYxrVM2mlbTspGNW7RXIZkUlNinyc0AKm0XcIxlk/KntanQqqIjZE0KUMSEqWmE6iK2NDE9rU/KlCook3IXInBqkypQxV2ktw6k26uUnKuwKak2F2YlRzZHZOhIEq6CILM4viGWp5m5yC4NkZi0WLo1id1prxDt9xipheKvqNd7x4AyhwIDWFn+mANR3jymVPJ+NFcSuR39VQvaud7L9s2YlgFQtbXaYc3QOBMBzJ11Fl0oM6aLyJ42nR6UZFdr5kcinhqgcMlSdnWVwMlRUeSjZBU58/qovd8lbLdkwtWOBu4Y2ps713SmklNOUAEa7LHGwsGj8UPantaDH0TwxZtDcQNpSpPdgaqw3D2lI6im6bF3lcRNrpz3HUKR9OLhOrU5aCjYw3Feg0k3JU7SZCdTpQFJTZqSEygzHITU3T6LSRcQVM1ie2mqLG7EcyNrE/Kn5U/IqqAjkV30lNSYkJuJ5qUPEp1ARyH+7UTWy4BTVnw2VB/FMpNz1XtZYmXuDbAwTfy9VXp2ye8tlieGrkMf7UsHTflaX1dL02hzTImQ4kaLN437UXijmw9CSTANR0gcyWt/NVSQu2T8HoLbOA5/VWGrw5nbHGYk/aVbMkwwe7AiJHdu4b35her9iaVQYOn712Yulw1kB14JOpmfVVhRPJFpWzeQhCqRBfO/tG443EYytVpNhrR7udTULO7m/tHTpK+iCvBe23ZI4TEubrRqEvpyZ1JJB8Ofgp5OxfCrlRwLKTmhueWudLhqCBrM7LQ4Zx7FYZ00qzsm7XnM0/wDE+Oyl4vRJa06wMvkP0Kgw4JblOl/RTtOPJ0vHUjTpe03FBhFQMeO7DnAtiNfh+Im3ouk7M+1am5sYv7N14e1pLCNpAktPy8F582kBm0ibA6zvba6jqOHLb0/YSPFGXgLce7PoLhPFqGIYXUqjHjctcD6jUKxVaNZ1XzpRw27HESNQSDfYwrdOrimNltaqI5PeenNSeJIblnvTyARZP95z+a8DwXG8RSJBrVBJsMxI+ZhatXtHizH/AJL4gCQAIE66CUrw0MrZ7O1gbfZT+7H7K8jr9v8AF1KQpkNkFnfbLSWsMkG8d6BP6ptT2nY0zkFFoGxaT0gEmSl6SD7j15gUjmrxzA+1HGs/1GU6gJGxYQOQIKs//r2JBM4dkGIGZwOpna+3oU3S4FtnrNNkz0T6ull5Oz204ghwGHptJ3zONvC0lU6ntcxxzZW0iCBAyE5TrMzdb0jLZ7NRaCEpF14jS9rvEDI+ykiLU4g3h2uo9LaKq3t/xJ5b/wCQ5v8Atpsb5mG3W9OjFbPfqYF5No3slY8W0+q+fuJdp8ZUp+6qYhxadYABcDrmcACR0WczFVQT36oytyA5nGWu7uUCbCLQEJI1xZ9IVKrQbuHS4WTie3eBYCXYqj3dYeHHlYCZ8l4O3AmpcuJIt3jsLDVSM4Wx0tn5T5g7J1Vh0m1dnq9X2vcOl0PqHKJEUnd43sJ/GNVncT9s9DNGGovq8y/7MHll1Jg8wF5lhuFARmmZj97St13BWyHDLAEWIsTAPXZUSQvS8j+0vtDx2KDQ0+5a28UnETJsXbnYeR5rladKq8hpLjlIFyTre0n6LbwFPI+qKcOdIInUDkBz1V2rh4aCRP3pBgz4AaIb+Bo4ytw3DjIMzCJMXnUakfXyWxwxktyvdmERa0ZdSepWdgsYHHQAAmRM8tB1P0V1lXK57bgg2HQxBC1IZvug4hxanTqNYYDrHdpcTaB4/kvbuzDj/CUMwIPu26iD0t4QvMOCdiKeNcx2JLmtY4FoFi+wuTrsF6vw/DGlSZTLi/I1rczvidAiT1VYezjzSvgugpVGHJ4KcgKuC9rPCn1aNJ9NjqjmucyGAuIFQC8ATHc16rvESsatUNGW12j5lxNLVrpaRs6QRysfGFl13ZHeP+ZX0h2l4TSrCalNj3Ad0uaDBPXyXjvab2eVBJoQ4EnuzBbF+7zChVOjtWa0clUoSC7edo/fmpKPDmVWuhwY4fdIMOgTrzVb3jqZc14IjY20UuB4n7p+YRPWb9fQrXdAqY/hWC7x94ImYEwLWV+vZ2WQwDYGZ8tt7yqNHGCrnBA7xm0SDJNuaXE40OBayM1gZ5anTqpSts6YJKPBJiabTAgGYg6wVX4hXdTGWRmJAnpH79VYdwwMIcCbXGkT0G6p16pf8QFrGI9UK+wr9+R2GxZG9o8oUhxPX8b3ULGgAx5WSM0JMyZjkdpHgU+1GKTRPRP2rc4ljdRz8fkjidVrnEtBjUGIsdkkE7AwR+5S1mj7376pbHq7GUIqNBNiyRNjIIVjB4ZmZwcCQZgiYtpPldVmNGUwYHSZv+Cv4bG5SwtEgEGNDaN1j4GUFJD2U6TA8Np5iQRJEAZrHxsUuKY2nAZd4DbchFwb+Ks1MbOYZbmZnrzhVBUY3Qd7c8yN0ljbSR9CcrpkQREQRqQOU/mpMCxhggy4ahwsJJlU6WNdo2BE67f3KtU4sDpE3E2TJCvb7NLEYZ0lzA2/3TBFk9rXC0QXeM5h130WdTxZtMi/luB804Y0OMmSBsCdZnUJqYm6K5NY0MozOIAne5vMEifFOzD/ANWZxAMz+psFmV6jnuLgyoBABB3M7TsojxJ1JuW7b7i0xuT+7IRjmqLPDcWA97iNTNpFtL+HNaL6oc6BeAMwnkBe1+fyXN4FtWo+KYLg47N+HlHJdpwLsQ8v+2cbxIHI6Zjv+iZ9yW+NHMGgRWDmzF73MRtHl81u8B4VVxVbLSloBcC8tOVs315wPVegcN7MU2H4Ggi0wLiIXS8P4exrRADYiw6LUmyUs6XZBw3hTWNazXKAJ3MCJWjTrRZ226GtgeBUOIcJCd/byjmXJeBT2lRM0Ce1WQhKklBKaSsNK+KuQDuCsejwrK8u1BBmdvBbGIbMEbH9/ROaNlKS5Kp8HDY7siyvVdnY17AZh14OlljO9mGHqOc7IWnYBzgLWNl6Ce7UcQNtOoOqt4WrLZI32CWNGts8O4x7Kq1OX4ZwdqMp7tt76LCHs7xeTMWBo/3gyRroJX0nUY1wUIwbQL/4Kag3s+aMTwnEU4b7kvdpLZJgaWUbuBYmDmpOF+h+YK+jMTwCi4h2W48vJOHBqUWaLf2jXmlpjdRnzbV4VXp/Ex8dAXD5KD3FbZj/AAyu8bWX0x/JWkHMAREAQIhOpcMZEZQAOiz+zeoz5totqxHunkET8LtBv4KP3NS/2bzEaNOnp+4X0x/JaZcHQLKx/J6Y+7Mzfx5ooOqz5dpsqiT7p/8A1cgsqgEhjhJiIOoPhC+nq/BKThBaOShbwVoIMDK3mAVlcjLNKj5wo4PEFoIoVSZF8rjMHSAipgcUSSaLxfQtIPgAblfSdLBsBI1F9oVilw5hHwggjQgQtpGPNI+aaPBMS+Psy3Y5reoKmwvYau5xD25GgzIuCR0819HP4TTIuwW3jzhR/wAqZEBtky4JubZ4zguw7mgB4HQk2IPLktEdkmtIGUmBsO7yOi9MqcPAGUNkddY5SreG4SAB0Hol2pmb2jgaHZYEsJEWvy0n1V0di6bnAkAtA5SZ8CCuyPDmh1hrf8U52FvaAt2oXczm8F2fYwiYno0CANBbT9VoUuGAGYMLU9z1UtNkSmSFbIG4JsWE/VNectgp6TIuFA4G60B5eQFDSp5nT9UPq5jG37urVBoazqSk/JjdkTNEWTwoGlTNXQiY8lRkp5CjcsNIqtWNFVHHKciSWkWupa5XMcVpwSY11/Nc+aUoq4nRijGTpm9nGYuYc4dq2b+LfyT24kEgMmOekRsQdCuOoYxzT3XfoujwGLZVALgA8a7SR4LmxZ9zrsWyYdvJpveQb+ikaZHVNa8bqOnUhx71utl1Wc9DXViHGRPIINY2jdOrNBJI1duqjqLrQ/eYskbaGSLdDEm4O/yHMKVziIi6pUnBslzgkq8TDeqxzSXIbXfBafXIvz1U4eS0EenVZX8xn7vzVrAYklxkQNr9UkZJvhmuLonr4hwvlKMM/M2TI5j5qy96gp1BExclU2u+4l8diNz4nK2euijOIqchA2VnOFLaFmxvyF/BS/jHf0qSjiiReyswNwj3TeS1QkvJja9EYqyp6FWVC2iFJ7uLhUViugq1Itp1VepiQDqn4syzqFVoYb/lPNJKTukakqtlyl3vzR7s7p1MRoEj3mY3VUIwB5qu994I/fNSBsnXRD6oiUNgkV/dADMTYIfXl1tBZVK1cuMDRT4eklgUaouUlZYFDTYrDQrIkxSExzFLCSEBZTq0lmYzCSt0sUNShKVodSo4TG8DMywwfkqRp1aZ+EmN2n9ld7VwSqVOGrnnp4y5o6Y52jk6faBzNSR0cCPmrVPtBO4Pmtatwidln1+zbT90KL0z/jIossX3Qz+dOJg76X1SDGOnWFUq9nCPhJCgq0K7dId6g+cKEsGT2VU4eDR96Sp6VXZY7ca8DvU3D/bcFT0OKMkSYm1xEKXTku5u5M1RUM6q/wALxQBOcgQLSVk4fEAjUevJSyCJ6Jo3F2hJU+Gb1TitMA98SqVHjE6QfHmsfFd5oEX59OSqioW+CXJqpqXwPDTxaOqbiiRpHzUgxL45rCwvE41K0KXExzV4aiLXLIywteDRGJtN04Y0Kh/MhzThj2qvXj7J9F+i9/FbgapG1XG6onHDQJf4tY86BYmXi/mUCtCzX4lRHE+fhdL1W3wb015NZmNkwE2txAXvdZAc8/CI6n8lPh8EZlxkq0Oo1yJJQRLX4g4wGaHXn+ijZh3OMmVpUcKrLKCusfl8k3OuxRoYJXadFTBieGqyRJysa1ikAQAlQKCEIQAiQhOQgBhammkpEQg2yA0FG7Cq3CSEG2Z1TBBVavDhyW1lTTTWUMpHPv4YOSrVODg6gLpjQTDhku0becdX7MsO0Tyt9FGzgDmCGuIHI3+q7T+FTThErxRfgbqv2cW/BVhyd8lE8uESw9YE3XbnBKN2AHJRlpYSKR1DRxDqzBqSPIpRjWx8Q9V2L+EtOygPAWf0j0UHoF4ZZav2jlm41v8AU31UjccNszvALpm8DZ/SPRT0+FAbfJC0KXkx6q/BzVF1R3wsI8bK/S4fUdqY8Fv08EArDMOF0R00EQlnbMWhwYbyfG6us4cBstEMTsq6FFLsQc2yk3BhTNw4U8JUwtkYYnZU5CDBISoQgAQhCABCEIAEIQgAQhCABCEIAEIQgAhJCVCAEhEIQgAhEIQgBMqMqEIATKlDUIQAsJUIQAIQhAAhCEACEIQAIQhAAhCEAf/Z">
            <a:hlinkClick r:id="rId2"/>
          </p:cNvPr>
          <p:cNvSpPr>
            <a:spLocks noChangeAspect="1" noChangeArrowheads="1"/>
          </p:cNvSpPr>
          <p:nvPr/>
        </p:nvSpPr>
        <p:spPr bwMode="auto">
          <a:xfrm>
            <a:off x="57150" y="-1287463"/>
            <a:ext cx="3467100"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7" name="Picture 11" descr="http://www.newhealthguide.org/images/10434779/image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08" t="-9178" r="5389" b="-10390"/>
          <a:stretch/>
        </p:blipFill>
        <p:spPr bwMode="auto">
          <a:xfrm>
            <a:off x="2743200" y="990600"/>
            <a:ext cx="3657600" cy="3329117"/>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431381" y="4327786"/>
            <a:ext cx="4281237" cy="707886"/>
          </a:xfrm>
          <a:prstGeom prst="rect">
            <a:avLst/>
          </a:prstGeom>
          <a:noFill/>
        </p:spPr>
        <p:txBody>
          <a:bodyPr wrap="none" rtlCol="0">
            <a:spAutoFit/>
          </a:bodyPr>
          <a:lstStyle/>
          <a:p>
            <a:r>
              <a:rPr lang="en-US" sz="4000" b="1" dirty="0" smtClean="0">
                <a:latin typeface="Footlight MT Light" panose="0204060206030A020304" pitchFamily="18" charset="0"/>
              </a:rPr>
              <a:t>Harvesting Potatoes</a:t>
            </a:r>
            <a:endParaRPr lang="en-US" sz="4000" b="1" dirty="0">
              <a:latin typeface="Footlight MT Light" panose="0204060206030A020304" pitchFamily="18" charset="0"/>
            </a:endParaRPr>
          </a:p>
        </p:txBody>
      </p:sp>
      <p:pic>
        <p:nvPicPr>
          <p:cNvPr id="22" name="Picture 14" descr="http://farmtocafeteriaconference.org/4/wp-content/uploads/2009/01/ftslogo-300x253.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
        <p:nvSpPr>
          <p:cNvPr id="24" name="Rectangle 23"/>
          <p:cNvSpPr/>
          <p:nvPr/>
        </p:nvSpPr>
        <p:spPr>
          <a:xfrm>
            <a:off x="1324807" y="5257800"/>
            <a:ext cx="6629400" cy="738664"/>
          </a:xfrm>
          <a:prstGeom prst="rect">
            <a:avLst/>
          </a:prstGeom>
        </p:spPr>
        <p:txBody>
          <a:bodyPr wrap="square">
            <a:spAutoFit/>
          </a:bodyPr>
          <a:lstStyle/>
          <a:p>
            <a:pPr algn="ctr"/>
            <a:r>
              <a:rPr lang="en-US" sz="2400" dirty="0" smtClean="0">
                <a:latin typeface="Footlight MT Light" panose="0204060206030A020304" pitchFamily="18" charset="0"/>
                <a:hlinkClick r:id="rId7"/>
              </a:rPr>
              <a:t>https://www.youtube.com/watch?v=1-SPuIpsaSs</a:t>
            </a:r>
            <a:endParaRPr lang="en-US" sz="2400" dirty="0" smtClean="0">
              <a:latin typeface="Footlight MT Light" panose="0204060206030A020304" pitchFamily="18" charset="0"/>
            </a:endParaRPr>
          </a:p>
          <a:p>
            <a:endParaRPr lang="en-US" dirty="0"/>
          </a:p>
        </p:txBody>
      </p:sp>
    </p:spTree>
    <p:extLst>
      <p:ext uri="{BB962C8B-B14F-4D97-AF65-F5344CB8AC3E}">
        <p14:creationId xmlns:p14="http://schemas.microsoft.com/office/powerpoint/2010/main" val="213933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hQSERUUEhQWFBQUGBQYGBgVFRUUGBUUFRYVFRcVFxcYHCYeGBwjGRUVHy8gIycpLCwsFR4xNTAqNSYrLCkBCQoKDgwOGg8PGiwkHyQsLCwsKSwsKSwsKSwsLCksLCwsLCwsLCwsLCwsLCwsLCwsLCwsLCwsLCwsLCwsLCwsLP/AABEIAMYA/wMBIgACEQEDEQH/xAAcAAABBQEBAQAAAAAAAAAAAAAAAQIDBAUGBwj/xAA9EAABAwIEAwUFBgUEAwEAAAABAAIRAyEEEjFBBVFhBiJxgZEHEzKhsSNCwdHh8BQVUmLxM3KCkiRDUxf/xAAZAQADAQEBAAAAAAAAAAAAAAAAAgMBBAX/xAAoEQACAgEDBAEDBQAAAAAAAAAAAQIRAwQSIRMxQVFhFCIyBRVCcYH/2gAMAwEAAhEDEQA/APcUIQgAQhCABCEIAEISOcAJNggBULFx/amlTs3vnpYeq5/Fdq6r5g5Bybb56rmyanHDydMNNkn4o7h9QDUgeJhVanF6LdajfWfovO6uMc4y5xPiZURqdVyS/UPSOqOh9s9EPaCh/wDQejvyTXdo6A+8f+pXnxqlNFUyp/uEvSH+hj7Z6A7tPR5uP/E/ioana2kNGvPkB+K4cVOqcyqVn18hvoYHZN7Xs/od6hT0u1VE65h4j8iuGzlPDpQtdMHooHoFLjlF2jx5yPqrrKgNwQfAyvNmuIU1LEOGjiPAwrx13tEZaJeGeioXF4XtFVbq6R/df56rXw3ahps9sHpf5LphqccvJzT0uSPybqFBQxzH/C4H6+inXQmn2OdpruCEIWmAhCEACEIQAIQhAAhCEACEIQAISErmeM9ptWUjbd3Pw/NSy5Y41ciuPFLI6iavFOOMoggd53IbeK43iXGalU95xy8hYeiqVKsmSVG+ovGz6uWT4R6+HTRx/LGF5TcyMqGtXA5M7KE9EASnBkpY5JbNG+7StYnsKcR0WAMidk8MT26QkKLAQNSynDqjKtswVgUiSLJzWqiYjQ5K0pwalyJ9whJTeR/la2D449kB3eHI6+RWM1ShdGPNKPZkp44y4Z2OC4myr8JvyOv6q2uGpvjT/C3uHca2qX6/mvTw6pS4kefl0rjzE20JGuBEi4SrtOIEIQgAQhCABCEIAEjnACTYBKuX7Q8WzH3bD3Rr/ceXgFLLlWKNsrixPJKkQ8e4+X9ymYZuf6v0XO1PFTvPNQli8DNllkds9zFjjBUiEtJSkKQUpTn0jyPnZc1FrIQEjQrBZFvp+aa1qVrk2xsWsiOe6c4QlDZKAEyoTgEsooLGhqka0JWoCKMFDEpalBTgUUZY3JCka1K3RPDUyFbGgJ4CdlSgJxRuVPaE5rE9rLp0KxoYpBTTw1SBqtERss8N4gWW1by/ELoGPBEi4K5dlOFo8PxWQwfhPy6r0NPma+2RxZ8Kl90e5soQheieeCEIQAIQkc6BJ2QBncb4j7tkD4nWHQc1yFVy0Mfic7y4+Xhss4sleFqczyS4/wAPZwY1CJCQmhsKUBRPM2XGzqQOJmybBUopHRSPAaIGvP8ABLz3NsgLUxw5J82TYKxmoY6fFDWmVJTZzSwsa8jWNcnNalypQFhlgGpQEKRrFpliNCfkShiflRQtgxqWE7Kn5U6QtgGpWtUjWp+RPQtkcQnNUgppW00yTFbFY1SMCGtUrWK0UI2JCe1qXKnNCskTbL+BxP3T5K8smi261KbpC9HBNtUzz80UnaHIQhdBEFR4xWy0yP6reW6vLM44yWt8SpZm1jdFcKTmrOarFREKxVaosvNeA0ewmQEQg0RrNuSmNNIGTb6rKGsjcNUwtlPdyKkYAdEr5Nsq5UoZPkpjShNLElDWMZ1CTKrDaW6R7ENBZEGpX008iE5oRQWRNYnkKTJsgUkUZYxrVM2mlbTspGNW7RXIZkUlNinyc0AKm0XcIxlk/KntanQqqIjZE0KUMSEqWmE6iK2NDE9rU/KlCook3IXInBqkypQxV2ktw6k26uUnKuwKak2F2YlRzZHZOhIEq6CILM4viGWp5m5yC4NkZi0WLo1id1prxDt9xipheKvqNd7x4AyhwIDWFn+mANR3jymVPJ+NFcSuR39VQvaud7L9s2YlgFQtbXaYc3QOBMBzJ11Fl0oM6aLyJ42nR6UZFdr5kcinhqgcMlSdnWVwMlRUeSjZBU58/qovd8lbLdkwtWOBu4Y2ps713SmklNOUAEa7LHGwsGj8UPantaDH0TwxZtDcQNpSpPdgaqw3D2lI6im6bF3lcRNrpz3HUKR9OLhOrU5aCjYw3Feg0k3JU7SZCdTpQFJTZqSEygzHITU3T6LSRcQVM1ie2mqLG7EcyNrE/Kn5U/IqqAjkV30lNSYkJuJ5qUPEp1ARyH+7UTWy4BTVnw2VB/FMpNz1XtZYmXuDbAwTfy9VXp2ye8tlieGrkMf7UsHTflaX1dL02hzTImQ4kaLN437UXijmw9CSTANR0gcyWt/NVSQu2T8HoLbOA5/VWGrw5nbHGYk/aVbMkwwe7AiJHdu4b35her9iaVQYOn712Yulw1kB14JOpmfVVhRPJFpWzeQhCqRBfO/tG443EYytVpNhrR7udTULO7m/tHTpK+iCvBe23ZI4TEubrRqEvpyZ1JJB8Ofgp5OxfCrlRwLKTmhueWudLhqCBrM7LQ4Zx7FYZ00qzsm7XnM0/wDE+Oyl4vRJa06wMvkP0Kgw4JblOl/RTtOPJ0vHUjTpe03FBhFQMeO7DnAtiNfh+Im3ouk7M+1am5sYv7N14e1pLCNpAktPy8F582kBm0ibA6zvba6jqOHLb0/YSPFGXgLce7PoLhPFqGIYXUqjHjctcD6jUKxVaNZ1XzpRw27HESNQSDfYwrdOrimNltaqI5PeenNSeJIblnvTyARZP95z+a8DwXG8RSJBrVBJsMxI+ZhatXtHizH/AJL4gCQAIE66CUrw0MrZ7O1gbfZT+7H7K8jr9v8AF1KQpkNkFnfbLSWsMkG8d6BP6ptT2nY0zkFFoGxaT0gEmSl6SD7j15gUjmrxzA+1HGs/1GU6gJGxYQOQIKs//r2JBM4dkGIGZwOpna+3oU3S4FtnrNNkz0T6ull5Oz204ghwGHptJ3zONvC0lU6ntcxxzZW0iCBAyE5TrMzdb0jLZ7NRaCEpF14jS9rvEDI+ykiLU4g3h2uo9LaKq3t/xJ5b/wCQ5v8Atpsb5mG3W9OjFbPfqYF5No3slY8W0+q+fuJdp8ZUp+6qYhxadYABcDrmcACR0WczFVQT36oytyA5nGWu7uUCbCLQEJI1xZ9IVKrQbuHS4WTie3eBYCXYqj3dYeHHlYCZ8l4O3AmpcuJIt3jsLDVSM4Wx0tn5T5g7J1Vh0m1dnq9X2vcOl0PqHKJEUnd43sJ/GNVncT9s9DNGGovq8y/7MHll1Jg8wF5lhuFARmmZj97St13BWyHDLAEWIsTAPXZUSQvS8j+0vtDx2KDQ0+5a28UnETJsXbnYeR5rladKq8hpLjlIFyTre0n6LbwFPI+qKcOdIInUDkBz1V2rh4aCRP3pBgz4AaIb+Bo4ytw3DjIMzCJMXnUakfXyWxwxktyvdmERa0ZdSepWdgsYHHQAAmRM8tB1P0V1lXK57bgg2HQxBC1IZvug4hxanTqNYYDrHdpcTaB4/kvbuzDj/CUMwIPu26iD0t4QvMOCdiKeNcx2JLmtY4FoFi+wuTrsF6vw/DGlSZTLi/I1rczvidAiT1VYezjzSvgugpVGHJ4KcgKuC9rPCn1aNJ9NjqjmucyGAuIFQC8ATHc16rvESsatUNGW12j5lxNLVrpaRs6QRysfGFl13ZHeP+ZX0h2l4TSrCalNj3Ad0uaDBPXyXjvab2eVBJoQ4EnuzBbF+7zChVOjtWa0clUoSC7edo/fmpKPDmVWuhwY4fdIMOgTrzVb3jqZc14IjY20UuB4n7p+YRPWb9fQrXdAqY/hWC7x94ImYEwLWV+vZ2WQwDYGZ8tt7yqNHGCrnBA7xm0SDJNuaXE40OBayM1gZ5anTqpSts6YJKPBJiabTAgGYg6wVX4hXdTGWRmJAnpH79VYdwwMIcCbXGkT0G6p16pf8QFrGI9UK+wr9+R2GxZG9o8oUhxPX8b3ULGgAx5WSM0JMyZjkdpHgU+1GKTRPRP2rc4ljdRz8fkjidVrnEtBjUGIsdkkE7AwR+5S1mj7376pbHq7GUIqNBNiyRNjIIVjB4ZmZwcCQZgiYtpPldVmNGUwYHSZv+Cv4bG5SwtEgEGNDaN1j4GUFJD2U6TA8Np5iQRJEAZrHxsUuKY2nAZd4DbchFwb+Ks1MbOYZbmZnrzhVBUY3Qd7c8yN0ljbSR9CcrpkQREQRqQOU/mpMCxhggy4ahwsJJlU6WNdo2BE67f3KtU4sDpE3E2TJCvb7NLEYZ0lzA2/3TBFk9rXC0QXeM5h130WdTxZtMi/luB804Y0OMmSBsCdZnUJqYm6K5NY0MozOIAne5vMEifFOzD/ANWZxAMz+psFmV6jnuLgyoBABB3M7TsojxJ1JuW7b7i0xuT+7IRjmqLPDcWA97iNTNpFtL+HNaL6oc6BeAMwnkBe1+fyXN4FtWo+KYLg47N+HlHJdpwLsQ8v+2cbxIHI6Zjv+iZ9yW+NHMGgRWDmzF73MRtHl81u8B4VVxVbLSloBcC8tOVs315wPVegcN7MU2H4Ggi0wLiIXS8P4exrRADYiw6LUmyUs6XZBw3hTWNazXKAJ3MCJWjTrRZ226GtgeBUOIcJCd/byjmXJeBT2lRM0Ce1WQhKklBKaSsNK+KuQDuCsejwrK8u1BBmdvBbGIbMEbH9/ROaNlKS5Kp8HDY7siyvVdnY17AZh14OlljO9mGHqOc7IWnYBzgLWNl6Ce7UcQNtOoOqt4WrLZI32CWNGts8O4x7Kq1OX4ZwdqMp7tt76LCHs7xeTMWBo/3gyRroJX0nUY1wUIwbQL/4Kag3s+aMTwnEU4b7kvdpLZJgaWUbuBYmDmpOF+h+YK+jMTwCi4h2W48vJOHBqUWaLf2jXmlpjdRnzbV4VXp/Ex8dAXD5KD3FbZj/AAyu8bWX0x/JWkHMAREAQIhOpcMZEZQAOiz+zeoz5totqxHunkET8LtBv4KP3NS/2bzEaNOnp+4X0x/JaZcHQLKx/J6Y+7Mzfx5ooOqz5dpsqiT7p/8A1cgsqgEhjhJiIOoPhC+nq/BKThBaOShbwVoIMDK3mAVlcjLNKj5wo4PEFoIoVSZF8rjMHSAipgcUSSaLxfQtIPgAblfSdLBsBI1F9oVilw5hHwggjQgQtpGPNI+aaPBMS+Psy3Y5reoKmwvYau5xD25GgzIuCR0819HP4TTIuwW3jzhR/wAqZEBtky4JubZ4zguw7mgB4HQk2IPLktEdkmtIGUmBsO7yOi9MqcPAGUNkddY5SreG4SAB0Hol2pmb2jgaHZYEsJEWvy0n1V0di6bnAkAtA5SZ8CCuyPDmh1hrf8U52FvaAt2oXczm8F2fYwiYno0CANBbT9VoUuGAGYMLU9z1UtNkSmSFbIG4JsWE/VNectgp6TIuFA4G60B5eQFDSp5nT9UPq5jG37urVBoazqSk/JjdkTNEWTwoGlTNXQiY8lRkp5CjcsNIqtWNFVHHKciSWkWupa5XMcVpwSY11/Nc+aUoq4nRijGTpm9nGYuYc4dq2b+LfyT24kEgMmOekRsQdCuOoYxzT3XfoujwGLZVALgA8a7SR4LmxZ9zrsWyYdvJpveQb+ikaZHVNa8bqOnUhx71utl1Wc9DXViHGRPIINY2jdOrNBJI1duqjqLrQ/eYskbaGSLdDEm4O/yHMKVziIi6pUnBslzgkq8TDeqxzSXIbXfBafXIvz1U4eS0EenVZX8xn7vzVrAYklxkQNr9UkZJvhmuLonr4hwvlKMM/M2TI5j5qy96gp1BExclU2u+4l8diNz4nK2euijOIqchA2VnOFLaFmxvyF/BS/jHf0qSjiiReyswNwj3TeS1QkvJja9EYqyp6FWVC2iFJ7uLhUViugq1Itp1VepiQDqn4syzqFVoYb/lPNJKTukakqtlyl3vzR7s7p1MRoEj3mY3VUIwB5qu994I/fNSBsnXRD6oiUNgkV/dADMTYIfXl1tBZVK1cuMDRT4eklgUaouUlZYFDTYrDQrIkxSExzFLCSEBZTq0lmYzCSt0sUNShKVodSo4TG8DMywwfkqRp1aZ+EmN2n9ld7VwSqVOGrnnp4y5o6Y52jk6faBzNSR0cCPmrVPtBO4Pmtatwidln1+zbT90KL0z/jIossX3Qz+dOJg76X1SDGOnWFUq9nCPhJCgq0K7dId6g+cKEsGT2VU4eDR96Sp6VXZY7ca8DvU3D/bcFT0OKMkSYm1xEKXTku5u5M1RUM6q/wALxQBOcgQLSVk4fEAjUevJSyCJ6Jo3F2hJU+Gb1TitMA98SqVHjE6QfHmsfFd5oEX59OSqioW+CXJqpqXwPDTxaOqbiiRpHzUgxL45rCwvE41K0KXExzV4aiLXLIywteDRGJtN04Y0Kh/MhzThj2qvXj7J9F+i9/FbgapG1XG6onHDQJf4tY86BYmXi/mUCtCzX4lRHE+fhdL1W3wb015NZmNkwE2txAXvdZAc8/CI6n8lPh8EZlxkq0Oo1yJJQRLX4g4wGaHXn+ijZh3OMmVpUcKrLKCusfl8k3OuxRoYJXadFTBieGqyRJysa1ikAQAlQKCEIQAiQhOQgBhammkpEQg2yA0FG7Cq3CSEG2Z1TBBVavDhyW1lTTTWUMpHPv4YOSrVODg6gLpjQTDhku0becdX7MsO0Tyt9FGzgDmCGuIHI3+q7T+FTThErxRfgbqv2cW/BVhyd8lE8uESw9YE3XbnBKN2AHJRlpYSKR1DRxDqzBqSPIpRjWx8Q9V2L+EtOygPAWf0j0UHoF4ZZav2jlm41v8AU31UjccNszvALpm8DZ/SPRT0+FAbfJC0KXkx6q/BzVF1R3wsI8bK/S4fUdqY8Fv08EArDMOF0R00EQlnbMWhwYbyfG6us4cBstEMTsq6FFLsQc2yk3BhTNw4U8JUwtkYYnZU5CDBISoQgAQhCABCEIAEIQgAQhCABCEIAEIQgAhJCVCAEhEIQgAhEIQgBMqMqEIATKlDUIQAsJUIQAIQhAAhCEACEIQAIQhAAhCEAf/Z">
            <a:hlinkClick r:id="rId2"/>
          </p:cNvPr>
          <p:cNvSpPr>
            <a:spLocks noChangeAspect="1" noChangeArrowheads="1"/>
          </p:cNvSpPr>
          <p:nvPr/>
        </p:nvSpPr>
        <p:spPr bwMode="auto">
          <a:xfrm>
            <a:off x="57150" y="-1287463"/>
            <a:ext cx="3467100"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TextBox 9"/>
          <p:cNvSpPr txBox="1"/>
          <p:nvPr/>
        </p:nvSpPr>
        <p:spPr>
          <a:xfrm>
            <a:off x="2615310" y="4789770"/>
            <a:ext cx="4134080" cy="707886"/>
          </a:xfrm>
          <a:prstGeom prst="rect">
            <a:avLst/>
          </a:prstGeom>
          <a:noFill/>
        </p:spPr>
        <p:txBody>
          <a:bodyPr wrap="none" rtlCol="0">
            <a:spAutoFit/>
          </a:bodyPr>
          <a:lstStyle/>
          <a:p>
            <a:r>
              <a:rPr lang="en-US" sz="4000" dirty="0" smtClean="0">
                <a:latin typeface="Footlight MT Light" panose="0204060206030A020304" pitchFamily="18" charset="0"/>
              </a:rPr>
              <a:t>Peppers for Lunch</a:t>
            </a:r>
            <a:endParaRPr lang="en-US" sz="4000" dirty="0">
              <a:latin typeface="Footlight MT Light" panose="0204060206030A020304" pitchFamily="18" charset="0"/>
            </a:endParaRPr>
          </a:p>
        </p:txBody>
      </p:sp>
      <p:pic>
        <p:nvPicPr>
          <p:cNvPr id="23555" name="Picture 3" descr="http://www.foodsitemagazine.com/wp-content/uploads/2014/02/bellpep.jpg"/>
          <p:cNvPicPr>
            <a:picLocks noChangeAspect="1" noChangeArrowheads="1"/>
          </p:cNvPicPr>
          <p:nvPr/>
        </p:nvPicPr>
        <p:blipFill rotWithShape="1">
          <a:blip r:embed="rId3">
            <a:extLst>
              <a:ext uri="{28A0092B-C50C-407E-A947-70E740481C1C}">
                <a14:useLocalDpi xmlns:a14="http://schemas.microsoft.com/office/drawing/2010/main" val="0"/>
              </a:ext>
            </a:extLst>
          </a:blip>
          <a:srcRect l="8145" r="8763"/>
          <a:stretch/>
        </p:blipFill>
        <p:spPr bwMode="auto">
          <a:xfrm>
            <a:off x="2642019" y="1828800"/>
            <a:ext cx="3799002" cy="293260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9" name="Picture 14" descr="http://farmtocafeteriaconference.org/4/wp-content/uploads/2009/01/ftslogo-300x253.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Tree>
    <p:extLst>
      <p:ext uri="{BB962C8B-B14F-4D97-AF65-F5344CB8AC3E}">
        <p14:creationId xmlns:p14="http://schemas.microsoft.com/office/powerpoint/2010/main" val="22657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1000"/>
                                        <p:tgtEl>
                                          <p:spTgt spid="2355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50"/>
                                        <p:tgtEl>
                                          <p:spTgt spid="10"/>
                                        </p:tgtEl>
                                      </p:cBhvr>
                                    </p:animEffect>
                                    <p:anim calcmode="lin" valueType="num">
                                      <p:cBhvr>
                                        <p:cTn id="12" dur="750" fill="hold"/>
                                        <p:tgtEl>
                                          <p:spTgt spid="10"/>
                                        </p:tgtEl>
                                        <p:attrNameLst>
                                          <p:attrName>ppt_x</p:attrName>
                                        </p:attrNameLst>
                                      </p:cBhvr>
                                      <p:tavLst>
                                        <p:tav tm="0">
                                          <p:val>
                                            <p:strVal val="#ppt_x"/>
                                          </p:val>
                                        </p:tav>
                                        <p:tav tm="100000">
                                          <p:val>
                                            <p:strVal val="#ppt_x"/>
                                          </p:val>
                                        </p:tav>
                                      </p:tavLst>
                                    </p:anim>
                                    <p:anim calcmode="lin" valueType="num">
                                      <p:cBhvr>
                                        <p:cTn id="13"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hQSERUUEhQWFBQUGBQYGBgVFRUUGBUUFRYVFRcVFxcYHCYeGBwjGRUVHy8gIycpLCwsFR4xNTAqNSYrLCkBCQoKDgwOGg8PGiwkHyQsLCwsKSwsKSwsKSwsLCksLCwsLCwsLCwsLCwsLCwsLCwsLCwsLCwsLCwsLCwsLCwsLP/AABEIAMYA/wMBIgACEQEDEQH/xAAcAAABBQEBAQAAAAAAAAAAAAAAAQIDBAUGBwj/xAA9EAABAwIEAwUFBgUEAwEAAAABAAIRAyEEEjFBBVFhBiJxgZEHEzKhsSNCwdHh8BQVUmLxM3KCkiRDUxf/xAAZAQADAQEBAAAAAAAAAAAAAAAAAgMBBAX/xAAoEQACAgEDBAEDBQAAAAAAAAAAAQIRAwQSIRMxQVFhFCIyBRVCcYH/2gAMAwEAAhEDEQA/APcUIQgAQhCABCEIAEISOcAJNggBULFx/amlTs3vnpYeq5/Fdq6r5g5Bybb56rmyanHDydMNNkn4o7h9QDUgeJhVanF6LdajfWfovO6uMc4y5xPiZURqdVyS/UPSOqOh9s9EPaCh/wDQejvyTXdo6A+8f+pXnxqlNFUyp/uEvSH+hj7Z6A7tPR5uP/E/ioana2kNGvPkB+K4cVOqcyqVn18hvoYHZN7Xs/od6hT0u1VE65h4j8iuGzlPDpQtdMHooHoFLjlF2jx5yPqrrKgNwQfAyvNmuIU1LEOGjiPAwrx13tEZaJeGeioXF4XtFVbq6R/df56rXw3ahps9sHpf5LphqccvJzT0uSPybqFBQxzH/C4H6+inXQmn2OdpruCEIWmAhCEACEIQAIQhAAhCEACEIQAISErmeM9ptWUjbd3Pw/NSy5Y41ciuPFLI6iavFOOMoggd53IbeK43iXGalU95xy8hYeiqVKsmSVG+ovGz6uWT4R6+HTRx/LGF5TcyMqGtXA5M7KE9EASnBkpY5JbNG+7StYnsKcR0WAMidk8MT26QkKLAQNSynDqjKtswVgUiSLJzWqiYjQ5K0pwalyJ9whJTeR/la2D449kB3eHI6+RWM1ShdGPNKPZkp44y4Z2OC4myr8JvyOv6q2uGpvjT/C3uHca2qX6/mvTw6pS4kefl0rjzE20JGuBEi4SrtOIEIQgAQhCABCEIAEjnACTYBKuX7Q8WzH3bD3Rr/ceXgFLLlWKNsrixPJKkQ8e4+X9ymYZuf6v0XO1PFTvPNQli8DNllkds9zFjjBUiEtJSkKQUpTn0jyPnZc1FrIQEjQrBZFvp+aa1qVrk2xsWsiOe6c4QlDZKAEyoTgEsooLGhqka0JWoCKMFDEpalBTgUUZY3JCka1K3RPDUyFbGgJ4CdlSgJxRuVPaE5rE9rLp0KxoYpBTTw1SBqtERss8N4gWW1by/ELoGPBEi4K5dlOFo8PxWQwfhPy6r0NPma+2RxZ8Kl90e5soQheieeCEIQAIQkc6BJ2QBncb4j7tkD4nWHQc1yFVy0Mfic7y4+Xhss4sleFqczyS4/wAPZwY1CJCQmhsKUBRPM2XGzqQOJmybBUopHRSPAaIGvP8ABLz3NsgLUxw5J82TYKxmoY6fFDWmVJTZzSwsa8jWNcnNalypQFhlgGpQEKRrFpliNCfkShiflRQtgxqWE7Kn5U6QtgGpWtUjWp+RPQtkcQnNUgppW00yTFbFY1SMCGtUrWK0UI2JCe1qXKnNCskTbL+BxP3T5K8smi261KbpC9HBNtUzz80UnaHIQhdBEFR4xWy0yP6reW6vLM44yWt8SpZm1jdFcKTmrOarFREKxVaosvNeA0ewmQEQg0RrNuSmNNIGTb6rKGsjcNUwtlPdyKkYAdEr5Nsq5UoZPkpjShNLElDWMZ1CTKrDaW6R7ENBZEGpX008iE5oRQWRNYnkKTJsgUkUZYxrVM2mlbTspGNW7RXIZkUlNinyc0AKm0XcIxlk/KntanQqqIjZE0KUMSEqWmE6iK2NDE9rU/KlCook3IXInBqkypQxV2ktw6k26uUnKuwKak2F2YlRzZHZOhIEq6CILM4viGWp5m5yC4NkZi0WLo1id1prxDt9xipheKvqNd7x4AyhwIDWFn+mANR3jymVPJ+NFcSuR39VQvaud7L9s2YlgFQtbXaYc3QOBMBzJ11Fl0oM6aLyJ42nR6UZFdr5kcinhqgcMlSdnWVwMlRUeSjZBU58/qovd8lbLdkwtWOBu4Y2ps713SmklNOUAEa7LHGwsGj8UPantaDH0TwxZtDcQNpSpPdgaqw3D2lI6im6bF3lcRNrpz3HUKR9OLhOrU5aCjYw3Feg0k3JU7SZCdTpQFJTZqSEygzHITU3T6LSRcQVM1ie2mqLG7EcyNrE/Kn5U/IqqAjkV30lNSYkJuJ5qUPEp1ARyH+7UTWy4BTVnw2VB/FMpNz1XtZYmXuDbAwTfy9VXp2ye8tlieGrkMf7UsHTflaX1dL02hzTImQ4kaLN437UXijmw9CSTANR0gcyWt/NVSQu2T8HoLbOA5/VWGrw5nbHGYk/aVbMkwwe7AiJHdu4b35her9iaVQYOn712Yulw1kB14JOpmfVVhRPJFpWzeQhCqRBfO/tG443EYytVpNhrR7udTULO7m/tHTpK+iCvBe23ZI4TEubrRqEvpyZ1JJB8Ofgp5OxfCrlRwLKTmhueWudLhqCBrM7LQ4Zx7FYZ00qzsm7XnM0/wDE+Oyl4vRJa06wMvkP0Kgw4JblOl/RTtOPJ0vHUjTpe03FBhFQMeO7DnAtiNfh+Im3ouk7M+1am5sYv7N14e1pLCNpAktPy8F582kBm0ibA6zvba6jqOHLb0/YSPFGXgLce7PoLhPFqGIYXUqjHjctcD6jUKxVaNZ1XzpRw27HESNQSDfYwrdOrimNltaqI5PeenNSeJIblnvTyARZP95z+a8DwXG8RSJBrVBJsMxI+ZhatXtHizH/AJL4gCQAIE66CUrw0MrZ7O1gbfZT+7H7K8jr9v8AF1KQpkNkFnfbLSWsMkG8d6BP6ptT2nY0zkFFoGxaT0gEmSl6SD7j15gUjmrxzA+1HGs/1GU6gJGxYQOQIKs//r2JBM4dkGIGZwOpna+3oU3S4FtnrNNkz0T6ull5Oz204ghwGHptJ3zONvC0lU6ntcxxzZW0iCBAyE5TrMzdb0jLZ7NRaCEpF14jS9rvEDI+ykiLU4g3h2uo9LaKq3t/xJ5b/wCQ5v8Atpsb5mG3W9OjFbPfqYF5No3slY8W0+q+fuJdp8ZUp+6qYhxadYABcDrmcACR0WczFVQT36oytyA5nGWu7uUCbCLQEJI1xZ9IVKrQbuHS4WTie3eBYCXYqj3dYeHHlYCZ8l4O3AmpcuJIt3jsLDVSM4Wx0tn5T5g7J1Vh0m1dnq9X2vcOl0PqHKJEUnd43sJ/GNVncT9s9DNGGovq8y/7MHll1Jg8wF5lhuFARmmZj97St13BWyHDLAEWIsTAPXZUSQvS8j+0vtDx2KDQ0+5a28UnETJsXbnYeR5rladKq8hpLjlIFyTre0n6LbwFPI+qKcOdIInUDkBz1V2rh4aCRP3pBgz4AaIb+Bo4ytw3DjIMzCJMXnUakfXyWxwxktyvdmERa0ZdSepWdgsYHHQAAmRM8tB1P0V1lXK57bgg2HQxBC1IZvug4hxanTqNYYDrHdpcTaB4/kvbuzDj/CUMwIPu26iD0t4QvMOCdiKeNcx2JLmtY4FoFi+wuTrsF6vw/DGlSZTLi/I1rczvidAiT1VYezjzSvgugpVGHJ4KcgKuC9rPCn1aNJ9NjqjmucyGAuIFQC8ATHc16rvESsatUNGW12j5lxNLVrpaRs6QRysfGFl13ZHeP+ZX0h2l4TSrCalNj3Ad0uaDBPXyXjvab2eVBJoQ4EnuzBbF+7zChVOjtWa0clUoSC7edo/fmpKPDmVWuhwY4fdIMOgTrzVb3jqZc14IjY20UuB4n7p+YRPWb9fQrXdAqY/hWC7x94ImYEwLWV+vZ2WQwDYGZ8tt7yqNHGCrnBA7xm0SDJNuaXE40OBayM1gZ5anTqpSts6YJKPBJiabTAgGYg6wVX4hXdTGWRmJAnpH79VYdwwMIcCbXGkT0G6p16pf8QFrGI9UK+wr9+R2GxZG9o8oUhxPX8b3ULGgAx5WSM0JMyZjkdpHgU+1GKTRPRP2rc4ljdRz8fkjidVrnEtBjUGIsdkkE7AwR+5S1mj7376pbHq7GUIqNBNiyRNjIIVjB4ZmZwcCQZgiYtpPldVmNGUwYHSZv+Cv4bG5SwtEgEGNDaN1j4GUFJD2U6TA8Np5iQRJEAZrHxsUuKY2nAZd4DbchFwb+Ks1MbOYZbmZnrzhVBUY3Qd7c8yN0ljbSR9CcrpkQREQRqQOU/mpMCxhggy4ahwsJJlU6WNdo2BE67f3KtU4sDpE3E2TJCvb7NLEYZ0lzA2/3TBFk9rXC0QXeM5h130WdTxZtMi/luB804Y0OMmSBsCdZnUJqYm6K5NY0MozOIAne5vMEifFOzD/ANWZxAMz+psFmV6jnuLgyoBABB3M7TsojxJ1JuW7b7i0xuT+7IRjmqLPDcWA97iNTNpFtL+HNaL6oc6BeAMwnkBe1+fyXN4FtWo+KYLg47N+HlHJdpwLsQ8v+2cbxIHI6Zjv+iZ9yW+NHMGgRWDmzF73MRtHl81u8B4VVxVbLSloBcC8tOVs315wPVegcN7MU2H4Ggi0wLiIXS8P4exrRADYiw6LUmyUs6XZBw3hTWNazXKAJ3MCJWjTrRZ226GtgeBUOIcJCd/byjmXJeBT2lRM0Ce1WQhKklBKaSsNK+KuQDuCsejwrK8u1BBmdvBbGIbMEbH9/ROaNlKS5Kp8HDY7siyvVdnY17AZh14OlljO9mGHqOc7IWnYBzgLWNl6Ce7UcQNtOoOqt4WrLZI32CWNGts8O4x7Kq1OX4ZwdqMp7tt76LCHs7xeTMWBo/3gyRroJX0nUY1wUIwbQL/4Kag3s+aMTwnEU4b7kvdpLZJgaWUbuBYmDmpOF+h+YK+jMTwCi4h2W48vJOHBqUWaLf2jXmlpjdRnzbV4VXp/Ex8dAXD5KD3FbZj/AAyu8bWX0x/JWkHMAREAQIhOpcMZEZQAOiz+zeoz5totqxHunkET8LtBv4KP3NS/2bzEaNOnp+4X0x/JaZcHQLKx/J6Y+7Mzfx5ooOqz5dpsqiT7p/8A1cgsqgEhjhJiIOoPhC+nq/BKThBaOShbwVoIMDK3mAVlcjLNKj5wo4PEFoIoVSZF8rjMHSAipgcUSSaLxfQtIPgAblfSdLBsBI1F9oVilw5hHwggjQgQtpGPNI+aaPBMS+Psy3Y5reoKmwvYau5xD25GgzIuCR0819HP4TTIuwW3jzhR/wAqZEBtky4JubZ4zguw7mgB4HQk2IPLktEdkmtIGUmBsO7yOi9MqcPAGUNkddY5SreG4SAB0Hol2pmb2jgaHZYEsJEWvy0n1V0di6bnAkAtA5SZ8CCuyPDmh1hrf8U52FvaAt2oXczm8F2fYwiYno0CANBbT9VoUuGAGYMLU9z1UtNkSmSFbIG4JsWE/VNectgp6TIuFA4G60B5eQFDSp5nT9UPq5jG37urVBoazqSk/JjdkTNEWTwoGlTNXQiY8lRkp5CjcsNIqtWNFVHHKciSWkWupa5XMcVpwSY11/Nc+aUoq4nRijGTpm9nGYuYc4dq2b+LfyT24kEgMmOekRsQdCuOoYxzT3XfoujwGLZVALgA8a7SR4LmxZ9zrsWyYdvJpveQb+ikaZHVNa8bqOnUhx71utl1Wc9DXViHGRPIINY2jdOrNBJI1duqjqLrQ/eYskbaGSLdDEm4O/yHMKVziIi6pUnBslzgkq8TDeqxzSXIbXfBafXIvz1U4eS0EenVZX8xn7vzVrAYklxkQNr9UkZJvhmuLonr4hwvlKMM/M2TI5j5qy96gp1BExclU2u+4l8diNz4nK2euijOIqchA2VnOFLaFmxvyF/BS/jHf0qSjiiReyswNwj3TeS1QkvJja9EYqyp6FWVC2iFJ7uLhUViugq1Itp1VepiQDqn4syzqFVoYb/lPNJKTukakqtlyl3vzR7s7p1MRoEj3mY3VUIwB5qu994I/fNSBsnXRD6oiUNgkV/dADMTYIfXl1tBZVK1cuMDRT4eklgUaouUlZYFDTYrDQrIkxSExzFLCSEBZTq0lmYzCSt0sUNShKVodSo4TG8DMywwfkqRp1aZ+EmN2n9ld7VwSqVOGrnnp4y5o6Y52jk6faBzNSR0cCPmrVPtBO4Pmtatwidln1+zbT90KL0z/jIossX3Qz+dOJg76X1SDGOnWFUq9nCPhJCgq0K7dId6g+cKEsGT2VU4eDR96Sp6VXZY7ca8DvU3D/bcFT0OKMkSYm1xEKXTku5u5M1RUM6q/wALxQBOcgQLSVk4fEAjUevJSyCJ6Jo3F2hJU+Gb1TitMA98SqVHjE6QfHmsfFd5oEX59OSqioW+CXJqpqXwPDTxaOqbiiRpHzUgxL45rCwvE41K0KXExzV4aiLXLIywteDRGJtN04Y0Kh/MhzThj2qvXj7J9F+i9/FbgapG1XG6onHDQJf4tY86BYmXi/mUCtCzX4lRHE+fhdL1W3wb015NZmNkwE2txAXvdZAc8/CI6n8lPh8EZlxkq0Oo1yJJQRLX4g4wGaHXn+ijZh3OMmVpUcKrLKCusfl8k3OuxRoYJXadFTBieGqyRJysa1ikAQAlQKCEIQAiQhOQgBhammkpEQg2yA0FG7Cq3CSEG2Z1TBBVavDhyW1lTTTWUMpHPv4YOSrVODg6gLpjQTDhku0becdX7MsO0Tyt9FGzgDmCGuIHI3+q7T+FTThErxRfgbqv2cW/BVhyd8lE8uESw9YE3XbnBKN2AHJRlpYSKR1DRxDqzBqSPIpRjWx8Q9V2L+EtOygPAWf0j0UHoF4ZZav2jlm41v8AU31UjccNszvALpm8DZ/SPRT0+FAbfJC0KXkx6q/BzVF1R3wsI8bK/S4fUdqY8Fv08EArDMOF0R00EQlnbMWhwYbyfG6us4cBstEMTsq6FFLsQc2yk3BhTNw4U8JUwtkYYnZU5CDBISoQgAQhCABCEIAEIQgAQhCABCEIAEIQgAhJCVCAEhEIQgAhEIQgBMqMqEIATKlDUIQAsJUIQAIQhAAhCEACEIQAIQhAAhCEAf/Z">
            <a:hlinkClick r:id="rId2"/>
          </p:cNvPr>
          <p:cNvSpPr>
            <a:spLocks noChangeAspect="1" noChangeArrowheads="1"/>
          </p:cNvSpPr>
          <p:nvPr/>
        </p:nvSpPr>
        <p:spPr bwMode="auto">
          <a:xfrm>
            <a:off x="57150" y="-1287463"/>
            <a:ext cx="3467100"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3555" name="Picture 3" descr="http://www.foodsitemagazine.com/wp-content/uploads/2014/02/bellpep.jpg"/>
          <p:cNvPicPr>
            <a:picLocks noChangeAspect="1" noChangeArrowheads="1"/>
          </p:cNvPicPr>
          <p:nvPr/>
        </p:nvPicPr>
        <p:blipFill rotWithShape="1">
          <a:blip r:embed="rId3">
            <a:extLst>
              <a:ext uri="{28A0092B-C50C-407E-A947-70E740481C1C}">
                <a14:useLocalDpi xmlns:a14="http://schemas.microsoft.com/office/drawing/2010/main" val="0"/>
              </a:ext>
            </a:extLst>
          </a:blip>
          <a:srcRect l="8145" r="8763"/>
          <a:stretch/>
        </p:blipFill>
        <p:spPr bwMode="auto">
          <a:xfrm>
            <a:off x="4875799" y="3092077"/>
            <a:ext cx="3200400" cy="247052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9" name="Picture 14" descr="http://farmtocafeteriaconference.org/4/wp-content/uploads/2009/01/ftslogo-300x253.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pic>
        <p:nvPicPr>
          <p:cNvPr id="3074" name="Picture 2" descr="http://groweralliance.net/wp-content/uploads/2011/07/bell-pepper-plant-300x225.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799" y="3093720"/>
            <a:ext cx="3291840" cy="24688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286020" y="1273314"/>
            <a:ext cx="4509311" cy="707886"/>
          </a:xfrm>
          <a:prstGeom prst="rect">
            <a:avLst/>
          </a:prstGeom>
          <a:noFill/>
        </p:spPr>
        <p:txBody>
          <a:bodyPr wrap="none" rtlCol="0">
            <a:spAutoFit/>
          </a:bodyPr>
          <a:lstStyle/>
          <a:p>
            <a:r>
              <a:rPr lang="en-US" sz="4000" b="1" dirty="0">
                <a:latin typeface="Footlight MT Light" panose="0204060206030A020304" pitchFamily="18" charset="0"/>
              </a:rPr>
              <a:t>What About </a:t>
            </a:r>
            <a:r>
              <a:rPr lang="en-US" sz="4000" b="1" dirty="0" smtClean="0">
                <a:latin typeface="Footlight MT Light" panose="0204060206030A020304" pitchFamily="18" charset="0"/>
              </a:rPr>
              <a:t>Peppers</a:t>
            </a:r>
            <a:endParaRPr lang="en-US" sz="4000" b="1" dirty="0">
              <a:latin typeface="Footlight MT Light" panose="0204060206030A020304" pitchFamily="18" charset="0"/>
            </a:endParaRPr>
          </a:p>
        </p:txBody>
      </p:sp>
      <p:sp>
        <p:nvSpPr>
          <p:cNvPr id="17" name="TextBox 16"/>
          <p:cNvSpPr txBox="1"/>
          <p:nvPr/>
        </p:nvSpPr>
        <p:spPr>
          <a:xfrm>
            <a:off x="2412311" y="1905000"/>
            <a:ext cx="4419864" cy="954107"/>
          </a:xfrm>
          <a:prstGeom prst="rect">
            <a:avLst/>
          </a:prstGeom>
          <a:noFill/>
        </p:spPr>
        <p:txBody>
          <a:bodyPr wrap="none" rtlCol="0">
            <a:spAutoFit/>
          </a:bodyPr>
          <a:lstStyle/>
          <a:p>
            <a:pPr algn="ctr"/>
            <a:r>
              <a:rPr lang="en-US" sz="2800" dirty="0" smtClean="0">
                <a:latin typeface="Footlight MT Light" panose="0204060206030A020304" pitchFamily="18" charset="0"/>
              </a:rPr>
              <a:t>Peppers come from a PLANT.</a:t>
            </a:r>
          </a:p>
          <a:p>
            <a:pPr algn="ctr"/>
            <a:r>
              <a:rPr lang="en-US" sz="2800" dirty="0" smtClean="0">
                <a:latin typeface="Footlight MT Light" panose="0204060206030A020304" pitchFamily="18" charset="0"/>
              </a:rPr>
              <a:t>Peppers are VEGETABLES.</a:t>
            </a:r>
            <a:endParaRPr lang="en-US" sz="2800" dirty="0">
              <a:latin typeface="Footlight MT Light" panose="0204060206030A020304" pitchFamily="18" charset="0"/>
            </a:endParaRPr>
          </a:p>
        </p:txBody>
      </p:sp>
      <p:cxnSp>
        <p:nvCxnSpPr>
          <p:cNvPr id="18" name="Straight Arrow Connector 17"/>
          <p:cNvCxnSpPr/>
          <p:nvPr/>
        </p:nvCxnSpPr>
        <p:spPr>
          <a:xfrm>
            <a:off x="4191000" y="4343400"/>
            <a:ext cx="54864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71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75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circle(in)">
                                      <p:cBhvr>
                                        <p:cTn id="12" dur="10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circle(in)">
                                      <p:cBhvr>
                                        <p:cTn id="17" dur="10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circle(out)">
                                      <p:cBhvr>
                                        <p:cTn id="22" dur="10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6" presetClass="entr" presetSubtype="32" fill="hold" nodeType="withEffect">
                                  <p:stCondLst>
                                    <p:cond delay="0"/>
                                  </p:stCondLst>
                                  <p:childTnLst>
                                    <p:set>
                                      <p:cBhvr>
                                        <p:cTn id="30" dur="1" fill="hold">
                                          <p:stCondLst>
                                            <p:cond delay="0"/>
                                          </p:stCondLst>
                                        </p:cTn>
                                        <p:tgtEl>
                                          <p:spTgt spid="23555"/>
                                        </p:tgtEl>
                                        <p:attrNameLst>
                                          <p:attrName>style.visibility</p:attrName>
                                        </p:attrNameLst>
                                      </p:cBhvr>
                                      <p:to>
                                        <p:strVal val="visible"/>
                                      </p:to>
                                    </p:set>
                                    <p:animEffect transition="in" filter="circle(out)">
                                      <p:cBhvr>
                                        <p:cTn id="31" dur="1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hQSERUUEhQWFBQUGBQYGBgVFRUUGBUUFRYVFRcVFxcYHCYeGBwjGRUVHy8gIycpLCwsFR4xNTAqNSYrLCkBCQoKDgwOGg8PGiwkHyQsLCwsKSwsKSwsKSwsLCksLCwsLCwsLCwsLCwsLCwsLCwsLCwsLCwsLCwsLCwsLCwsLP/AABEIAMYA/wMBIgACEQEDEQH/xAAcAAABBQEBAQAAAAAAAAAAAAAAAQIDBAUGBwj/xAA9EAABAwIEAwUFBgUEAwEAAAABAAIRAyEEEjFBBVFhBiJxgZEHEzKhsSNCwdHh8BQVUmLxM3KCkiRDUxf/xAAZAQADAQEBAAAAAAAAAAAAAAAAAgMBBAX/xAAoEQACAgEDBAEDBQAAAAAAAAAAAQIRAwQSIRMxQVFhFCIyBRVCcYH/2gAMAwEAAhEDEQA/APcUIQgAQhCABCEIAEISOcAJNggBULFx/amlTs3vnpYeq5/Fdq6r5g5Bybb56rmyanHDydMNNkn4o7h9QDUgeJhVanF6LdajfWfovO6uMc4y5xPiZURqdVyS/UPSOqOh9s9EPaCh/wDQejvyTXdo6A+8f+pXnxqlNFUyp/uEvSH+hj7Z6A7tPR5uP/E/ioana2kNGvPkB+K4cVOqcyqVn18hvoYHZN7Xs/od6hT0u1VE65h4j8iuGzlPDpQtdMHooHoFLjlF2jx5yPqrrKgNwQfAyvNmuIU1LEOGjiPAwrx13tEZaJeGeioXF4XtFVbq6R/df56rXw3ahps9sHpf5LphqccvJzT0uSPybqFBQxzH/C4H6+inXQmn2OdpruCEIWmAhCEACEIQAIQhAAhCEACEIQAISErmeM9ptWUjbd3Pw/NSy5Y41ciuPFLI6iavFOOMoggd53IbeK43iXGalU95xy8hYeiqVKsmSVG+ovGz6uWT4R6+HTRx/LGF5TcyMqGtXA5M7KE9EASnBkpY5JbNG+7StYnsKcR0WAMidk8MT26QkKLAQNSynDqjKtswVgUiSLJzWqiYjQ5K0pwalyJ9whJTeR/la2D449kB3eHI6+RWM1ShdGPNKPZkp44y4Z2OC4myr8JvyOv6q2uGpvjT/C3uHca2qX6/mvTw6pS4kefl0rjzE20JGuBEi4SrtOIEIQgAQhCABCEIAEjnACTYBKuX7Q8WzH3bD3Rr/ceXgFLLlWKNsrixPJKkQ8e4+X9ymYZuf6v0XO1PFTvPNQli8DNllkds9zFjjBUiEtJSkKQUpTn0jyPnZc1FrIQEjQrBZFvp+aa1qVrk2xsWsiOe6c4QlDZKAEyoTgEsooLGhqka0JWoCKMFDEpalBTgUUZY3JCka1K3RPDUyFbGgJ4CdlSgJxRuVPaE5rE9rLp0KxoYpBTTw1SBqtERss8N4gWW1by/ELoGPBEi4K5dlOFo8PxWQwfhPy6r0NPma+2RxZ8Kl90e5soQheieeCEIQAIQkc6BJ2QBncb4j7tkD4nWHQc1yFVy0Mfic7y4+Xhss4sleFqczyS4/wAPZwY1CJCQmhsKUBRPM2XGzqQOJmybBUopHRSPAaIGvP8ABLz3NsgLUxw5J82TYKxmoY6fFDWmVJTZzSwsa8jWNcnNalypQFhlgGpQEKRrFpliNCfkShiflRQtgxqWE7Kn5U6QtgGpWtUjWp+RPQtkcQnNUgppW00yTFbFY1SMCGtUrWK0UI2JCe1qXKnNCskTbL+BxP3T5K8smi261KbpC9HBNtUzz80UnaHIQhdBEFR4xWy0yP6reW6vLM44yWt8SpZm1jdFcKTmrOarFREKxVaosvNeA0ewmQEQg0RrNuSmNNIGTb6rKGsjcNUwtlPdyKkYAdEr5Nsq5UoZPkpjShNLElDWMZ1CTKrDaW6R7ENBZEGpX008iE5oRQWRNYnkKTJsgUkUZYxrVM2mlbTspGNW7RXIZkUlNinyc0AKm0XcIxlk/KntanQqqIjZE0KUMSEqWmE6iK2NDE9rU/KlCook3IXInBqkypQxV2ktw6k26uUnKuwKak2F2YlRzZHZOhIEq6CILM4viGWp5m5yC4NkZi0WLo1id1prxDt9xipheKvqNd7x4AyhwIDWFn+mANR3jymVPJ+NFcSuR39VQvaud7L9s2YlgFQtbXaYc3QOBMBzJ11Fl0oM6aLyJ42nR6UZFdr5kcinhqgcMlSdnWVwMlRUeSjZBU58/qovd8lbLdkwtWOBu4Y2ps713SmklNOUAEa7LHGwsGj8UPantaDH0TwxZtDcQNpSpPdgaqw3D2lI6im6bF3lcRNrpz3HUKR9OLhOrU5aCjYw3Feg0k3JU7SZCdTpQFJTZqSEygzHITU3T6LSRcQVM1ie2mqLG7EcyNrE/Kn5U/IqqAjkV30lNSYkJuJ5qUPEp1ARyH+7UTWy4BTVnw2VB/FMpNz1XtZYmXuDbAwTfy9VXp2ye8tlieGrkMf7UsHTflaX1dL02hzTImQ4kaLN437UXijmw9CSTANR0gcyWt/NVSQu2T8HoLbOA5/VWGrw5nbHGYk/aVbMkwwe7AiJHdu4b35her9iaVQYOn712Yulw1kB14JOpmfVVhRPJFpWzeQhCqRBfO/tG443EYytVpNhrR7udTULO7m/tHTpK+iCvBe23ZI4TEubrRqEvpyZ1JJB8Ofgp5OxfCrlRwLKTmhueWudLhqCBrM7LQ4Zx7FYZ00qzsm7XnM0/wDE+Oyl4vRJa06wMvkP0Kgw4JblOl/RTtOPJ0vHUjTpe03FBhFQMeO7DnAtiNfh+Im3ouk7M+1am5sYv7N14e1pLCNpAktPy8F582kBm0ibA6zvba6jqOHLb0/YSPFGXgLce7PoLhPFqGIYXUqjHjctcD6jUKxVaNZ1XzpRw27HESNQSDfYwrdOrimNltaqI5PeenNSeJIblnvTyARZP95z+a8DwXG8RSJBrVBJsMxI+ZhatXtHizH/AJL4gCQAIE66CUrw0MrZ7O1gbfZT+7H7K8jr9v8AF1KQpkNkFnfbLSWsMkG8d6BP6ptT2nY0zkFFoGxaT0gEmSl6SD7j15gUjmrxzA+1HGs/1GU6gJGxYQOQIKs//r2JBM4dkGIGZwOpna+3oU3S4FtnrNNkz0T6ull5Oz204ghwGHptJ3zONvC0lU6ntcxxzZW0iCBAyE5TrMzdb0jLZ7NRaCEpF14jS9rvEDI+ykiLU4g3h2uo9LaKq3t/xJ5b/wCQ5v8Atpsb5mG3W9OjFbPfqYF5No3slY8W0+q+fuJdp8ZUp+6qYhxadYABcDrmcACR0WczFVQT36oytyA5nGWu7uUCbCLQEJI1xZ9IVKrQbuHS4WTie3eBYCXYqj3dYeHHlYCZ8l4O3AmpcuJIt3jsLDVSM4Wx0tn5T5g7J1Vh0m1dnq9X2vcOl0PqHKJEUnd43sJ/GNVncT9s9DNGGovq8y/7MHll1Jg8wF5lhuFARmmZj97St13BWyHDLAEWIsTAPXZUSQvS8j+0vtDx2KDQ0+5a28UnETJsXbnYeR5rladKq8hpLjlIFyTre0n6LbwFPI+qKcOdIInUDkBz1V2rh4aCRP3pBgz4AaIb+Bo4ytw3DjIMzCJMXnUakfXyWxwxktyvdmERa0ZdSepWdgsYHHQAAmRM8tB1P0V1lXK57bgg2HQxBC1IZvug4hxanTqNYYDrHdpcTaB4/kvbuzDj/CUMwIPu26iD0t4QvMOCdiKeNcx2JLmtY4FoFi+wuTrsF6vw/DGlSZTLi/I1rczvidAiT1VYezjzSvgugpVGHJ4KcgKuC9rPCn1aNJ9NjqjmucyGAuIFQC8ATHc16rvESsatUNGW12j5lxNLVrpaRs6QRysfGFl13ZHeP+ZX0h2l4TSrCalNj3Ad0uaDBPXyXjvab2eVBJoQ4EnuzBbF+7zChVOjtWa0clUoSC7edo/fmpKPDmVWuhwY4fdIMOgTrzVb3jqZc14IjY20UuB4n7p+YRPWb9fQrXdAqY/hWC7x94ImYEwLWV+vZ2WQwDYGZ8tt7yqNHGCrnBA7xm0SDJNuaXE40OBayM1gZ5anTqpSts6YJKPBJiabTAgGYg6wVX4hXdTGWRmJAnpH79VYdwwMIcCbXGkT0G6p16pf8QFrGI9UK+wr9+R2GxZG9o8oUhxPX8b3ULGgAx5WSM0JMyZjkdpHgU+1GKTRPRP2rc4ljdRz8fkjidVrnEtBjUGIsdkkE7AwR+5S1mj7376pbHq7GUIqNBNiyRNjIIVjB4ZmZwcCQZgiYtpPldVmNGUwYHSZv+Cv4bG5SwtEgEGNDaN1j4GUFJD2U6TA8Np5iQRJEAZrHxsUuKY2nAZd4DbchFwb+Ks1MbOYZbmZnrzhVBUY3Qd7c8yN0ljbSR9CcrpkQREQRqQOU/mpMCxhggy4ahwsJJlU6WNdo2BE67f3KtU4sDpE3E2TJCvb7NLEYZ0lzA2/3TBFk9rXC0QXeM5h130WdTxZtMi/luB804Y0OMmSBsCdZnUJqYm6K5NY0MozOIAne5vMEifFOzD/ANWZxAMz+psFmV6jnuLgyoBABB3M7TsojxJ1JuW7b7i0xuT+7IRjmqLPDcWA97iNTNpFtL+HNaL6oc6BeAMwnkBe1+fyXN4FtWo+KYLg47N+HlHJdpwLsQ8v+2cbxIHI6Zjv+iZ9yW+NHMGgRWDmzF73MRtHl81u8B4VVxVbLSloBcC8tOVs315wPVegcN7MU2H4Ggi0wLiIXS8P4exrRADYiw6LUmyUs6XZBw3hTWNazXKAJ3MCJWjTrRZ226GtgeBUOIcJCd/byjmXJeBT2lRM0Ce1WQhKklBKaSsNK+KuQDuCsejwrK8u1BBmdvBbGIbMEbH9/ROaNlKS5Kp8HDY7siyvVdnY17AZh14OlljO9mGHqOc7IWnYBzgLWNl6Ce7UcQNtOoOqt4WrLZI32CWNGts8O4x7Kq1OX4ZwdqMp7tt76LCHs7xeTMWBo/3gyRroJX0nUY1wUIwbQL/4Kag3s+aMTwnEU4b7kvdpLZJgaWUbuBYmDmpOF+h+YK+jMTwCi4h2W48vJOHBqUWaLf2jXmlpjdRnzbV4VXp/Ex8dAXD5KD3FbZj/AAyu8bWX0x/JWkHMAREAQIhOpcMZEZQAOiz+zeoz5totqxHunkET8LtBv4KP3NS/2bzEaNOnp+4X0x/JaZcHQLKx/J6Y+7Mzfx5ooOqz5dpsqiT7p/8A1cgsqgEhjhJiIOoPhC+nq/BKThBaOShbwVoIMDK3mAVlcjLNKj5wo4PEFoIoVSZF8rjMHSAipgcUSSaLxfQtIPgAblfSdLBsBI1F9oVilw5hHwggjQgQtpGPNI+aaPBMS+Psy3Y5reoKmwvYau5xD25GgzIuCR0819HP4TTIuwW3jzhR/wAqZEBtky4JubZ4zguw7mgB4HQk2IPLktEdkmtIGUmBsO7yOi9MqcPAGUNkddY5SreG4SAB0Hol2pmb2jgaHZYEsJEWvy0n1V0di6bnAkAtA5SZ8CCuyPDmh1hrf8U52FvaAt2oXczm8F2fYwiYno0CANBbT9VoUuGAGYMLU9z1UtNkSmSFbIG4JsWE/VNectgp6TIuFA4G60B5eQFDSp5nT9UPq5jG37urVBoazqSk/JjdkTNEWTwoGlTNXQiY8lRkp5CjcsNIqtWNFVHHKciSWkWupa5XMcVpwSY11/Nc+aUoq4nRijGTpm9nGYuYc4dq2b+LfyT24kEgMmOekRsQdCuOoYxzT3XfoujwGLZVALgA8a7SR4LmxZ9zrsWyYdvJpveQb+ikaZHVNa8bqOnUhx71utl1Wc9DXViHGRPIINY2jdOrNBJI1duqjqLrQ/eYskbaGSLdDEm4O/yHMKVziIi6pUnBslzgkq8TDeqxzSXIbXfBafXIvz1U4eS0EenVZX8xn7vzVrAYklxkQNr9UkZJvhmuLonr4hwvlKMM/M2TI5j5qy96gp1BExclU2u+4l8diNz4nK2euijOIqchA2VnOFLaFmxvyF/BS/jHf0qSjiiReyswNwj3TeS1QkvJja9EYqyp6FWVC2iFJ7uLhUViugq1Itp1VepiQDqn4syzqFVoYb/lPNJKTukakqtlyl3vzR7s7p1MRoEj3mY3VUIwB5qu994I/fNSBsnXRD6oiUNgkV/dADMTYIfXl1tBZVK1cuMDRT4eklgUaouUlZYFDTYrDQrIkxSExzFLCSEBZTq0lmYzCSt0sUNShKVodSo4TG8DMywwfkqRp1aZ+EmN2n9ld7VwSqVOGrnnp4y5o6Y52jk6faBzNSR0cCPmrVPtBO4Pmtatwidln1+zbT90KL0z/jIossX3Qz+dOJg76X1SDGOnWFUq9nCPhJCgq0K7dId6g+cKEsGT2VU4eDR96Sp6VXZY7ca8DvU3D/bcFT0OKMkSYm1xEKXTku5u5M1RUM6q/wALxQBOcgQLSVk4fEAjUevJSyCJ6Jo3F2hJU+Gb1TitMA98SqVHjE6QfHmsfFd5oEX59OSqioW+CXJqpqXwPDTxaOqbiiRpHzUgxL45rCwvE41K0KXExzV4aiLXLIywteDRGJtN04Y0Kh/MhzThj2qvXj7J9F+i9/FbgapG1XG6onHDQJf4tY86BYmXi/mUCtCzX4lRHE+fhdL1W3wb015NZmNkwE2txAXvdZAc8/CI6n8lPh8EZlxkq0Oo1yJJQRLX4g4wGaHXn+ijZh3OMmVpUcKrLKCusfl8k3OuxRoYJXadFTBieGqyRJysa1ikAQAlQKCEIQAiQhOQgBhammkpEQg2yA0FG7Cq3CSEG2Z1TBBVavDhyW1lTTTWUMpHPv4YOSrVODg6gLpjQTDhku0becdX7MsO0Tyt9FGzgDmCGuIHI3+q7T+FTThErxRfgbqv2cW/BVhyd8lE8uESw9YE3XbnBKN2AHJRlpYSKR1DRxDqzBqSPIpRjWx8Q9V2L+EtOygPAWf0j0UHoF4ZZav2jlm41v8AU31UjccNszvALpm8DZ/SPRT0+FAbfJC0KXkx6q/BzVF1R3wsI8bK/S4fUdqY8Fv08EArDMOF0R00EQlnbMWhwYbyfG6us4cBstEMTsq6FFLsQc2yk3BhTNw4U8JUwtkYYnZU5CDBISoQgAQhCABCEIAEIQgAQhCABCEIAEIQgAhJCVCAEhEIQgAhEIQgBMqMqEIATKlDUIQAsJUIQAIQhAAhCEACEIQAIQhAAhCEAf/Z">
            <a:hlinkClick r:id="rId2"/>
          </p:cNvPr>
          <p:cNvSpPr>
            <a:spLocks noChangeAspect="1" noChangeArrowheads="1"/>
          </p:cNvSpPr>
          <p:nvPr/>
        </p:nvSpPr>
        <p:spPr bwMode="auto">
          <a:xfrm>
            <a:off x="57150" y="-1287463"/>
            <a:ext cx="3467100"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14" descr="http://farmtocafeteriaconference.org/4/wp-content/uploads/2009/01/ftslogo-300x253.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282" y="1828800"/>
            <a:ext cx="7192476" cy="4267200"/>
          </a:xfrm>
          <a:prstGeom prst="rect">
            <a:avLst/>
          </a:prstGeom>
          <a:noFill/>
          <a:ln w="38100">
            <a:solidFill>
              <a:srgbClr val="FF6600"/>
            </a:solidFill>
          </a:ln>
        </p:spPr>
      </p:pic>
    </p:spTree>
    <p:extLst>
      <p:ext uri="{BB962C8B-B14F-4D97-AF65-F5344CB8AC3E}">
        <p14:creationId xmlns:p14="http://schemas.microsoft.com/office/powerpoint/2010/main" val="173411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4)">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295399" y="2570375"/>
            <a:ext cx="6553201" cy="2554545"/>
          </a:xfrm>
          <a:prstGeom prst="rect">
            <a:avLst/>
          </a:prstGeom>
          <a:noFill/>
        </p:spPr>
        <p:txBody>
          <a:bodyPr wrap="square" rtlCol="0">
            <a:spAutoFit/>
          </a:bodyPr>
          <a:lstStyle/>
          <a:p>
            <a:pPr algn="ctr"/>
            <a:r>
              <a:rPr lang="en-US" sz="8000" b="1" dirty="0" smtClean="0">
                <a:solidFill>
                  <a:srgbClr val="C00000"/>
                </a:solidFill>
                <a:latin typeface="Footlight MT Light" panose="0204060206030A020304" pitchFamily="18" charset="0"/>
              </a:rPr>
              <a:t>What was for lunch?</a:t>
            </a:r>
            <a:endParaRPr lang="en-US" sz="8000" b="1" dirty="0">
              <a:solidFill>
                <a:srgbClr val="C00000"/>
              </a:solidFill>
              <a:latin typeface="Footlight MT Light" panose="0204060206030A020304" pitchFamily="18" charset="0"/>
            </a:endParaRPr>
          </a:p>
        </p:txBody>
      </p:sp>
      <p:pic>
        <p:nvPicPr>
          <p:cNvPr id="7" name="Picture 14" descr="http://farmtocafeteriaconference.org/4/wp-content/uploads/2009/01/ftslogo-300x25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Tree>
    <p:extLst>
      <p:ext uri="{BB962C8B-B14F-4D97-AF65-F5344CB8AC3E}">
        <p14:creationId xmlns:p14="http://schemas.microsoft.com/office/powerpoint/2010/main" val="383670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hQSERUUEhQWFBQUGBQYGBgVFRUUGBUUFRYVFRcVFxcYHCYeGBwjGRUVHy8gIycpLCwsFR4xNTAqNSYrLCkBCQoKDgwOGg8PGiwkHyQsLCwsKSwsKSwsKSwsLCksLCwsLCwsLCwsLCwsLCwsLCwsLCwsLCwsLCwsLCwsLCwsLP/AABEIAMYA/wMBIgACEQEDEQH/xAAcAAABBQEBAQAAAAAAAAAAAAAAAQIDBAUGBwj/xAA9EAABAwIEAwUFBgUEAwEAAAABAAIRAyEEEjFBBVFhBiJxgZEHEzKhsSNCwdHh8BQVUmLxM3KCkiRDUxf/xAAZAQADAQEBAAAAAAAAAAAAAAAAAgMBBAX/xAAoEQACAgEDBAEDBQAAAAAAAAAAAQIRAwQSIRMxQVFhFCIyBRVCcYH/2gAMAwEAAhEDEQA/APcUIQgAQhCABCEIAEISOcAJNggBULFx/amlTs3vnpYeq5/Fdq6r5g5Bybb56rmyanHDydMNNkn4o7h9QDUgeJhVanF6LdajfWfovO6uMc4y5xPiZURqdVyS/UPSOqOh9s9EPaCh/wDQejvyTXdo6A+8f+pXnxqlNFUyp/uEvSH+hj7Z6A7tPR5uP/E/ioana2kNGvPkB+K4cVOqcyqVn18hvoYHZN7Xs/od6hT0u1VE65h4j8iuGzlPDpQtdMHooHoFLjlF2jx5yPqrrKgNwQfAyvNmuIU1LEOGjiPAwrx13tEZaJeGeioXF4XtFVbq6R/df56rXw3ahps9sHpf5LphqccvJzT0uSPybqFBQxzH/C4H6+inXQmn2OdpruCEIWmAhCEACEIQAIQhAAhCEACEIQAISErmeM9ptWUjbd3Pw/NSy5Y41ciuPFLI6iavFOOMoggd53IbeK43iXGalU95xy8hYeiqVKsmSVG+ovGz6uWT4R6+HTRx/LGF5TcyMqGtXA5M7KE9EASnBkpY5JbNG+7StYnsKcR0WAMidk8MT26QkKLAQNSynDqjKtswVgUiSLJzWqiYjQ5K0pwalyJ9whJTeR/la2D449kB3eHI6+RWM1ShdGPNKPZkp44y4Z2OC4myr8JvyOv6q2uGpvjT/C3uHca2qX6/mvTw6pS4kefl0rjzE20JGuBEi4SrtOIEIQgAQhCABCEIAEjnACTYBKuX7Q8WzH3bD3Rr/ceXgFLLlWKNsrixPJKkQ8e4+X9ymYZuf6v0XO1PFTvPNQli8DNllkds9zFjjBUiEtJSkKQUpTn0jyPnZc1FrIQEjQrBZFvp+aa1qVrk2xsWsiOe6c4QlDZKAEyoTgEsooLGhqka0JWoCKMFDEpalBTgUUZY3JCka1K3RPDUyFbGgJ4CdlSgJxRuVPaE5rE9rLp0KxoYpBTTw1SBqtERss8N4gWW1by/ELoGPBEi4K5dlOFo8PxWQwfhPy6r0NPma+2RxZ8Kl90e5soQheieeCEIQAIQkc6BJ2QBncb4j7tkD4nWHQc1yFVy0Mfic7y4+Xhss4sleFqczyS4/wAPZwY1CJCQmhsKUBRPM2XGzqQOJmybBUopHRSPAaIGvP8ABLz3NsgLUxw5J82TYKxmoY6fFDWmVJTZzSwsa8jWNcnNalypQFhlgGpQEKRrFpliNCfkShiflRQtgxqWE7Kn5U6QtgGpWtUjWp+RPQtkcQnNUgppW00yTFbFY1SMCGtUrWK0UI2JCe1qXKnNCskTbL+BxP3T5K8smi261KbpC9HBNtUzz80UnaHIQhdBEFR4xWy0yP6reW6vLM44yWt8SpZm1jdFcKTmrOarFREKxVaosvNeA0ewmQEQg0RrNuSmNNIGTb6rKGsjcNUwtlPdyKkYAdEr5Nsq5UoZPkpjShNLElDWMZ1CTKrDaW6R7ENBZEGpX008iE5oRQWRNYnkKTJsgUkUZYxrVM2mlbTspGNW7RXIZkUlNinyc0AKm0XcIxlk/KntanQqqIjZE0KUMSEqWmE6iK2NDE9rU/KlCook3IXInBqkypQxV2ktw6k26uUnKuwKak2F2YlRzZHZOhIEq6CILM4viGWp5m5yC4NkZi0WLo1id1prxDt9xipheKvqNd7x4AyhwIDWFn+mANR3jymVPJ+NFcSuR39VQvaud7L9s2YlgFQtbXaYc3QOBMBzJ11Fl0oM6aLyJ42nR6UZFdr5kcinhqgcMlSdnWVwMlRUeSjZBU58/qovd8lbLdkwtWOBu4Y2ps713SmklNOUAEa7LHGwsGj8UPantaDH0TwxZtDcQNpSpPdgaqw3D2lI6im6bF3lcRNrpz3HUKR9OLhOrU5aCjYw3Feg0k3JU7SZCdTpQFJTZqSEygzHITU3T6LSRcQVM1ie2mqLG7EcyNrE/Kn5U/IqqAjkV30lNSYkJuJ5qUPEp1ARyH+7UTWy4BTVnw2VB/FMpNz1XtZYmXuDbAwTfy9VXp2ye8tlieGrkMf7UsHTflaX1dL02hzTImQ4kaLN437UXijmw9CSTANR0gcyWt/NVSQu2T8HoLbOA5/VWGrw5nbHGYk/aVbMkwwe7AiJHdu4b35her9iaVQYOn712Yulw1kB14JOpmfVVhRPJFpWzeQhCqRBfO/tG443EYytVpNhrR7udTULO7m/tHTpK+iCvBe23ZI4TEubrRqEvpyZ1JJB8Ofgp5OxfCrlRwLKTmhueWudLhqCBrM7LQ4Zx7FYZ00qzsm7XnM0/wDE+Oyl4vRJa06wMvkP0Kgw4JblOl/RTtOPJ0vHUjTpe03FBhFQMeO7DnAtiNfh+Im3ouk7M+1am5sYv7N14e1pLCNpAktPy8F582kBm0ibA6zvba6jqOHLb0/YSPFGXgLce7PoLhPFqGIYXUqjHjctcD6jUKxVaNZ1XzpRw27HESNQSDfYwrdOrimNltaqI5PeenNSeJIblnvTyARZP95z+a8DwXG8RSJBrVBJsMxI+ZhatXtHizH/AJL4gCQAIE66CUrw0MrZ7O1gbfZT+7H7K8jr9v8AF1KQpkNkFnfbLSWsMkG8d6BP6ptT2nY0zkFFoGxaT0gEmSl6SD7j15gUjmrxzA+1HGs/1GU6gJGxYQOQIKs//r2JBM4dkGIGZwOpna+3oU3S4FtnrNNkz0T6ull5Oz204ghwGHptJ3zONvC0lU6ntcxxzZW0iCBAyE5TrMzdb0jLZ7NRaCEpF14jS9rvEDI+ykiLU4g3h2uo9LaKq3t/xJ5b/wCQ5v8Atpsb5mG3W9OjFbPfqYF5No3slY8W0+q+fuJdp8ZUp+6qYhxadYABcDrmcACR0WczFVQT36oytyA5nGWu7uUCbCLQEJI1xZ9IVKrQbuHS4WTie3eBYCXYqj3dYeHHlYCZ8l4O3AmpcuJIt3jsLDVSM4Wx0tn5T5g7J1Vh0m1dnq9X2vcOl0PqHKJEUnd43sJ/GNVncT9s9DNGGovq8y/7MHll1Jg8wF5lhuFARmmZj97St13BWyHDLAEWIsTAPXZUSQvS8j+0vtDx2KDQ0+5a28UnETJsXbnYeR5rladKq8hpLjlIFyTre0n6LbwFPI+qKcOdIInUDkBz1V2rh4aCRP3pBgz4AaIb+Bo4ytw3DjIMzCJMXnUakfXyWxwxktyvdmERa0ZdSepWdgsYHHQAAmRM8tB1P0V1lXK57bgg2HQxBC1IZvug4hxanTqNYYDrHdpcTaB4/kvbuzDj/CUMwIPu26iD0t4QvMOCdiKeNcx2JLmtY4FoFi+wuTrsF6vw/DGlSZTLi/I1rczvidAiT1VYezjzSvgugpVGHJ4KcgKuC9rPCn1aNJ9NjqjmucyGAuIFQC8ATHc16rvESsatUNGW12j5lxNLVrpaRs6QRysfGFl13ZHeP+ZX0h2l4TSrCalNj3Ad0uaDBPXyXjvab2eVBJoQ4EnuzBbF+7zChVOjtWa0clUoSC7edo/fmpKPDmVWuhwY4fdIMOgTrzVb3jqZc14IjY20UuB4n7p+YRPWb9fQrXdAqY/hWC7x94ImYEwLWV+vZ2WQwDYGZ8tt7yqNHGCrnBA7xm0SDJNuaXE40OBayM1gZ5anTqpSts6YJKPBJiabTAgGYg6wVX4hXdTGWRmJAnpH79VYdwwMIcCbXGkT0G6p16pf8QFrGI9UK+wr9+R2GxZG9o8oUhxPX8b3ULGgAx5WSM0JMyZjkdpHgU+1GKTRPRP2rc4ljdRz8fkjidVrnEtBjUGIsdkkE7AwR+5S1mj7376pbHq7GUIqNBNiyRNjIIVjB4ZmZwcCQZgiYtpPldVmNGUwYHSZv+Cv4bG5SwtEgEGNDaN1j4GUFJD2U6TA8Np5iQRJEAZrHxsUuKY2nAZd4DbchFwb+Ks1MbOYZbmZnrzhVBUY3Qd7c8yN0ljbSR9CcrpkQREQRqQOU/mpMCxhggy4ahwsJJlU6WNdo2BE67f3KtU4sDpE3E2TJCvb7NLEYZ0lzA2/3TBFk9rXC0QXeM5h130WdTxZtMi/luB804Y0OMmSBsCdZnUJqYm6K5NY0MozOIAne5vMEifFOzD/ANWZxAMz+psFmV6jnuLgyoBABB3M7TsojxJ1JuW7b7i0xuT+7IRjmqLPDcWA97iNTNpFtL+HNaL6oc6BeAMwnkBe1+fyXN4FtWo+KYLg47N+HlHJdpwLsQ8v+2cbxIHI6Zjv+iZ9yW+NHMGgRWDmzF73MRtHl81u8B4VVxVbLSloBcC8tOVs315wPVegcN7MU2H4Ggi0wLiIXS8P4exrRADYiw6LUmyUs6XZBw3hTWNazXKAJ3MCJWjTrRZ226GtgeBUOIcJCd/byjmXJeBT2lRM0Ce1WQhKklBKaSsNK+KuQDuCsejwrK8u1BBmdvBbGIbMEbH9/ROaNlKS5Kp8HDY7siyvVdnY17AZh14OlljO9mGHqOc7IWnYBzgLWNl6Ce7UcQNtOoOqt4WrLZI32CWNGts8O4x7Kq1OX4ZwdqMp7tt76LCHs7xeTMWBo/3gyRroJX0nUY1wUIwbQL/4Kag3s+aMTwnEU4b7kvdpLZJgaWUbuBYmDmpOF+h+YK+jMTwCi4h2W48vJOHBqUWaLf2jXmlpjdRnzbV4VXp/Ex8dAXD5KD3FbZj/AAyu8bWX0x/JWkHMAREAQIhOpcMZEZQAOiz+zeoz5totqxHunkET8LtBv4KP3NS/2bzEaNOnp+4X0x/JaZcHQLKx/J6Y+7Mzfx5ooOqz5dpsqiT7p/8A1cgsqgEhjhJiIOoPhC+nq/BKThBaOShbwVoIMDK3mAVlcjLNKj5wo4PEFoIoVSZF8rjMHSAipgcUSSaLxfQtIPgAblfSdLBsBI1F9oVilw5hHwggjQgQtpGPNI+aaPBMS+Psy3Y5reoKmwvYau5xD25GgzIuCR0819HP4TTIuwW3jzhR/wAqZEBtky4JubZ4zguw7mgB4HQk2IPLktEdkmtIGUmBsO7yOi9MqcPAGUNkddY5SreG4SAB0Hol2pmb2jgaHZYEsJEWvy0n1V0di6bnAkAtA5SZ8CCuyPDmh1hrf8U52FvaAt2oXczm8F2fYwiYno0CANBbT9VoUuGAGYMLU9z1UtNkSmSFbIG4JsWE/VNectgp6TIuFA4G60B5eQFDSp5nT9UPq5jG37urVBoazqSk/JjdkTNEWTwoGlTNXQiY8lRkp5CjcsNIqtWNFVHHKciSWkWupa5XMcVpwSY11/Nc+aUoq4nRijGTpm9nGYuYc4dq2b+LfyT24kEgMmOekRsQdCuOoYxzT3XfoujwGLZVALgA8a7SR4LmxZ9zrsWyYdvJpveQb+ikaZHVNa8bqOnUhx71utl1Wc9DXViHGRPIINY2jdOrNBJI1duqjqLrQ/eYskbaGSLdDEm4O/yHMKVziIi6pUnBslzgkq8TDeqxzSXIbXfBafXIvz1U4eS0EenVZX8xn7vzVrAYklxkQNr9UkZJvhmuLonr4hwvlKMM/M2TI5j5qy96gp1BExclU2u+4l8diNz4nK2euijOIqchA2VnOFLaFmxvyF/BS/jHf0qSjiiReyswNwj3TeS1QkvJja9EYqyp6FWVC2iFJ7uLhUViugq1Itp1VepiQDqn4syzqFVoYb/lPNJKTukakqtlyl3vzR7s7p1MRoEj3mY3VUIwB5qu994I/fNSBsnXRD6oiUNgkV/dADMTYIfXl1tBZVK1cuMDRT4eklgUaouUlZYFDTYrDQrIkxSExzFLCSEBZTq0lmYzCSt0sUNShKVodSo4TG8DMywwfkqRp1aZ+EmN2n9ld7VwSqVOGrnnp4y5o6Y52jk6faBzNSR0cCPmrVPtBO4Pmtatwidln1+zbT90KL0z/jIossX3Qz+dOJg76X1SDGOnWFUq9nCPhJCgq0K7dId6g+cKEsGT2VU4eDR96Sp6VXZY7ca8DvU3D/bcFT0OKMkSYm1xEKXTku5u5M1RUM6q/wALxQBOcgQLSVk4fEAjUevJSyCJ6Jo3F2hJU+Gb1TitMA98SqVHjE6QfHmsfFd5oEX59OSqioW+CXJqpqXwPDTxaOqbiiRpHzUgxL45rCwvE41K0KXExzV4aiLXLIywteDRGJtN04Y0Kh/MhzThj2qvXj7J9F+i9/FbgapG1XG6onHDQJf4tY86BYmXi/mUCtCzX4lRHE+fhdL1W3wb015NZmNkwE2txAXvdZAc8/CI6n8lPh8EZlxkq0Oo1yJJQRLX4g4wGaHXn+ijZh3OMmVpUcKrLKCusfl8k3OuxRoYJXadFTBieGqyRJysa1ikAQAlQKCEIQAiQhOQgBhammkpEQg2yA0FG7Cq3CSEG2Z1TBBVavDhyW1lTTTWUMpHPv4YOSrVODg6gLpjQTDhku0becdX7MsO0Tyt9FGzgDmCGuIHI3+q7T+FTThErxRfgbqv2cW/BVhyd8lE8uESw9YE3XbnBKN2AHJRlpYSKR1DRxDqzBqSPIpRjWx8Q9V2L+EtOygPAWf0j0UHoF4ZZav2jlm41v8AU31UjccNszvALpm8DZ/SPRT0+FAbfJC0KXkx6q/BzVF1R3wsI8bK/S4fUdqY8Fv08EArDMOF0R00EQlnbMWhwYbyfG6us4cBstEMTsq6FFLsQc2yk3BhTNw4U8JUwtkYYnZU5CDBISoQgAQhCABCEIAEIQgAQhCABCEIAEIQgAhJCVCAEhEIQgAhEIQgBMqMqEIATKlDUIQAsJUIQAIQhAAhCEACEIQAIQhAAhCEAf/Z">
            <a:hlinkClick r:id="rId2"/>
          </p:cNvPr>
          <p:cNvSpPr>
            <a:spLocks noChangeAspect="1" noChangeArrowheads="1"/>
          </p:cNvSpPr>
          <p:nvPr/>
        </p:nvSpPr>
        <p:spPr bwMode="auto">
          <a:xfrm>
            <a:off x="57150" y="-1287463"/>
            <a:ext cx="3467100"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14" descr="http://farmtocafeteriaconference.org/4/wp-content/uploads/2009/01/ftslogo-300x253.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pic>
        <p:nvPicPr>
          <p:cNvPr id="307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209"/>
          <a:stretch/>
        </p:blipFill>
        <p:spPr bwMode="auto">
          <a:xfrm>
            <a:off x="1511405" y="1905000"/>
            <a:ext cx="6121190" cy="3968087"/>
          </a:xfrm>
          <a:prstGeom prst="rect">
            <a:avLst/>
          </a:prstGeom>
          <a:noFill/>
          <a:ln w="38100">
            <a:solidFill>
              <a:srgbClr val="C00000"/>
            </a:solidFill>
            <a:miter lim="800000"/>
            <a:headEnd/>
            <a:tailEnd/>
          </a:ln>
          <a:effectLst>
            <a:glow rad="228600">
              <a:srgbClr val="006666">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3609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4)">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hQSERUUEhQWFBQUGBQYGBgVFRUUGBUUFRYVFRcVFxcYHCYeGBwjGRUVHy8gIycpLCwsFR4xNTAqNSYrLCkBCQoKDgwOGg8PGiwkHyQsLCwsKSwsKSwsKSwsLCksLCwsLCwsLCwsLCwsLCwsLCwsLCwsLCwsLCwsLCwsLCwsLP/AABEIAMYA/wMBIgACEQEDEQH/xAAcAAABBQEBAQAAAAAAAAAAAAAAAQIDBAUGBwj/xAA9EAABAwIEAwUFBgUEAwEAAAABAAIRAyEEEjFBBVFhBiJxgZEHEzKhsSNCwdHh8BQVUmLxM3KCkiRDUxf/xAAZAQADAQEBAAAAAAAAAAAAAAAAAgMBBAX/xAAoEQACAgEDBAEDBQAAAAAAAAAAAQIRAwQSIRMxQVFhFCIyBRVCcYH/2gAMAwEAAhEDEQA/APcUIQgAQhCABCEIAEISOcAJNggBULFx/amlTs3vnpYeq5/Fdq6r5g5Bybb56rmyanHDydMNNkn4o7h9QDUgeJhVanF6LdajfWfovO6uMc4y5xPiZURqdVyS/UPSOqOh9s9EPaCh/wDQejvyTXdo6A+8f+pXnxqlNFUyp/uEvSH+hj7Z6A7tPR5uP/E/ioana2kNGvPkB+K4cVOqcyqVn18hvoYHZN7Xs/od6hT0u1VE65h4j8iuGzlPDpQtdMHooHoFLjlF2jx5yPqrrKgNwQfAyvNmuIU1LEOGjiPAwrx13tEZaJeGeioXF4XtFVbq6R/df56rXw3ahps9sHpf5LphqccvJzT0uSPybqFBQxzH/C4H6+inXQmn2OdpruCEIWmAhCEACEIQAIQhAAhCEACEIQAISErmeM9ptWUjbd3Pw/NSy5Y41ciuPFLI6iavFOOMoggd53IbeK43iXGalU95xy8hYeiqVKsmSVG+ovGz6uWT4R6+HTRx/LGF5TcyMqGtXA5M7KE9EASnBkpY5JbNG+7StYnsKcR0WAMidk8MT26QkKLAQNSynDqjKtswVgUiSLJzWqiYjQ5K0pwalyJ9whJTeR/la2D449kB3eHI6+RWM1ShdGPNKPZkp44y4Z2OC4myr8JvyOv6q2uGpvjT/C3uHca2qX6/mvTw6pS4kefl0rjzE20JGuBEi4SrtOIEIQgAQhCABCEIAEjnACTYBKuX7Q8WzH3bD3Rr/ceXgFLLlWKNsrixPJKkQ8e4+X9ymYZuf6v0XO1PFTvPNQli8DNllkds9zFjjBUiEtJSkKQUpTn0jyPnZc1FrIQEjQrBZFvp+aa1qVrk2xsWsiOe6c4QlDZKAEyoTgEsooLGhqka0JWoCKMFDEpalBTgUUZY3JCka1K3RPDUyFbGgJ4CdlSgJxRuVPaE5rE9rLp0KxoYpBTTw1SBqtERss8N4gWW1by/ELoGPBEi4K5dlOFo8PxWQwfhPy6r0NPma+2RxZ8Kl90e5soQheieeCEIQAIQkc6BJ2QBncb4j7tkD4nWHQc1yFVy0Mfic7y4+Xhss4sleFqczyS4/wAPZwY1CJCQmhsKUBRPM2XGzqQOJmybBUopHRSPAaIGvP8ABLz3NsgLUxw5J82TYKxmoY6fFDWmVJTZzSwsa8jWNcnNalypQFhlgGpQEKRrFpliNCfkShiflRQtgxqWE7Kn5U6QtgGpWtUjWp+RPQtkcQnNUgppW00yTFbFY1SMCGtUrWK0UI2JCe1qXKnNCskTbL+BxP3T5K8smi261KbpC9HBNtUzz80UnaHIQhdBEFR4xWy0yP6reW6vLM44yWt8SpZm1jdFcKTmrOarFREKxVaosvNeA0ewmQEQg0RrNuSmNNIGTb6rKGsjcNUwtlPdyKkYAdEr5Nsq5UoZPkpjShNLElDWMZ1CTKrDaW6R7ENBZEGpX008iE5oRQWRNYnkKTJsgUkUZYxrVM2mlbTspGNW7RXIZkUlNinyc0AKm0XcIxlk/KntanQqqIjZE0KUMSEqWmE6iK2NDE9rU/KlCook3IXInBqkypQxV2ktw6k26uUnKuwKak2F2YlRzZHZOhIEq6CILM4viGWp5m5yC4NkZi0WLo1id1prxDt9xipheKvqNd7x4AyhwIDWFn+mANR3jymVPJ+NFcSuR39VQvaud7L9s2YlgFQtbXaYc3QOBMBzJ11Fl0oM6aLyJ42nR6UZFdr5kcinhqgcMlSdnWVwMlRUeSjZBU58/qovd8lbLdkwtWOBu4Y2ps713SmklNOUAEa7LHGwsGj8UPantaDH0TwxZtDcQNpSpPdgaqw3D2lI6im6bF3lcRNrpz3HUKR9OLhOrU5aCjYw3Feg0k3JU7SZCdTpQFJTZqSEygzHITU3T6LSRcQVM1ie2mqLG7EcyNrE/Kn5U/IqqAjkV30lNSYkJuJ5qUPEp1ARyH+7UTWy4BTVnw2VB/FMpNz1XtZYmXuDbAwTfy9VXp2ye8tlieGrkMf7UsHTflaX1dL02hzTImQ4kaLN437UXijmw9CSTANR0gcyWt/NVSQu2T8HoLbOA5/VWGrw5nbHGYk/aVbMkwwe7AiJHdu4b35her9iaVQYOn712Yulw1kB14JOpmfVVhRPJFpWzeQhCqRBfO/tG443EYytVpNhrR7udTULO7m/tHTpK+iCvBe23ZI4TEubrRqEvpyZ1JJB8Ofgp5OxfCrlRwLKTmhueWudLhqCBrM7LQ4Zx7FYZ00qzsm7XnM0/wDE+Oyl4vRJa06wMvkP0Kgw4JblOl/RTtOPJ0vHUjTpe03FBhFQMeO7DnAtiNfh+Im3ouk7M+1am5sYv7N14e1pLCNpAktPy8F582kBm0ibA6zvba6jqOHLb0/YSPFGXgLce7PoLhPFqGIYXUqjHjctcD6jUKxVaNZ1XzpRw27HESNQSDfYwrdOrimNltaqI5PeenNSeJIblnvTyARZP95z+a8DwXG8RSJBrVBJsMxI+ZhatXtHizH/AJL4gCQAIE66CUrw0MrZ7O1gbfZT+7H7K8jr9v8AF1KQpkNkFnfbLSWsMkG8d6BP6ptT2nY0zkFFoGxaT0gEmSl6SD7j15gUjmrxzA+1HGs/1GU6gJGxYQOQIKs//r2JBM4dkGIGZwOpna+3oU3S4FtnrNNkz0T6ull5Oz204ghwGHptJ3zONvC0lU6ntcxxzZW0iCBAyE5TrMzdb0jLZ7NRaCEpF14jS9rvEDI+ykiLU4g3h2uo9LaKq3t/xJ5b/wCQ5v8Atpsb5mG3W9OjFbPfqYF5No3slY8W0+q+fuJdp8ZUp+6qYhxadYABcDrmcACR0WczFVQT36oytyA5nGWu7uUCbCLQEJI1xZ9IVKrQbuHS4WTie3eBYCXYqj3dYeHHlYCZ8l4O3AmpcuJIt3jsLDVSM4Wx0tn5T5g7J1Vh0m1dnq9X2vcOl0PqHKJEUnd43sJ/GNVncT9s9DNGGovq8y/7MHll1Jg8wF5lhuFARmmZj97St13BWyHDLAEWIsTAPXZUSQvS8j+0vtDx2KDQ0+5a28UnETJsXbnYeR5rladKq8hpLjlIFyTre0n6LbwFPI+qKcOdIInUDkBz1V2rh4aCRP3pBgz4AaIb+Bo4ytw3DjIMzCJMXnUakfXyWxwxktyvdmERa0ZdSepWdgsYHHQAAmRM8tB1P0V1lXK57bgg2HQxBC1IZvug4hxanTqNYYDrHdpcTaB4/kvbuzDj/CUMwIPu26iD0t4QvMOCdiKeNcx2JLmtY4FoFi+wuTrsF6vw/DGlSZTLi/I1rczvidAiT1VYezjzSvgugpVGHJ4KcgKuC9rPCn1aNJ9NjqjmucyGAuIFQC8ATHc16rvESsatUNGW12j5lxNLVrpaRs6QRysfGFl13ZHeP+ZX0h2l4TSrCalNj3Ad0uaDBPXyXjvab2eVBJoQ4EnuzBbF+7zChVOjtWa0clUoSC7edo/fmpKPDmVWuhwY4fdIMOgTrzVb3jqZc14IjY20UuB4n7p+YRPWb9fQrXdAqY/hWC7x94ImYEwLWV+vZ2WQwDYGZ8tt7yqNHGCrnBA7xm0SDJNuaXE40OBayM1gZ5anTqpSts6YJKPBJiabTAgGYg6wVX4hXdTGWRmJAnpH79VYdwwMIcCbXGkT0G6p16pf8QFrGI9UK+wr9+R2GxZG9o8oUhxPX8b3ULGgAx5WSM0JMyZjkdpHgU+1GKTRPRP2rc4ljdRz8fkjidVrnEtBjUGIsdkkE7AwR+5S1mj7376pbHq7GUIqNBNiyRNjIIVjB4ZmZwcCQZgiYtpPldVmNGUwYHSZv+Cv4bG5SwtEgEGNDaN1j4GUFJD2U6TA8Np5iQRJEAZrHxsUuKY2nAZd4DbchFwb+Ks1MbOYZbmZnrzhVBUY3Qd7c8yN0ljbSR9CcrpkQREQRqQOU/mpMCxhggy4ahwsJJlU6WNdo2BE67f3KtU4sDpE3E2TJCvb7NLEYZ0lzA2/3TBFk9rXC0QXeM5h130WdTxZtMi/luB804Y0OMmSBsCdZnUJqYm6K5NY0MozOIAne5vMEifFOzD/ANWZxAMz+psFmV6jnuLgyoBABB3M7TsojxJ1JuW7b7i0xuT+7IRjmqLPDcWA97iNTNpFtL+HNaL6oc6BeAMwnkBe1+fyXN4FtWo+KYLg47N+HlHJdpwLsQ8v+2cbxIHI6Zjv+iZ9yW+NHMGgRWDmzF73MRtHl81u8B4VVxVbLSloBcC8tOVs315wPVegcN7MU2H4Ggi0wLiIXS8P4exrRADYiw6LUmyUs6XZBw3hTWNazXKAJ3MCJWjTrRZ226GtgeBUOIcJCd/byjmXJeBT2lRM0Ce1WQhKklBKaSsNK+KuQDuCsejwrK8u1BBmdvBbGIbMEbH9/ROaNlKS5Kp8HDY7siyvVdnY17AZh14OlljO9mGHqOc7IWnYBzgLWNl6Ce7UcQNtOoOqt4WrLZI32CWNGts8O4x7Kq1OX4ZwdqMp7tt76LCHs7xeTMWBo/3gyRroJX0nUY1wUIwbQL/4Kag3s+aMTwnEU4b7kvdpLZJgaWUbuBYmDmpOF+h+YK+jMTwCi4h2W48vJOHBqUWaLf2jXmlpjdRnzbV4VXp/Ex8dAXD5KD3FbZj/AAyu8bWX0x/JWkHMAREAQIhOpcMZEZQAOiz+zeoz5totqxHunkET8LtBv4KP3NS/2bzEaNOnp+4X0x/JaZcHQLKx/J6Y+7Mzfx5ooOqz5dpsqiT7p/8A1cgsqgEhjhJiIOoPhC+nq/BKThBaOShbwVoIMDK3mAVlcjLNKj5wo4PEFoIoVSZF8rjMHSAipgcUSSaLxfQtIPgAblfSdLBsBI1F9oVilw5hHwggjQgQtpGPNI+aaPBMS+Psy3Y5reoKmwvYau5xD25GgzIuCR0819HP4TTIuwW3jzhR/wAqZEBtky4JubZ4zguw7mgB4HQk2IPLktEdkmtIGUmBsO7yOi9MqcPAGUNkddY5SreG4SAB0Hol2pmb2jgaHZYEsJEWvy0n1V0di6bnAkAtA5SZ8CCuyPDmh1hrf8U52FvaAt2oXczm8F2fYwiYno0CANBbT9VoUuGAGYMLU9z1UtNkSmSFbIG4JsWE/VNectgp6TIuFA4G60B5eQFDSp5nT9UPq5jG37urVBoazqSk/JjdkTNEWTwoGlTNXQiY8lRkp5CjcsNIqtWNFVHHKciSWkWupa5XMcVpwSY11/Nc+aUoq4nRijGTpm9nGYuYc4dq2b+LfyT24kEgMmOekRsQdCuOoYxzT3XfoujwGLZVALgA8a7SR4LmxZ9zrsWyYdvJpveQb+ikaZHVNa8bqOnUhx71utl1Wc9DXViHGRPIINY2jdOrNBJI1duqjqLrQ/eYskbaGSLdDEm4O/yHMKVziIi6pUnBslzgkq8TDeqxzSXIbXfBafXIvz1U4eS0EenVZX8xn7vzVrAYklxkQNr9UkZJvhmuLonr4hwvlKMM/M2TI5j5qy96gp1BExclU2u+4l8diNz4nK2euijOIqchA2VnOFLaFmxvyF/BS/jHf0qSjiiReyswNwj3TeS1QkvJja9EYqyp6FWVC2iFJ7uLhUViugq1Itp1VepiQDqn4syzqFVoYb/lPNJKTukakqtlyl3vzR7s7p1MRoEj3mY3VUIwB5qu994I/fNSBsnXRD6oiUNgkV/dADMTYIfXl1tBZVK1cuMDRT4eklgUaouUlZYFDTYrDQrIkxSExzFLCSEBZTq0lmYzCSt0sUNShKVodSo4TG8DMywwfkqRp1aZ+EmN2n9ld7VwSqVOGrnnp4y5o6Y52jk6faBzNSR0cCPmrVPtBO4Pmtatwidln1+zbT90KL0z/jIossX3Qz+dOJg76X1SDGOnWFUq9nCPhJCgq0K7dId6g+cKEsGT2VU4eDR96Sp6VXZY7ca8DvU3D/bcFT0OKMkSYm1xEKXTku5u5M1RUM6q/wALxQBOcgQLSVk4fEAjUevJSyCJ6Jo3F2hJU+Gb1TitMA98SqVHjE6QfHmsfFd5oEX59OSqioW+CXJqpqXwPDTxaOqbiiRpHzUgxL45rCwvE41K0KXExzV4aiLXLIywteDRGJtN04Y0Kh/MhzThj2qvXj7J9F+i9/FbgapG1XG6onHDQJf4tY86BYmXi/mUCtCzX4lRHE+fhdL1W3wb015NZmNkwE2txAXvdZAc8/CI6n8lPh8EZlxkq0Oo1yJJQRLX4g4wGaHXn+ijZh3OMmVpUcKrLKCusfl8k3OuxRoYJXadFTBieGqyRJysa1ikAQAlQKCEIQAiQhOQgBhammkpEQg2yA0FG7Cq3CSEG2Z1TBBVavDhyW1lTTTWUMpHPv4YOSrVODg6gLpjQTDhku0becdX7MsO0Tyt9FGzgDmCGuIHI3+q7T+FTThErxRfgbqv2cW/BVhyd8lE8uESw9YE3XbnBKN2AHJRlpYSKR1DRxDqzBqSPIpRjWx8Q9V2L+EtOygPAWf0j0UHoF4ZZav2jlm41v8AU31UjccNszvALpm8DZ/SPRT0+FAbfJC0KXkx6q/BzVF1R3wsI8bK/S4fUdqY8Fv08EArDMOF0R00EQlnbMWhwYbyfG6us4cBstEMTsq6FFLsQc2yk3BhTNw4U8JUwtkYYnZU5CDBISoQgAQhCABCEIAEIQgAQhCABCEIAEIQgAhJCVCAEhEIQgAhEIQgBMqMqEIATKlDUIQAsJUIQAIQhAAhCEACEIQAIQhAAhCEAf/Z">
            <a:hlinkClick r:id="rId2"/>
          </p:cNvPr>
          <p:cNvSpPr>
            <a:spLocks noChangeAspect="1" noChangeArrowheads="1"/>
          </p:cNvSpPr>
          <p:nvPr/>
        </p:nvSpPr>
        <p:spPr bwMode="auto">
          <a:xfrm>
            <a:off x="57150" y="-1287463"/>
            <a:ext cx="3467100"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TextBox 9"/>
          <p:cNvSpPr txBox="1"/>
          <p:nvPr/>
        </p:nvSpPr>
        <p:spPr>
          <a:xfrm>
            <a:off x="1911120" y="4777046"/>
            <a:ext cx="5260799" cy="707886"/>
          </a:xfrm>
          <a:prstGeom prst="rect">
            <a:avLst/>
          </a:prstGeom>
          <a:noFill/>
        </p:spPr>
        <p:txBody>
          <a:bodyPr wrap="none" rtlCol="0">
            <a:spAutoFit/>
          </a:bodyPr>
          <a:lstStyle/>
          <a:p>
            <a:r>
              <a:rPr lang="en-US" sz="4000" dirty="0" smtClean="0">
                <a:latin typeface="Footlight MT Light" panose="0204060206030A020304" pitchFamily="18" charset="0"/>
              </a:rPr>
              <a:t>Baked APPLES for Lunch</a:t>
            </a:r>
            <a:endParaRPr lang="en-US" sz="4000" dirty="0">
              <a:latin typeface="Footlight MT Light" panose="0204060206030A020304" pitchFamily="18" charset="0"/>
            </a:endParaRPr>
          </a:p>
        </p:txBody>
      </p:sp>
      <p:pic>
        <p:nvPicPr>
          <p:cNvPr id="9" name="Picture 14" descr="http://farmtocafeteriaconference.org/4/wp-content/uploads/2009/01/ftslogo-300x253.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pic>
        <p:nvPicPr>
          <p:cNvPr id="13" name="Picture 6" descr="http://1.bp.blogspot.com/-N4o14COxHec/TeeBmbfBKcI/AAAAAAAACcQ/eNrfw0VTqL0/s320/apples.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8137" y="2057400"/>
            <a:ext cx="4006764" cy="2667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30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50"/>
                                        <p:tgtEl>
                                          <p:spTgt spid="10"/>
                                        </p:tgtEl>
                                      </p:cBhvr>
                                    </p:animEffect>
                                    <p:anim calcmode="lin" valueType="num">
                                      <p:cBhvr>
                                        <p:cTn id="12" dur="750" fill="hold"/>
                                        <p:tgtEl>
                                          <p:spTgt spid="10"/>
                                        </p:tgtEl>
                                        <p:attrNameLst>
                                          <p:attrName>ppt_x</p:attrName>
                                        </p:attrNameLst>
                                      </p:cBhvr>
                                      <p:tavLst>
                                        <p:tav tm="0">
                                          <p:val>
                                            <p:strVal val="#ppt_x"/>
                                          </p:val>
                                        </p:tav>
                                        <p:tav tm="100000">
                                          <p:val>
                                            <p:strVal val="#ppt_x"/>
                                          </p:val>
                                        </p:tav>
                                      </p:tavLst>
                                    </p:anim>
                                    <p:anim calcmode="lin" valueType="num">
                                      <p:cBhvr>
                                        <p:cTn id="13"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hQSERUUEhQWFBQUGBQYGBgVFRUUGBUUFRYVFRcVFxcYHCYeGBwjGRUVHy8gIycpLCwsFR4xNTAqNSYrLCkBCQoKDgwOGg8PGiwkHyQsLCwsKSwsKSwsKSwsLCksLCwsLCwsLCwsLCwsLCwsLCwsLCwsLCwsLCwsLCwsLCwsLP/AABEIAMYA/wMBIgACEQEDEQH/xAAcAAABBQEBAQAAAAAAAAAAAAAAAQIDBAUGBwj/xAA9EAABAwIEAwUFBgUEAwEAAAABAAIRAyEEEjFBBVFhBiJxgZEHEzKhsSNCwdHh8BQVUmLxM3KCkiRDUxf/xAAZAQADAQEBAAAAAAAAAAAAAAAAAgMBBAX/xAAoEQACAgEDBAEDBQAAAAAAAAAAAQIRAwQSIRMxQVFhFCIyBRVCcYH/2gAMAwEAAhEDEQA/APcUIQgAQhCABCEIAEISOcAJNggBULFx/amlTs3vnpYeq5/Fdq6r5g5Bybb56rmyanHDydMNNkn4o7h9QDUgeJhVanF6LdajfWfovO6uMc4y5xPiZURqdVyS/UPSOqOh9s9EPaCh/wDQejvyTXdo6A+8f+pXnxqlNFUyp/uEvSH+hj7Z6A7tPR5uP/E/ioana2kNGvPkB+K4cVOqcyqVn18hvoYHZN7Xs/od6hT0u1VE65h4j8iuGzlPDpQtdMHooHoFLjlF2jx5yPqrrKgNwQfAyvNmuIU1LEOGjiPAwrx13tEZaJeGeioXF4XtFVbq6R/df56rXw3ahps9sHpf5LphqccvJzT0uSPybqFBQxzH/C4H6+inXQmn2OdpruCEIWmAhCEACEIQAIQhAAhCEACEIQAISErmeM9ptWUjbd3Pw/NSy5Y41ciuPFLI6iavFOOMoggd53IbeK43iXGalU95xy8hYeiqVKsmSVG+ovGz6uWT4R6+HTRx/LGF5TcyMqGtXA5M7KE9EASnBkpY5JbNG+7StYnsKcR0WAMidk8MT26QkKLAQNSynDqjKtswVgUiSLJzWqiYjQ5K0pwalyJ9whJTeR/la2D449kB3eHI6+RWM1ShdGPNKPZkp44y4Z2OC4myr8JvyOv6q2uGpvjT/C3uHca2qX6/mvTw6pS4kefl0rjzE20JGuBEi4SrtOIEIQgAQhCABCEIAEjnACTYBKuX7Q8WzH3bD3Rr/ceXgFLLlWKNsrixPJKkQ8e4+X9ymYZuf6v0XO1PFTvPNQli8DNllkds9zFjjBUiEtJSkKQUpTn0jyPnZc1FrIQEjQrBZFvp+aa1qVrk2xsWsiOe6c4QlDZKAEyoTgEsooLGhqka0JWoCKMFDEpalBTgUUZY3JCka1K3RPDUyFbGgJ4CdlSgJxRuVPaE5rE9rLp0KxoYpBTTw1SBqtERss8N4gWW1by/ELoGPBEi4K5dlOFo8PxWQwfhPy6r0NPma+2RxZ8Kl90e5soQheieeCEIQAIQkc6BJ2QBncb4j7tkD4nWHQc1yFVy0Mfic7y4+Xhss4sleFqczyS4/wAPZwY1CJCQmhsKUBRPM2XGzqQOJmybBUopHRSPAaIGvP8ABLz3NsgLUxw5J82TYKxmoY6fFDWmVJTZzSwsa8jWNcnNalypQFhlgGpQEKRrFpliNCfkShiflRQtgxqWE7Kn5U6QtgGpWtUjWp+RPQtkcQnNUgppW00yTFbFY1SMCGtUrWK0UI2JCe1qXKnNCskTbL+BxP3T5K8smi261KbpC9HBNtUzz80UnaHIQhdBEFR4xWy0yP6reW6vLM44yWt8SpZm1jdFcKTmrOarFREKxVaosvNeA0ewmQEQg0RrNuSmNNIGTb6rKGsjcNUwtlPdyKkYAdEr5Nsq5UoZPkpjShNLElDWMZ1CTKrDaW6R7ENBZEGpX008iE5oRQWRNYnkKTJsgUkUZYxrVM2mlbTspGNW7RXIZkUlNinyc0AKm0XcIxlk/KntanQqqIjZE0KUMSEqWmE6iK2NDE9rU/KlCook3IXInBqkypQxV2ktw6k26uUnKuwKak2F2YlRzZHZOhIEq6CILM4viGWp5m5yC4NkZi0WLo1id1prxDt9xipheKvqNd7x4AyhwIDWFn+mANR3jymVPJ+NFcSuR39VQvaud7L9s2YlgFQtbXaYc3QOBMBzJ11Fl0oM6aLyJ42nR6UZFdr5kcinhqgcMlSdnWVwMlRUeSjZBU58/qovd8lbLdkwtWOBu4Y2ps713SmklNOUAEa7LHGwsGj8UPantaDH0TwxZtDcQNpSpPdgaqw3D2lI6im6bF3lcRNrpz3HUKR9OLhOrU5aCjYw3Feg0k3JU7SZCdTpQFJTZqSEygzHITU3T6LSRcQVM1ie2mqLG7EcyNrE/Kn5U/IqqAjkV30lNSYkJuJ5qUPEp1ARyH+7UTWy4BTVnw2VB/FMpNz1XtZYmXuDbAwTfy9VXp2ye8tlieGrkMf7UsHTflaX1dL02hzTImQ4kaLN437UXijmw9CSTANR0gcyWt/NVSQu2T8HoLbOA5/VWGrw5nbHGYk/aVbMkwwe7AiJHdu4b35her9iaVQYOn712Yulw1kB14JOpmfVVhRPJFpWzeQhCqRBfO/tG443EYytVpNhrR7udTULO7m/tHTpK+iCvBe23ZI4TEubrRqEvpyZ1JJB8Ofgp5OxfCrlRwLKTmhueWudLhqCBrM7LQ4Zx7FYZ00qzsm7XnM0/wDE+Oyl4vRJa06wMvkP0Kgw4JblOl/RTtOPJ0vHUjTpe03FBhFQMeO7DnAtiNfh+Im3ouk7M+1am5sYv7N14e1pLCNpAktPy8F582kBm0ibA6zvba6jqOHLb0/YSPFGXgLce7PoLhPFqGIYXUqjHjctcD6jUKxVaNZ1XzpRw27HESNQSDfYwrdOrimNltaqI5PeenNSeJIblnvTyARZP95z+a8DwXG8RSJBrVBJsMxI+ZhatXtHizH/AJL4gCQAIE66CUrw0MrZ7O1gbfZT+7H7K8jr9v8AF1KQpkNkFnfbLSWsMkG8d6BP6ptT2nY0zkFFoGxaT0gEmSl6SD7j15gUjmrxzA+1HGs/1GU6gJGxYQOQIKs//r2JBM4dkGIGZwOpna+3oU3S4FtnrNNkz0T6ull5Oz204ghwGHptJ3zONvC0lU6ntcxxzZW0iCBAyE5TrMzdb0jLZ7NRaCEpF14jS9rvEDI+ykiLU4g3h2uo9LaKq3t/xJ5b/wCQ5v8Atpsb5mG3W9OjFbPfqYF5No3slY8W0+q+fuJdp8ZUp+6qYhxadYABcDrmcACR0WczFVQT36oytyA5nGWu7uUCbCLQEJI1xZ9IVKrQbuHS4WTie3eBYCXYqj3dYeHHlYCZ8l4O3AmpcuJIt3jsLDVSM4Wx0tn5T5g7J1Vh0m1dnq9X2vcOl0PqHKJEUnd43sJ/GNVncT9s9DNGGovq8y/7MHll1Jg8wF5lhuFARmmZj97St13BWyHDLAEWIsTAPXZUSQvS8j+0vtDx2KDQ0+5a28UnETJsXbnYeR5rladKq8hpLjlIFyTre0n6LbwFPI+qKcOdIInUDkBz1V2rh4aCRP3pBgz4AaIb+Bo4ytw3DjIMzCJMXnUakfXyWxwxktyvdmERa0ZdSepWdgsYHHQAAmRM8tB1P0V1lXK57bgg2HQxBC1IZvug4hxanTqNYYDrHdpcTaB4/kvbuzDj/CUMwIPu26iD0t4QvMOCdiKeNcx2JLmtY4FoFi+wuTrsF6vw/DGlSZTLi/I1rczvidAiT1VYezjzSvgugpVGHJ4KcgKuC9rPCn1aNJ9NjqjmucyGAuIFQC8ATHc16rvESsatUNGW12j5lxNLVrpaRs6QRysfGFl13ZHeP+ZX0h2l4TSrCalNj3Ad0uaDBPXyXjvab2eVBJoQ4EnuzBbF+7zChVOjtWa0clUoSC7edo/fmpKPDmVWuhwY4fdIMOgTrzVb3jqZc14IjY20UuB4n7p+YRPWb9fQrXdAqY/hWC7x94ImYEwLWV+vZ2WQwDYGZ8tt7yqNHGCrnBA7xm0SDJNuaXE40OBayM1gZ5anTqpSts6YJKPBJiabTAgGYg6wVX4hXdTGWRmJAnpH79VYdwwMIcCbXGkT0G6p16pf8QFrGI9UK+wr9+R2GxZG9o8oUhxPX8b3ULGgAx5WSM0JMyZjkdpHgU+1GKTRPRP2rc4ljdRz8fkjidVrnEtBjUGIsdkkE7AwR+5S1mj7376pbHq7GUIqNBNiyRNjIIVjB4ZmZwcCQZgiYtpPldVmNGUwYHSZv+Cv4bG5SwtEgEGNDaN1j4GUFJD2U6TA8Np5iQRJEAZrHxsUuKY2nAZd4DbchFwb+Ks1MbOYZbmZnrzhVBUY3Qd7c8yN0ljbSR9CcrpkQREQRqQOU/mpMCxhggy4ahwsJJlU6WNdo2BE67f3KtU4sDpE3E2TJCvb7NLEYZ0lzA2/3TBFk9rXC0QXeM5h130WdTxZtMi/luB804Y0OMmSBsCdZnUJqYm6K5NY0MozOIAne5vMEifFOzD/ANWZxAMz+psFmV6jnuLgyoBABB3M7TsojxJ1JuW7b7i0xuT+7IRjmqLPDcWA97iNTNpFtL+HNaL6oc6BeAMwnkBe1+fyXN4FtWo+KYLg47N+HlHJdpwLsQ8v+2cbxIHI6Zjv+iZ9yW+NHMGgRWDmzF73MRtHl81u8B4VVxVbLSloBcC8tOVs315wPVegcN7MU2H4Ggi0wLiIXS8P4exrRADYiw6LUmyUs6XZBw3hTWNazXKAJ3MCJWjTrRZ226GtgeBUOIcJCd/byjmXJeBT2lRM0Ce1WQhKklBKaSsNK+KuQDuCsejwrK8u1BBmdvBbGIbMEbH9/ROaNlKS5Kp8HDY7siyvVdnY17AZh14OlljO9mGHqOc7IWnYBzgLWNl6Ce7UcQNtOoOqt4WrLZI32CWNGts8O4x7Kq1OX4ZwdqMp7tt76LCHs7xeTMWBo/3gyRroJX0nUY1wUIwbQL/4Kag3s+aMTwnEU4b7kvdpLZJgaWUbuBYmDmpOF+h+YK+jMTwCi4h2W48vJOHBqUWaLf2jXmlpjdRnzbV4VXp/Ex8dAXD5KD3FbZj/AAyu8bWX0x/JWkHMAREAQIhOpcMZEZQAOiz+zeoz5totqxHunkET8LtBv4KP3NS/2bzEaNOnp+4X0x/JaZcHQLKx/J6Y+7Mzfx5ooOqz5dpsqiT7p/8A1cgsqgEhjhJiIOoPhC+nq/BKThBaOShbwVoIMDK3mAVlcjLNKj5wo4PEFoIoVSZF8rjMHSAipgcUSSaLxfQtIPgAblfSdLBsBI1F9oVilw5hHwggjQgQtpGPNI+aaPBMS+Psy3Y5reoKmwvYau5xD25GgzIuCR0819HP4TTIuwW3jzhR/wAqZEBtky4JubZ4zguw7mgB4HQk2IPLktEdkmtIGUmBsO7yOi9MqcPAGUNkddY5SreG4SAB0Hol2pmb2jgaHZYEsJEWvy0n1V0di6bnAkAtA5SZ8CCuyPDmh1hrf8U52FvaAt2oXczm8F2fYwiYno0CANBbT9VoUuGAGYMLU9z1UtNkSmSFbIG4JsWE/VNectgp6TIuFA4G60B5eQFDSp5nT9UPq5jG37urVBoazqSk/JjdkTNEWTwoGlTNXQiY8lRkp5CjcsNIqtWNFVHHKciSWkWupa5XMcVpwSY11/Nc+aUoq4nRijGTpm9nGYuYc4dq2b+LfyT24kEgMmOekRsQdCuOoYxzT3XfoujwGLZVALgA8a7SR4LmxZ9zrsWyYdvJpveQb+ikaZHVNa8bqOnUhx71utl1Wc9DXViHGRPIINY2jdOrNBJI1duqjqLrQ/eYskbaGSLdDEm4O/yHMKVziIi6pUnBslzgkq8TDeqxzSXIbXfBafXIvz1U4eS0EenVZX8xn7vzVrAYklxkQNr9UkZJvhmuLonr4hwvlKMM/M2TI5j5qy96gp1BExclU2u+4l8diNz4nK2euijOIqchA2VnOFLaFmxvyF/BS/jHf0qSjiiReyswNwj3TeS1QkvJja9EYqyp6FWVC2iFJ7uLhUViugq1Itp1VepiQDqn4syzqFVoYb/lPNJKTukakqtlyl3vzR7s7p1MRoEj3mY3VUIwB5qu994I/fNSBsnXRD6oiUNgkV/dADMTYIfXl1tBZVK1cuMDRT4eklgUaouUlZYFDTYrDQrIkxSExzFLCSEBZTq0lmYzCSt0sUNShKVodSo4TG8DMywwfkqRp1aZ+EmN2n9ld7VwSqVOGrnnp4y5o6Y52jk6faBzNSR0cCPmrVPtBO4Pmtatwidln1+zbT90KL0z/jIossX3Qz+dOJg76X1SDGOnWFUq9nCPhJCgq0K7dId6g+cKEsGT2VU4eDR96Sp6VXZY7ca8DvU3D/bcFT0OKMkSYm1xEKXTku5u5M1RUM6q/wALxQBOcgQLSVk4fEAjUevJSyCJ6Jo3F2hJU+Gb1TitMA98SqVHjE6QfHmsfFd5oEX59OSqioW+CXJqpqXwPDTxaOqbiiRpHzUgxL45rCwvE41K0KXExzV4aiLXLIywteDRGJtN04Y0Kh/MhzThj2qvXj7J9F+i9/FbgapG1XG6onHDQJf4tY86BYmXi/mUCtCzX4lRHE+fhdL1W3wb015NZmNkwE2txAXvdZAc8/CI6n8lPh8EZlxkq0Oo1yJJQRLX4g4wGaHXn+ijZh3OMmVpUcKrLKCusfl8k3OuxRoYJXadFTBieGqyRJysa1ikAQAlQKCEIQAiQhOQgBhammkpEQg2yA0FG7Cq3CSEG2Z1TBBVavDhyW1lTTTWUMpHPv4YOSrVODg6gLpjQTDhku0becdX7MsO0Tyt9FGzgDmCGuIHI3+q7T+FTThErxRfgbqv2cW/BVhyd8lE8uESw9YE3XbnBKN2AHJRlpYSKR1DRxDqzBqSPIpRjWx8Q9V2L+EtOygPAWf0j0UHoF4ZZav2jlm41v8AU31UjccNszvALpm8DZ/SPRT0+FAbfJC0KXkx6q/BzVF1R3wsI8bK/S4fUdqY8Fv08EArDMOF0R00EQlnbMWhwYbyfG6us4cBstEMTsq6FFLsQc2yk3BhTNw4U8JUwtkYYnZU5CDBISoQgAQhCABCEIAEIQgAQhCABCEIAEIQgAhJCVCAEhEIQgAhEIQgBMqMqEIATKlDUIQAsJUIQAIQhAAhCEACEIQAIQhAAhCEAf/Z">
            <a:hlinkClick r:id="rId2"/>
          </p:cNvPr>
          <p:cNvSpPr>
            <a:spLocks noChangeAspect="1" noChangeArrowheads="1"/>
          </p:cNvSpPr>
          <p:nvPr/>
        </p:nvSpPr>
        <p:spPr bwMode="auto">
          <a:xfrm>
            <a:off x="57150" y="-1287463"/>
            <a:ext cx="3467100"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AutoShape 4" descr="data:image/jpeg;base64,/9j/4AAQSkZJRgABAQAAAQABAAD/2wCEAAkGBhQSEBUUEhQVFRQWFBQUFBQXFBQUFRQUFBQVFRQUFRUXHCYeFxkkGRcUHy8gJCcpLCwsFR4xNTAqNSYrLCkBCQoKDgwOGg8PGiwkHSQsLCwsLCwsLCkpLCwsLCwsLCwsLCwsLCwsLCksKSwsLCwsKSwsLCwsLCwsLCwsLCwpKf/AABEIALcBEwMBIgACEQEDEQH/xAAcAAACAgMBAQAAAAAAAAAAAAAEBQMGAAIHAQj/xAA+EAABAwIDBQQIBAUEAwEAAAABAAIDBBEFITEGEkFRYSJxgZEHEzKhscHR8BRCUuEVYnKC8SNDkqIzssII/8QAGQEAAwEBAQAAAAAAAAAAAAAAAgMEAQAF/8QAJhEAAgICAgIDAAMAAwAAAAAAAAECEQMhEjEEQRMiUTJCYRRxkf/aAAwDAQACEQMRAD8A5AsXgXqnKjFixYuOIJgh2jNFyhCkZpkehUydi3IWUsDnuDWNLnHQNBJPcAr7s76G66psXtEDDxk9q3Rgz87IXoP0UAhFUGEyzu3YY3yHk1pd8NF9BYB6D6KCxmvO/wDnybfowZed1eqLDIoWhsUbWAcGtAHuWcjLR87YP6Eq+axeGQt/nN3f8W/VXvBPQgyGxknc48mtDR811ZxQk9SBqUEm2cmJsN2Uig9guv1KYup2nXNQSYqwauHmov4zH+pKcku2MSb6JnUkf6QoX00X6B5KT8S1wu0gpZU1wYCT/nohlNRVmxi26Jp3Qxi5aAEulxuLg0nuyVfxJ8kr7u0Hst4D6lbQQledl81p/U9XF4KauTLHTYwy+jx43TenxYc/NVCGQjVHQ1w0KCHny/sdk8Ff1LdHXNPEKQuB0VNqJcrsNj7kFDtQ5rrOyIXoY/JhPo8+eCcOy+2WpCQUO1DXalNo8Ra4ZFUKSfQqmjdxUM0oAQdVXWKXzVZK04jrpblQwNzUb3oilC04NZooJ5LKZzskvqJVhxq+UlVnaqvs3dHcn0791pK5/jFXvyHoubDQvJXhWy8KE41ssWL1cYBYdhbHtJKAr8O3CbaIvZvCppZAyMEud+UaAczyC7Zs96MoGtBnaJX2z3hdo6Bv1TnoUmfPICNpMEnl/wDHDK/+mNx99l9T02z8DPYijb3MaPgEdHTNGgQ2ZZ814d6J8Qm/2fVjnI4N9wufcrtgH/57ZcOq5i7+SMbo7i45+Vl2RrQpQtTYMpCTAdjaWjbaCFjObrXce9xzKdWXq8c6y4C2zwlBVuJsjF3FK8f2lbECAc1zXGdp3PubkoJSoOMbLfi+21rhqrFXtHJJxNkgp2OkG+42b8VNLXRjj7lLKbeiuGL2GtqjqSStnYoRpmlT8bjAQwxprjZuROiS8XIoTosmF7ROjkBJ7N+1ysmOKY217xujs/ev3xXOquvJda+QPv5pzg9XvcUjNccfFFeHFFyU2XWBzXBaTiyGom30zRpiPevNvkWKokNOHPNgCeVlvUYTKwAljgCcrjXuRdHU7o13bG+8MnDLQIPEtoi4iz3ENvu3Ol1T8cFG2CpzcqitE191vat3JDXx78hcRlYAWWs+IEm5XkdVdCnxdxClg5LZ7HSEey4g9UTFikkRs7z4LSNt0WxwvZ3v4psc7RDl8XiM6PH2vFn2KJmpQ8Xjd/afkVVcSo9ztx6cW/RR0OOlp1V+PyGQSxDqSNwNiCEfSHJR0eNMlFn59eIRv4XK7Tcc/qrIzUloS4tGk0mSEay6lqSsZIALojRJtJWbkZC5+51zdWHauv337oVesgbDo8XhXqxcYzWyxROlzWLQTuGxOxbKOIZAyGxe+2ZPLoOit7G2UNO4WRARNiDLL2y9AW1lwFkY1UwUYC0qqxsbS55AA4lZH9OeyYlVbanapsLSAc0sx7b8G7IMzpvcPBV6WiYW78533HO18u4BDLIvQ2OJ+xBWYnLVSbsQLiTrwHUnRMBaD/TcL5DfGt79UfSYxG0FrWdq1g1gy8rXKFxOsY0h0jO1y5eHAqWc+XRdDHXZBtLWNJb6u27ujIC2mWfVVCobfO9u8p3iFWyQZHXhoVXJqAudYXzNgFsZKW2O4OPRDNGbXuCOYKnwvCpnvDmxuI1B0B8SrRgGyzWDeks462Pst7hx71bIKYW4KXL5qjqCsdDx73I5xUbOVHaIidbM6t015rzAqjdeL6LqsTG2+P8AhUPa3AfVOM0WTL9pvIk6joUqGf5fqx6XEsGFTA6J3viy5zheNWsrPT4uHaFRzhKDGON7DsSZvNNteCrT3EHNWIVbLZ3v0t4apDictruAT8atbOUqI2G6JiZZJqauc91mNz5nIDvTmCkcTdzrnpkEc4Vo1ZGH0zgEbUU7XQudvC4BI53QH4DJaGnNiLmx1HApCSW2ZKXLoTUm0LndktJ52F1pVskfIXMic0ZcteJTyCADQeQRjbWTPnUX9UK/4yfZW4JpGHNrh3gqy4NtDbIlTNZ4rBhcb9W2PMZH3JsfJ2IyeLoZ1MfrW70feW/RV7Ea8saU2ponwG4Jc33hD7U4N+IiMkHtgXewfmHEt69F6WPMpoglDi6Zzyol3nElRkLay9IRWaQkKOV1gpShpDco0AzQMWIhsBIyCxFZlHf8DxASMBBvcBPgFyH0OYy58RicbmMgD+l2bfKxHgF1+LRavxk0zZoWyxaTzBrS46AXRigPFsVbAwud4DiSuSbU7SS1LrE2YDk0aIza7HpJXEj2bkDkFTHVRObiopT5uvR6WHFxVh9Gw3HU6p46Iyccre5IsMn3j0TGfFPVjTPRo4eK5tDKbeguPFWUh32DPManM8upVNxXF3yvLnWGeg0C3rKwvO8435fsEplJc4NaLkmwHMlYnYxQ479mbz5HBrLlx0+vcrbg2FbmbiXPNrnOw6NUmCYE2JvNx9p3M8hyCbxxaLz/ACfI/rHovw4vbJoMh8/2COjf9/FDwNHHJGxx8u5eduQ6VI3Y75pbjMe/C9p4tNhzPBHyPAGaW1u0MbY5GEX3gLWtcObfd8LlVYYU9k8pX0UpuGWOiPpQWrQ1OaLje3h70+Vy7GqdB8IJF1rUUoIUAm5G4U8dT0QbiZXIjo6QDhbmnMMQCDibc3TGDMJcnu0a062eyHJCSZo2ZhtohvVpM2zYUiIMsp4Y7kA+a2iZdFQksdcGxC1R6sJz/AuXcDQAM7a5X1OR55WQzTY3XjIC42HAHyCyWLcDbn2he19O9Mnb36FRpaJm1F8tVkTyw3Hih2OUm8Stw5GmKzY00KNqdlxM01FOO1rJGOPN7Rz5hUVy6f8AjTE9p0v9gpPtXsuJWmopx2tZYhx5vYOfML2YT5/9nmSXF0ygyuXlLTl7g0akrV2ZVw2GwPff6xwyGichbdbHuHbKgRNuOC8VrDwMliOkKOXehqS1XIOcYPk63/0u8xaBfPvolfbELc4n+5zCu/xHIIn/ACYt/wAUEKr7e4p6qnIBzcR5KzXXMfSlX/l5BBlf1Z2JXJFTxqYuzF87W1SSKAE5knO26PPPkExw6tD47cdERh1A3eO9x+AzKhWj1FKke0rA1m8dBoPgErrqom5OvkB07k6xN1xlk0cNFVq2p5IbcmMhXYLUzpvsthZJ9c7iLMHQ6uPfoPFIYKN0rw0cfcOJ8l0Wip7AAZAAAdwGQQeTk+OHFdsoxQ5O2FwMyUoZnmpomKYR9F40nZZF0aQM4Wv8O5NJInN3Y2tvK7TS9jlbPTQlBwXDgTnb6/5Wn8X3HvkNy7dIblxNh8FbgjH2S5nJ9FY2mxN0Tiwkbw9oA3t0JGV+66plTiBJ1TPH3kyOcfzEm/eq9UOzXo4scfQLbihpT4hfVFNqFXGSkIuGsWyxfgKlY+hnPn1TmieLBVimqk2parko8sGUQZaoHffBG0ZzzOWXPuSKlqL2Vgw5jTmc+ihkMvQ2ipw4Wyz+7pTPDuuITkThmbR4JPjJc4l7bNyzBI77o9ONexEL5f4exMutnGx5pPFXOKKp2k+PXNLlPVD+NdhhjJXgpCUVS0rjzv8AeaZQ0dvayHO3yRxTn0KnkURVKzcj3nEWuRbjprbkoKPHGtO9G9pIvlcH3IDa+QygxRO7RuCBfsjrZUuShfAQH8eIVOPEu0yectbLVjeM+tkBve1rm99EZhGNlpGaqMT7ohk9irMaadkmSmWHG9kWVDvXU9muJvJHoHc3N5Hpx+NkwqhEEQGmSqmF4wWkZq1x17Zma2d96q6EkyOVkUtdmViUzUcu8ewTnqMx4FYj2dSKR6NH2xGPq14/63+S+hYj2QvnDYWfdxCA83EebXBfRdO67Fsv5CvQTvZLi/pGqryv7yux72S4Xt7L/rP7ygn0bDsqeHVu64jqrBRVxLxxyJPdbM/BIcAwF9RISDuxtPaf8mjiVeo8MbGzdYLDidXO6uPyUmZqLLoO0IK6dzsuHJK5IbBP6+INzSDEQQNdRdKhspWhjsxS7xe7kQ0e8ke5qulHCD96JVs7hpjp2c3Dfd3vsfhuhOoF53kT5TZbj/iHRU63exaCf75qOWoy++eSmdegqZvAOBOdtetknrn5ORkkvH4pXXS3uqsUtUDx3YgrogQb+CrlXQ2ORVjrClNSV6WJ0JmhG6IrxrUZI3NRhVchB7C4hNKSYoKGNNKSNS5WinGM6OYqxYfKbZffNIaVisGHQ/L58V5GZleqGwr7AEg3Fr565qv1uOOmyA3RfUE3PerCafskEZWt9VU4YbPLdd0kd9jZEn9bFQSbYdSRZqw4fSXSyhh0VmoYUmP2dA5pUg2mgyvwWmJzWjsBnw5qYOsPkg6h29YK+OlSPOW5WxHT4buXcc7m5uNTqqvtkBYEfdlfatwDCuW7UVV3lNxqtDL5O2C0Ml0aY80tw3QJw0KqPZNMkhpimFLM5hW1K24U7o1WoojbDWY06yxKysW7MOd4ZVeqmjk/S9p8iL+5fS2EVAfGOoXy5UnJd39GOO+uo47ntNG47vbl9EU+7NS+pdWu1C4ft3TE1TmDVz7DxK7bIbO71zjbHDgK5rzoRvDvtY/NLyOlZkF9iDCcJ3Y2xxtuBYWtqTxPUnNb1MgAspG17ohdpyIz5Zggg8jmQqziWJ5kArzZLk/9L4A+KzA8f3Sp8RfYHn8eCMihMhv+VptfmcgiJKEi+dss/mjvgqHRVl3jhAGXcPDRegfLqtYZLtB1uAfMArdgz+/vmvJmrZZB0e1IsL9UM+TRbVUpPXkPioYwbafJLl3ooS0RyG57tUNUU+SOcMzdENitC9waCXH1bBx3jmTbuHvVOCHJ0Iyz4oo2KCyRVMvJOtoZQ11sssstCePvVdfJfVerCNCW7RGTdSRMWNYiqaG5RylQFEkESaU0JXlNRp3QYfdeflyDY6NqCmVjoaS2X7rMPw8BOYiGWcCCbcRfdzPPUqJQ5O30FLLqkC4631EBcb33Li44nIW8VSsOjTLbbHC8tivd1w5/QDMDzz8Euw/p99U3PVfXob46ajb7LLQxXIHl4FWOnZ2TmMrZc87KvURsM05pJGm+8bdk2458EvxkroV5CZ7JULSB1zdD1MZLSRwCgpqqzc1TG0xDWjTH68MYQuVYxPdxVo2mxXecc8gqVWTXKqxK3YL0hnh2gTlugSnD2ZBNyMgnLslkMaF6NJSeGayOhe52gVkXojktmzhmsRjcLkI9lYiMOQ1bLAK2+ijaH1NSYXHsyZt/qH1HwVbxhwyt+kfNK4ZyxzXtNnNIIPUImuSDWj6vY7fZlrqFWts6LfibJ+g5nk06qHYPaltTA11+1azhycNQrDiVOHtcDm1wIPS6U/sqB6Zx6uxY2IacjySeJpc7PUnLxU+0FM6nmfGRocj04LMDO8655H6X+Kmqtli60MoorAgaAWHxupake8KXdyXhIIF+ClltFER3QSXYOgt9Ebbkq9RVoY+98jqn8fTzUWSOymLIZG8+SGbL9/FGTZ6JdO2zN7hew+P0SlC+iqMlWyUyDVL8YxQsY0A52N8+a1qKm4s376IE0W9mfeqcTUNipw5dlQrZXOcdf2WsUZOoVr/hwBOi3/Aqx+Qq6F8Stxw9E1oabomH8L6LdlEW6JMsnLoOqCqSlATyjjCQtqbahFRYuGqdxbFNMs8clglG0G0ohZutALzpyHU/RK6vaHKzTmq3XzlxuTco4Yv02Mf00/FEv3nG5JuSeJKs+Dt3rZcFS4rl4AzJOQ5ldU2cwIsaG2JeRnbhfhku8iF0kO+RRVsNoqL55nT3oz1TcrA9b2toOnf5oifstEYtlra2Z6nxIUOgQrGoaRK8jnsgrZbNPIAqp4liVgQE6x6tDY3dxXPq6tTFFyZ0egXEqm5SiLtPWuIVVypsMjzXowhxiS5J26RYMPjTQi1unxQtFHYJhSQGR4AF0hPYL6JMNw50jlecJwENAuFJgmDCNov4lJtpdqznFAbDRzxqejfqrIrirZK7k6RZX1lOw7rpGgjULFywuWI+TN+NHO6p+gQjgpZDcrWycZQ42O2odRzg3Pq3EB45fzL6GwfFWzRgggghfLkjVdPR3tyaZ4hlPYJs0n8vRBJV9kZ/h0j0gbMCSP1rR2manmz9lScNpt29uAAXXqStZNHY2II8wVRtodnHUzi9g3oyb3/T0P1U2VatDcUv6sW1MdgO5Lah/wB81JUYtlZAvqd5RpF0URyT8im+D7Qbo3JDlwP1SttC5wuGnvshJKdzTYrHCMlTGpl9FRcA3yUOIztLGNbwBv1JceNuVlSY6l7cg4gcrmystBKHsvx+aRODxobFq7PY4baqdkalDBbNSbmSnQyUwf1AW34ZTtClay/giE2Qw0t/v7+yiIsMLnANFycgOaLgiRcIDbudoGnTW9svC6LHC3sCeTQrxHD2Ck3iO3vloPE9lpOX78VSK526rBiWKk5E9kOJA77D5BVyvqGkq1O6oyKa7Bo8+KlFKSto4wjoo3HRru8C6CU2uhi7GmxOAAvMzxfcNmD+a2bvDLzV7E+62w46npy+Kruy1SGt9W4FpuSLgi9+V04rJQ0Z8UlSbbYvI7ZLG/igsQxUNFuKX1uNhoNiqniGMEk5rIpvoygvGsSLgc9QVU5ZSboiorboEOVuKHEyT0CzURvf3JphMWiEElynmGUtmjmnTk+OyVxVjWnjLiGtFycgF0DZrZ0RtBdm46n5BB7I7N7o33jtn/qOSYbVY76hnqoz/qOGZ/Q3n3rsWOtsTOVukA7VbR2vBEej3D/1HzVQLbrbd4qSOyealS0D+rWKZy8WnHLissvQvCniSKQoeRiN3Vo9i1M5qy47B+kB0JEUxJbo1x+BXZqDFWTM4OaRmNbr5hdGrTsrtlJA4Ncbjhfj+6TONbj/AOHLemdJ2l2A1kpsxqY+X9P0SnBNnr3dI0ixtum+o1urXgO1zJgM8+SeujZJnlfmpp4+auA+GZx1IrrMPFtEnxnAwRcBW+WkLe5DyRAhQOEoumUxmntHKquiLSiMEq9126dDp3qy4/hYsSFTJ+y64yN/eiVyXFj1JFsbPZStqEjpK3f8kSCUj4zWxu2UKdj0lZUWNiUeJrC5OSFxMGscuShqXOfG4tIDG2DjcXz4NF7nilr6guy4LQuNrJ0KXYLTK5jpAJ3b2yzPO2aQGezsyrPi8XZVWnpze6shxO5MfYNOC4X0uuiYdILjIEWta2VvkeoXJMMqd11irnh+NFo1U+SLjKzW+SLfjdGPUF1xxtY9pp1B/dcwxbaCpjdYv3hw3hdW6rx/fiLLfmB3r8LEWt4jyVPxuIOHvRQUXJWgE2oi9+0sjtd3yP1Q8laXaoJzgDYju5rQTK1YorpCvkfsNEi1kmQhmTfAMAlqXgMaSOJ4DvK3jW2A52bYRRl5BI7hzXVNk9kyLSSjP8reXU9UbspsK2GxcN5/PgO76qz4hXspm2Fi+2Q5IVjt8pCJ5PSBsYxVlJFzecmt68z0XOKmd0ji9xu4m5KIxeqfJIXvNyfcOQQQKbR0VRux6wt5KMheteuDMWLLrFhpzKy3bGnFDgBe0EEIs7JyWva/cmuaQuMGyu7q8MacS4I9urSPBDvoiOCxTQfxsVuhUT4E0dTqP1KNSBeM3wfG3RuAcSDwd9V0nAdrnAAO7XxXK6qluLorCcUdGQHE24O5d/RKnC/tExfkjv1BjrJBqiZaZrxkbFcywzFmutvHdcdHjQqz0uKyM17Q5jVJ5J6mjnja3EnxfDZADkXDmM1z3GYwHcs9DlZdVpMca7j4FeV2EU9QO2xp68Vnwxe4s2OZx7OOYfWbshF9QnFRiIa29+if4j6KWF29BK5h4A9oe9VTFPR5WsJNvWDmD8iheC2ULPFhcF3ZpjE3mUooRMxgEjHNcMjdp4ae5SPreqknBp0PUr6HgmaFDLWBI3V6GlxHqsWNnNh1bU3SmZ4Uctag5KhURgwHJHrn2ddNaeo5pA+VSMr3WsBcpssbYKmiyipy1QlZLdqXwUtRL7ETz/abe9WLDdgauW2+BGOpufIIViaMlkRSqxua9oMLlnduxMc89B8TwXX8L9FMIIMxMh5HJvkrlQ4PDA2zWtaByACqTaRJKa9HMNmPRI5xD6k2H6G/MrqeG4LFAwBrWsaBwAGi9fiTBk3MpBtFWSubrYcQFi2LbYxxna8RtLYMzoXclU4cTc9xLzcnUlBsk4LwCxujqgAyuhvmlhCbMfcJfUxWK5jYMhBXjl4V4XIaGo93li0Xiw0D2cju0K6UUOixYlvsYhmaJrhYtB8EPPshC8ezYnksWLDeuhDX+jk5lhB6HJVTENm3xmxt5hYsWNuPQ7G+TpiiajIQTqNYsToSdC8kFZvRVjojzb+n6cldMCxu7AQSW8QdR3FerFmRJqxUNOh6LPbvN5XSKPa+WJxBzAKxYp4oKaT7H2HbfNdYOBB7lYqXHWP/AMFerEXySTonlBBW8x+oB8ENNgMD9Y2+SxYqFvsT0BS7DUrv9u3dkhX+jelP5T5lYsW8UFzl+mh9GNLyd/yK2b6MaTi0nxKxYupHcn+hUHo8o2/7TT35plT7M07PZiYP7QsWLqMthrYGN0AHgoajGI49fgVixT5Mjj0FFWJ63bOwO43TiVR8a27lkuGEgc9PILFiPHFS3I5uug3Y3GXOcWvJJ1uc1eamEPZfovFiajGUyrj3XkLXeyWLEwAkpps0RUMuFixCauxa9qiWLEJQar1YsWGn/9k=">
            <a:hlinkClick r:id="rId3"/>
          </p:cNvPr>
          <p:cNvSpPr>
            <a:spLocks noChangeAspect="1" noChangeArrowheads="1"/>
          </p:cNvSpPr>
          <p:nvPr/>
        </p:nvSpPr>
        <p:spPr bwMode="auto">
          <a:xfrm>
            <a:off x="57150" y="-830263"/>
            <a:ext cx="261937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0" name="Picture 6" descr="http://1.bp.blogspot.com/-N4o14COxHec/TeeBmbfBKcI/AAAAAAAACcQ/eNrfw0VTqL0/s320/apple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2725" y="3810000"/>
            <a:ext cx="2747494" cy="1828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http://t3.gstatic.com/images?q=tbn:ANd9GcSfTyYz-eP8MIa5WtacdZmZBpzBu2JJn2Gq2wq7JhAn-SuQysmaR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3810000"/>
            <a:ext cx="2016436" cy="1828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descr="http://farmtocafeteriaconference.org/4/wp-content/uploads/2009/01/ftslogo-300x253.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pic>
        <p:nvPicPr>
          <p:cNvPr id="6148" name="Picture 4" descr="http://1.bp.blogspot.com/-4CUPmeSUR3w/UEkChePTu5I/AAAAAAAACaM/aY4XUWxQgNs/s1600/apple-trees-in-an-orchard-with-red-apples-ready-for-harvest.jp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8335" y="3810000"/>
            <a:ext cx="2739934" cy="1828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424840" y="1752600"/>
            <a:ext cx="4278607" cy="707886"/>
          </a:xfrm>
          <a:prstGeom prst="rect">
            <a:avLst/>
          </a:prstGeom>
          <a:noFill/>
        </p:spPr>
        <p:txBody>
          <a:bodyPr wrap="none" rtlCol="0">
            <a:spAutoFit/>
          </a:bodyPr>
          <a:lstStyle/>
          <a:p>
            <a:r>
              <a:rPr lang="en-US" sz="4000" b="1" dirty="0">
                <a:latin typeface="Footlight MT Light" panose="0204060206030A020304" pitchFamily="18" charset="0"/>
              </a:rPr>
              <a:t>What About </a:t>
            </a:r>
            <a:r>
              <a:rPr lang="en-US" sz="4000" b="1" dirty="0" smtClean="0">
                <a:latin typeface="Footlight MT Light" panose="0204060206030A020304" pitchFamily="18" charset="0"/>
              </a:rPr>
              <a:t>Apples</a:t>
            </a:r>
            <a:endParaRPr lang="en-US" sz="4000" b="1" dirty="0">
              <a:latin typeface="Footlight MT Light" panose="0204060206030A020304" pitchFamily="18" charset="0"/>
            </a:endParaRPr>
          </a:p>
        </p:txBody>
      </p:sp>
      <p:sp>
        <p:nvSpPr>
          <p:cNvPr id="18" name="TextBox 17"/>
          <p:cNvSpPr txBox="1"/>
          <p:nvPr/>
        </p:nvSpPr>
        <p:spPr>
          <a:xfrm>
            <a:off x="2010786" y="2474893"/>
            <a:ext cx="5122428" cy="954107"/>
          </a:xfrm>
          <a:prstGeom prst="rect">
            <a:avLst/>
          </a:prstGeom>
          <a:noFill/>
        </p:spPr>
        <p:txBody>
          <a:bodyPr wrap="none" rtlCol="0">
            <a:spAutoFit/>
          </a:bodyPr>
          <a:lstStyle/>
          <a:p>
            <a:pPr algn="ctr"/>
            <a:r>
              <a:rPr lang="en-US" sz="2800" dirty="0" smtClean="0">
                <a:latin typeface="Footlight MT Light" panose="0204060206030A020304" pitchFamily="18" charset="0"/>
              </a:rPr>
              <a:t>Apples come from a tree (plant).</a:t>
            </a:r>
          </a:p>
          <a:p>
            <a:pPr algn="ctr"/>
            <a:r>
              <a:rPr lang="en-US" sz="2800" dirty="0" smtClean="0">
                <a:latin typeface="Footlight MT Light" panose="0204060206030A020304" pitchFamily="18" charset="0"/>
              </a:rPr>
              <a:t>Apples are FRUIT.</a:t>
            </a:r>
            <a:endParaRPr lang="en-US" sz="2800" dirty="0">
              <a:latin typeface="Footlight MT Light" panose="0204060206030A020304" pitchFamily="18" charset="0"/>
            </a:endParaRPr>
          </a:p>
        </p:txBody>
      </p:sp>
      <p:cxnSp>
        <p:nvCxnSpPr>
          <p:cNvPr id="19" name="Straight Arrow Connector 18"/>
          <p:cNvCxnSpPr/>
          <p:nvPr/>
        </p:nvCxnSpPr>
        <p:spPr>
          <a:xfrm>
            <a:off x="3091342" y="4724400"/>
            <a:ext cx="36576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577840" y="4724400"/>
            <a:ext cx="36576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25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75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ircle(in)">
                                      <p:cBhvr>
                                        <p:cTn id="12" dur="10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circle(in)">
                                      <p:cBhvr>
                                        <p:cTn id="17" dur="10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box(out)">
                                      <p:cBhvr>
                                        <p:cTn id="22" dur="1000"/>
                                        <p:tgtEl>
                                          <p:spTgt spid="614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750" fill="hold"/>
                                        <p:tgtEl>
                                          <p:spTgt spid="19"/>
                                        </p:tgtEl>
                                        <p:attrNameLst>
                                          <p:attrName>ppt_x</p:attrName>
                                        </p:attrNameLst>
                                      </p:cBhvr>
                                      <p:tavLst>
                                        <p:tav tm="0">
                                          <p:val>
                                            <p:strVal val="0-#ppt_w/2"/>
                                          </p:val>
                                        </p:tav>
                                        <p:tav tm="100000">
                                          <p:val>
                                            <p:strVal val="#ppt_x"/>
                                          </p:val>
                                        </p:tav>
                                      </p:tavLst>
                                    </p:anim>
                                    <p:anim calcmode="lin" valueType="num">
                                      <p:cBhvr additive="base">
                                        <p:cTn id="28" dur="750" fill="hold"/>
                                        <p:tgtEl>
                                          <p:spTgt spid="19"/>
                                        </p:tgtEl>
                                        <p:attrNameLst>
                                          <p:attrName>ppt_y</p:attrName>
                                        </p:attrNameLst>
                                      </p:cBhvr>
                                      <p:tavLst>
                                        <p:tav tm="0">
                                          <p:val>
                                            <p:strVal val="#ppt_y"/>
                                          </p:val>
                                        </p:tav>
                                        <p:tav tm="100000">
                                          <p:val>
                                            <p:strVal val="#ppt_y"/>
                                          </p:val>
                                        </p:tav>
                                      </p:tavLst>
                                    </p:anim>
                                  </p:childTnLst>
                                </p:cTn>
                              </p:par>
                              <p:par>
                                <p:cTn id="29" presetID="4" presetClass="entr" presetSubtype="32"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box(out)">
                                      <p:cBhvr>
                                        <p:cTn id="31" dur="1000"/>
                                        <p:tgtEl>
                                          <p:spTgt spid="102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750" fill="hold"/>
                                        <p:tgtEl>
                                          <p:spTgt spid="20"/>
                                        </p:tgtEl>
                                        <p:attrNameLst>
                                          <p:attrName>ppt_x</p:attrName>
                                        </p:attrNameLst>
                                      </p:cBhvr>
                                      <p:tavLst>
                                        <p:tav tm="0">
                                          <p:val>
                                            <p:strVal val="0-#ppt_w/2"/>
                                          </p:val>
                                        </p:tav>
                                        <p:tav tm="100000">
                                          <p:val>
                                            <p:strVal val="#ppt_x"/>
                                          </p:val>
                                        </p:tav>
                                      </p:tavLst>
                                    </p:anim>
                                    <p:anim calcmode="lin" valueType="num">
                                      <p:cBhvr additive="base">
                                        <p:cTn id="37" dur="750" fill="hold"/>
                                        <p:tgtEl>
                                          <p:spTgt spid="20"/>
                                        </p:tgtEl>
                                        <p:attrNameLst>
                                          <p:attrName>ppt_y</p:attrName>
                                        </p:attrNameLst>
                                      </p:cBhvr>
                                      <p:tavLst>
                                        <p:tav tm="0">
                                          <p:val>
                                            <p:strVal val="#ppt_y"/>
                                          </p:val>
                                        </p:tav>
                                        <p:tav tm="100000">
                                          <p:val>
                                            <p:strVal val="#ppt_y"/>
                                          </p:val>
                                        </p:tav>
                                      </p:tavLst>
                                    </p:anim>
                                  </p:childTnLst>
                                </p:cTn>
                              </p:par>
                              <p:par>
                                <p:cTn id="38" presetID="4" presetClass="entr" presetSubtype="32" fill="hold" nodeType="withEffect">
                                  <p:stCondLst>
                                    <p:cond delay="0"/>
                                  </p:stCondLst>
                                  <p:childTnLst>
                                    <p:set>
                                      <p:cBhvr>
                                        <p:cTn id="39" dur="1" fill="hold">
                                          <p:stCondLst>
                                            <p:cond delay="0"/>
                                          </p:stCondLst>
                                        </p:cTn>
                                        <p:tgtEl>
                                          <p:spTgt spid="1030"/>
                                        </p:tgtEl>
                                        <p:attrNameLst>
                                          <p:attrName>style.visibility</p:attrName>
                                        </p:attrNameLst>
                                      </p:cBhvr>
                                      <p:to>
                                        <p:strVal val="visible"/>
                                      </p:to>
                                    </p:set>
                                    <p:animEffect transition="in" filter="box(out)">
                                      <p:cBhvr>
                                        <p:cTn id="40"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hQSERUUEhQWFBQUGBQYGBgVFRUUGBUUFRYVFRcVFxcYHCYeGBwjGRUVHy8gIycpLCwsFR4xNTAqNSYrLCkBCQoKDgwOGg8PGiwkHyQsLCwsKSwsKSwsKSwsLCksLCwsLCwsLCwsLCwsLCwsLCwsLCwsLCwsLCwsLCwsLCwsLP/AABEIAMYA/wMBIgACEQEDEQH/xAAcAAABBQEBAQAAAAAAAAAAAAAAAQIDBAUGBwj/xAA9EAABAwIEAwUFBgUEAwEAAAABAAIRAyEEEjFBBVFhBiJxgZEHEzKhsSNCwdHh8BQVUmLxM3KCkiRDUxf/xAAZAQADAQEBAAAAAAAAAAAAAAAAAgMBBAX/xAAoEQACAgEDBAEDBQAAAAAAAAAAAQIRAwQSIRMxQVFhFCIyBRVCcYH/2gAMAwEAAhEDEQA/APcUIQgAQhCABCEIAEISOcAJNggBULFx/amlTs3vnpYeq5/Fdq6r5g5Bybb56rmyanHDydMNNkn4o7h9QDUgeJhVanF6LdajfWfovO6uMc4y5xPiZURqdVyS/UPSOqOh9s9EPaCh/wDQejvyTXdo6A+8f+pXnxqlNFUyp/uEvSH+hj7Z6A7tPR5uP/E/ioana2kNGvPkB+K4cVOqcyqVn18hvoYHZN7Xs/od6hT0u1VE65h4j8iuGzlPDpQtdMHooHoFLjlF2jx5yPqrrKgNwQfAyvNmuIU1LEOGjiPAwrx13tEZaJeGeioXF4XtFVbq6R/df56rXw3ahps9sHpf5LphqccvJzT0uSPybqFBQxzH/C4H6+inXQmn2OdpruCEIWmAhCEACEIQAIQhAAhCEACEIQAISErmeM9ptWUjbd3Pw/NSy5Y41ciuPFLI6iavFOOMoggd53IbeK43iXGalU95xy8hYeiqVKsmSVG+ovGz6uWT4R6+HTRx/LGF5TcyMqGtXA5M7KE9EASnBkpY5JbNG+7StYnsKcR0WAMidk8MT26QkKLAQNSynDqjKtswVgUiSLJzWqiYjQ5K0pwalyJ9whJTeR/la2D449kB3eHI6+RWM1ShdGPNKPZkp44y4Z2OC4myr8JvyOv6q2uGpvjT/C3uHca2qX6/mvTw6pS4kefl0rjzE20JGuBEi4SrtOIEIQgAQhCABCEIAEjnACTYBKuX7Q8WzH3bD3Rr/ceXgFLLlWKNsrixPJKkQ8e4+X9ymYZuf6v0XO1PFTvPNQli8DNllkds9zFjjBUiEtJSkKQUpTn0jyPnZc1FrIQEjQrBZFvp+aa1qVrk2xsWsiOe6c4QlDZKAEyoTgEsooLGhqka0JWoCKMFDEpalBTgUUZY3JCka1K3RPDUyFbGgJ4CdlSgJxRuVPaE5rE9rLp0KxoYpBTTw1SBqtERss8N4gWW1by/ELoGPBEi4K5dlOFo8PxWQwfhPy6r0NPma+2RxZ8Kl90e5soQheieeCEIQAIQkc6BJ2QBncb4j7tkD4nWHQc1yFVy0Mfic7y4+Xhss4sleFqczyS4/wAPZwY1CJCQmhsKUBRPM2XGzqQOJmybBUopHRSPAaIGvP8ABLz3NsgLUxw5J82TYKxmoY6fFDWmVJTZzSwsa8jWNcnNalypQFhlgGpQEKRrFpliNCfkShiflRQtgxqWE7Kn5U6QtgGpWtUjWp+RPQtkcQnNUgppW00yTFbFY1SMCGtUrWK0UI2JCe1qXKnNCskTbL+BxP3T5K8smi261KbpC9HBNtUzz80UnaHIQhdBEFR4xWy0yP6reW6vLM44yWt8SpZm1jdFcKTmrOarFREKxVaosvNeA0ewmQEQg0RrNuSmNNIGTb6rKGsjcNUwtlPdyKkYAdEr5Nsq5UoZPkpjShNLElDWMZ1CTKrDaW6R7ENBZEGpX008iE5oRQWRNYnkKTJsgUkUZYxrVM2mlbTspGNW7RXIZkUlNinyc0AKm0XcIxlk/KntanQqqIjZE0KUMSEqWmE6iK2NDE9rU/KlCook3IXInBqkypQxV2ktw6k26uUnKuwKak2F2YlRzZHZOhIEq6CILM4viGWp5m5yC4NkZi0WLo1id1prxDt9xipheKvqNd7x4AyhwIDWFn+mANR3jymVPJ+NFcSuR39VQvaud7L9s2YlgFQtbXaYc3QOBMBzJ11Fl0oM6aLyJ42nR6UZFdr5kcinhqgcMlSdnWVwMlRUeSjZBU58/qovd8lbLdkwtWOBu4Y2ps713SmklNOUAEa7LHGwsGj8UPantaDH0TwxZtDcQNpSpPdgaqw3D2lI6im6bF3lcRNrpz3HUKR9OLhOrU5aCjYw3Feg0k3JU7SZCdTpQFJTZqSEygzHITU3T6LSRcQVM1ie2mqLG7EcyNrE/Kn5U/IqqAjkV30lNSYkJuJ5qUPEp1ARyH+7UTWy4BTVnw2VB/FMpNz1XtZYmXuDbAwTfy9VXp2ye8tlieGrkMf7UsHTflaX1dL02hzTImQ4kaLN437UXijmw9CSTANR0gcyWt/NVSQu2T8HoLbOA5/VWGrw5nbHGYk/aVbMkwwe7AiJHdu4b35her9iaVQYOn712Yulw1kB14JOpmfVVhRPJFpWzeQhCqRBfO/tG443EYytVpNhrR7udTULO7m/tHTpK+iCvBe23ZI4TEubrRqEvpyZ1JJB8Ofgp5OxfCrlRwLKTmhueWudLhqCBrM7LQ4Zx7FYZ00qzsm7XnM0/wDE+Oyl4vRJa06wMvkP0Kgw4JblOl/RTtOPJ0vHUjTpe03FBhFQMeO7DnAtiNfh+Im3ouk7M+1am5sYv7N14e1pLCNpAktPy8F582kBm0ibA6zvba6jqOHLb0/YSPFGXgLce7PoLhPFqGIYXUqjHjctcD6jUKxVaNZ1XzpRw27HESNQSDfYwrdOrimNltaqI5PeenNSeJIblnvTyARZP95z+a8DwXG8RSJBrVBJsMxI+ZhatXtHizH/AJL4gCQAIE66CUrw0MrZ7O1gbfZT+7H7K8jr9v8AF1KQpkNkFnfbLSWsMkG8d6BP6ptT2nY0zkFFoGxaT0gEmSl6SD7j15gUjmrxzA+1HGs/1GU6gJGxYQOQIKs//r2JBM4dkGIGZwOpna+3oU3S4FtnrNNkz0T6ull5Oz204ghwGHptJ3zONvC0lU6ntcxxzZW0iCBAyE5TrMzdb0jLZ7NRaCEpF14jS9rvEDI+ykiLU4g3h2uo9LaKq3t/xJ5b/wCQ5v8Atpsb5mG3W9OjFbPfqYF5No3slY8W0+q+fuJdp8ZUp+6qYhxadYABcDrmcACR0WczFVQT36oytyA5nGWu7uUCbCLQEJI1xZ9IVKrQbuHS4WTie3eBYCXYqj3dYeHHlYCZ8l4O3AmpcuJIt3jsLDVSM4Wx0tn5T5g7J1Vh0m1dnq9X2vcOl0PqHKJEUnd43sJ/GNVncT9s9DNGGovq8y/7MHll1Jg8wF5lhuFARmmZj97St13BWyHDLAEWIsTAPXZUSQvS8j+0vtDx2KDQ0+5a28UnETJsXbnYeR5rladKq8hpLjlIFyTre0n6LbwFPI+qKcOdIInUDkBz1V2rh4aCRP3pBgz4AaIb+Bo4ytw3DjIMzCJMXnUakfXyWxwxktyvdmERa0ZdSepWdgsYHHQAAmRM8tB1P0V1lXK57bgg2HQxBC1IZvug4hxanTqNYYDrHdpcTaB4/kvbuzDj/CUMwIPu26iD0t4QvMOCdiKeNcx2JLmtY4FoFi+wuTrsF6vw/DGlSZTLi/I1rczvidAiT1VYezjzSvgugpVGHJ4KcgKuC9rPCn1aNJ9NjqjmucyGAuIFQC8ATHc16rvESsatUNGW12j5lxNLVrpaRs6QRysfGFl13ZHeP+ZX0h2l4TSrCalNj3Ad0uaDBPXyXjvab2eVBJoQ4EnuzBbF+7zChVOjtWa0clUoSC7edo/fmpKPDmVWuhwY4fdIMOgTrzVb3jqZc14IjY20UuB4n7p+YRPWb9fQrXdAqY/hWC7x94ImYEwLWV+vZ2WQwDYGZ8tt7yqNHGCrnBA7xm0SDJNuaXE40OBayM1gZ5anTqpSts6YJKPBJiabTAgGYg6wVX4hXdTGWRmJAnpH79VYdwwMIcCbXGkT0G6p16pf8QFrGI9UK+wr9+R2GxZG9o8oUhxPX8b3ULGgAx5WSM0JMyZjkdpHgU+1GKTRPRP2rc4ljdRz8fkjidVrnEtBjUGIsdkkE7AwR+5S1mj7376pbHq7GUIqNBNiyRNjIIVjB4ZmZwcCQZgiYtpPldVmNGUwYHSZv+Cv4bG5SwtEgEGNDaN1j4GUFJD2U6TA8Np5iQRJEAZrHxsUuKY2nAZd4DbchFwb+Ks1MbOYZbmZnrzhVBUY3Qd7c8yN0ljbSR9CcrpkQREQRqQOU/mpMCxhggy4ahwsJJlU6WNdo2BE67f3KtU4sDpE3E2TJCvb7NLEYZ0lzA2/3TBFk9rXC0QXeM5h130WdTxZtMi/luB804Y0OMmSBsCdZnUJqYm6K5NY0MozOIAne5vMEifFOzD/ANWZxAMz+psFmV6jnuLgyoBABB3M7TsojxJ1JuW7b7i0xuT+7IRjmqLPDcWA97iNTNpFtL+HNaL6oc6BeAMwnkBe1+fyXN4FtWo+KYLg47N+HlHJdpwLsQ8v+2cbxIHI6Zjv+iZ9yW+NHMGgRWDmzF73MRtHl81u8B4VVxVbLSloBcC8tOVs315wPVegcN7MU2H4Ggi0wLiIXS8P4exrRADYiw6LUmyUs6XZBw3hTWNazXKAJ3MCJWjTrRZ226GtgeBUOIcJCd/byjmXJeBT2lRM0Ce1WQhKklBKaSsNK+KuQDuCsejwrK8u1BBmdvBbGIbMEbH9/ROaNlKS5Kp8HDY7siyvVdnY17AZh14OlljO9mGHqOc7IWnYBzgLWNl6Ce7UcQNtOoOqt4WrLZI32CWNGts8O4x7Kq1OX4ZwdqMp7tt76LCHs7xeTMWBo/3gyRroJX0nUY1wUIwbQL/4Kag3s+aMTwnEU4b7kvdpLZJgaWUbuBYmDmpOF+h+YK+jMTwCi4h2W48vJOHBqUWaLf2jXmlpjdRnzbV4VXp/Ex8dAXD5KD3FbZj/AAyu8bWX0x/JWkHMAREAQIhOpcMZEZQAOiz+zeoz5totqxHunkET8LtBv4KP3NS/2bzEaNOnp+4X0x/JaZcHQLKx/J6Y+7Mzfx5ooOqz5dpsqiT7p/8A1cgsqgEhjhJiIOoPhC+nq/BKThBaOShbwVoIMDK3mAVlcjLNKj5wo4PEFoIoVSZF8rjMHSAipgcUSSaLxfQtIPgAblfSdLBsBI1F9oVilw5hHwggjQgQtpGPNI+aaPBMS+Psy3Y5reoKmwvYau5xD25GgzIuCR0819HP4TTIuwW3jzhR/wAqZEBtky4JubZ4zguw7mgB4HQk2IPLktEdkmtIGUmBsO7yOi9MqcPAGUNkddY5SreG4SAB0Hol2pmb2jgaHZYEsJEWvy0n1V0di6bnAkAtA5SZ8CCuyPDmh1hrf8U52FvaAt2oXczm8F2fYwiYno0CANBbT9VoUuGAGYMLU9z1UtNkSmSFbIG4JsWE/VNectgp6TIuFA4G60B5eQFDSp5nT9UPq5jG37urVBoazqSk/JjdkTNEWTwoGlTNXQiY8lRkp5CjcsNIqtWNFVHHKciSWkWupa5XMcVpwSY11/Nc+aUoq4nRijGTpm9nGYuYc4dq2b+LfyT24kEgMmOekRsQdCuOoYxzT3XfoujwGLZVALgA8a7SR4LmxZ9zrsWyYdvJpveQb+ikaZHVNa8bqOnUhx71utl1Wc9DXViHGRPIINY2jdOrNBJI1duqjqLrQ/eYskbaGSLdDEm4O/yHMKVziIi6pUnBslzgkq8TDeqxzSXIbXfBafXIvz1U4eS0EenVZX8xn7vzVrAYklxkQNr9UkZJvhmuLonr4hwvlKMM/M2TI5j5qy96gp1BExclU2u+4l8diNz4nK2euijOIqchA2VnOFLaFmxvyF/BS/jHf0qSjiiReyswNwj3TeS1QkvJja9EYqyp6FWVC2iFJ7uLhUViugq1Itp1VepiQDqn4syzqFVoYb/lPNJKTukakqtlyl3vzR7s7p1MRoEj3mY3VUIwB5qu994I/fNSBsnXRD6oiUNgkV/dADMTYIfXl1tBZVK1cuMDRT4eklgUaouUlZYFDTYrDQrIkxSExzFLCSEBZTq0lmYzCSt0sUNShKVodSo4TG8DMywwfkqRp1aZ+EmN2n9ld7VwSqVOGrnnp4y5o6Y52jk6faBzNSR0cCPmrVPtBO4Pmtatwidln1+zbT90KL0z/jIossX3Qz+dOJg76X1SDGOnWFUq9nCPhJCgq0K7dId6g+cKEsGT2VU4eDR96Sp6VXZY7ca8DvU3D/bcFT0OKMkSYm1xEKXTku5u5M1RUM6q/wALxQBOcgQLSVk4fEAjUevJSyCJ6Jo3F2hJU+Gb1TitMA98SqVHjE6QfHmsfFd5oEX59OSqioW+CXJqpqXwPDTxaOqbiiRpHzUgxL45rCwvE41K0KXExzV4aiLXLIywteDRGJtN04Y0Kh/MhzThj2qvXj7J9F+i9/FbgapG1XG6onHDQJf4tY86BYmXi/mUCtCzX4lRHE+fhdL1W3wb015NZmNkwE2txAXvdZAc8/CI6n8lPh8EZlxkq0Oo1yJJQRLX4g4wGaHXn+ijZh3OMmVpUcKrLKCusfl8k3OuxRoYJXadFTBieGqyRJysa1ikAQAlQKCEIQAiQhOQgBhammkpEQg2yA0FG7Cq3CSEG2Z1TBBVavDhyW1lTTTWUMpHPv4YOSrVODg6gLpjQTDhku0becdX7MsO0Tyt9FGzgDmCGuIHI3+q7T+FTThErxRfgbqv2cW/BVhyd8lE8uESw9YE3XbnBKN2AHJRlpYSKR1DRxDqzBqSPIpRjWx8Q9V2L+EtOygPAWf0j0UHoF4ZZav2jlm41v8AU31UjccNszvALpm8DZ/SPRT0+FAbfJC0KXkx6q/BzVF1R3wsI8bK/S4fUdqY8Fv08EArDMOF0R00EQlnbMWhwYbyfG6us4cBstEMTsq6FFLsQc2yk3BhTNw4U8JUwtkYYnZU5CDBISoQgAQhCABCEIAEIQgAQhCABCEIAEIQgAhJCVCAEhEIQgAhEIQgBMqMqEIATKlDUIQAsJUIQAIQhAAhCEACEIQAIQhAAhCEAf/Z">
            <a:hlinkClick r:id="rId2"/>
          </p:cNvPr>
          <p:cNvSpPr>
            <a:spLocks noChangeAspect="1" noChangeArrowheads="1"/>
          </p:cNvSpPr>
          <p:nvPr/>
        </p:nvSpPr>
        <p:spPr bwMode="auto">
          <a:xfrm>
            <a:off x="57150" y="-1287463"/>
            <a:ext cx="3467100"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5" name="Picture 14" descr="http://farmtocafeteriaconference.org/4/wp-content/uploads/2009/01/ftslogo-300x253.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
        <p:nvSpPr>
          <p:cNvPr id="13" name="TextBox 12"/>
          <p:cNvSpPr txBox="1"/>
          <p:nvPr/>
        </p:nvSpPr>
        <p:spPr>
          <a:xfrm>
            <a:off x="2377104" y="381000"/>
            <a:ext cx="4389791" cy="1446550"/>
          </a:xfrm>
          <a:prstGeom prst="rect">
            <a:avLst/>
          </a:prstGeom>
          <a:noFill/>
        </p:spPr>
        <p:txBody>
          <a:bodyPr wrap="none" rtlCol="0">
            <a:spAutoFit/>
          </a:bodyPr>
          <a:lstStyle/>
          <a:p>
            <a:r>
              <a:rPr lang="en-US" sz="4400" b="1" dirty="0" smtClean="0">
                <a:latin typeface="Footlight MT Light" panose="0204060206030A020304" pitchFamily="18" charset="0"/>
              </a:rPr>
              <a:t>Nebraska Ag Facts</a:t>
            </a:r>
          </a:p>
          <a:p>
            <a:r>
              <a:rPr lang="en-US" sz="4400" b="1" dirty="0">
                <a:solidFill>
                  <a:srgbClr val="C00000"/>
                </a:solidFill>
                <a:latin typeface="Footlight MT Light" panose="0204060206030A020304" pitchFamily="18" charset="0"/>
              </a:rPr>
              <a:t>	</a:t>
            </a:r>
            <a:r>
              <a:rPr lang="en-US" sz="4400" b="1" dirty="0" smtClean="0">
                <a:solidFill>
                  <a:srgbClr val="C00000"/>
                </a:solidFill>
                <a:latin typeface="Footlight MT Light" panose="0204060206030A020304" pitchFamily="18" charset="0"/>
              </a:rPr>
              <a:t>POTATOES</a:t>
            </a:r>
            <a:endParaRPr lang="en-US" sz="4400" b="1" dirty="0">
              <a:solidFill>
                <a:srgbClr val="C00000"/>
              </a:solidFill>
              <a:latin typeface="Footlight MT Light" panose="0204060206030A020304" pitchFamily="18" charset="0"/>
            </a:endParaRPr>
          </a:p>
        </p:txBody>
      </p:sp>
      <p:sp>
        <p:nvSpPr>
          <p:cNvPr id="18" name="TextBox 17"/>
          <p:cNvSpPr txBox="1"/>
          <p:nvPr/>
        </p:nvSpPr>
        <p:spPr>
          <a:xfrm>
            <a:off x="1852473" y="3345359"/>
            <a:ext cx="5439053" cy="769441"/>
          </a:xfrm>
          <a:prstGeom prst="rect">
            <a:avLst/>
          </a:prstGeom>
          <a:noFill/>
        </p:spPr>
        <p:txBody>
          <a:bodyPr wrap="none" rtlCol="0">
            <a:spAutoFit/>
          </a:bodyPr>
          <a:lstStyle/>
          <a:p>
            <a:r>
              <a:rPr lang="en-US" sz="4400" b="1" dirty="0" smtClean="0">
                <a:solidFill>
                  <a:srgbClr val="C00000"/>
                </a:solidFill>
                <a:latin typeface="Footlight MT Light" panose="0204060206030A020304" pitchFamily="18" charset="0"/>
              </a:rPr>
              <a:t>FRUITS &amp; VEGETABLES</a:t>
            </a:r>
            <a:endParaRPr lang="en-US" sz="4400" b="1" dirty="0">
              <a:solidFill>
                <a:srgbClr val="C00000"/>
              </a:solidFill>
              <a:latin typeface="Footlight MT Light" panose="0204060206030A020304" pitchFamily="18" charset="0"/>
            </a:endParaRPr>
          </a:p>
        </p:txBody>
      </p:sp>
      <p:sp>
        <p:nvSpPr>
          <p:cNvPr id="19" name="TextBox 18"/>
          <p:cNvSpPr txBox="1"/>
          <p:nvPr/>
        </p:nvSpPr>
        <p:spPr>
          <a:xfrm>
            <a:off x="152400" y="1676400"/>
            <a:ext cx="8778240" cy="1785104"/>
          </a:xfrm>
          <a:prstGeom prst="rect">
            <a:avLst/>
          </a:prstGeom>
          <a:noFill/>
        </p:spPr>
        <p:txBody>
          <a:bodyPr wrap="square" rtlCol="0">
            <a:spAutoFit/>
          </a:bodyPr>
          <a:lstStyle/>
          <a:p>
            <a:pPr marL="171450" indent="-171450">
              <a:buFont typeface="Arial" panose="020B0604020202020204" pitchFamily="34" charset="0"/>
              <a:buChar char="•"/>
            </a:pPr>
            <a:r>
              <a:rPr lang="en-US" sz="2200" dirty="0" smtClean="0">
                <a:latin typeface="Footlight MT Light" panose="0204060206030A020304" pitchFamily="18" charset="0"/>
              </a:rPr>
              <a:t>10</a:t>
            </a:r>
            <a:r>
              <a:rPr lang="en-US" sz="2200" baseline="30000" dirty="0" smtClean="0">
                <a:latin typeface="Footlight MT Light" panose="0204060206030A020304" pitchFamily="18" charset="0"/>
              </a:rPr>
              <a:t>th</a:t>
            </a:r>
            <a:r>
              <a:rPr lang="en-US" sz="2200" dirty="0" smtClean="0">
                <a:latin typeface="Footlight MT Light" panose="0204060206030A020304" pitchFamily="18" charset="0"/>
              </a:rPr>
              <a:t>-20th </a:t>
            </a:r>
            <a:r>
              <a:rPr lang="en-US" sz="2200" dirty="0">
                <a:latin typeface="Footlight MT Light" panose="0204060206030A020304" pitchFamily="18" charset="0"/>
              </a:rPr>
              <a:t>in </a:t>
            </a:r>
            <a:r>
              <a:rPr lang="en-US" sz="2200" dirty="0" smtClean="0">
                <a:latin typeface="Footlight MT Light" panose="0204060206030A020304" pitchFamily="18" charset="0"/>
              </a:rPr>
              <a:t>potato </a:t>
            </a:r>
            <a:r>
              <a:rPr lang="en-US" sz="2200" dirty="0">
                <a:latin typeface="Footlight MT Light" panose="0204060206030A020304" pitchFamily="18" charset="0"/>
              </a:rPr>
              <a:t>production </a:t>
            </a:r>
            <a:r>
              <a:rPr lang="en-US" sz="2200" dirty="0" smtClean="0">
                <a:latin typeface="Footlight MT Light" panose="0204060206030A020304" pitchFamily="18" charset="0"/>
              </a:rPr>
              <a:t>In United States.</a:t>
            </a:r>
          </a:p>
          <a:p>
            <a:pPr marL="171450" indent="-171450">
              <a:buFont typeface="Arial" panose="020B0604020202020204" pitchFamily="34" charset="0"/>
              <a:buChar char="•"/>
            </a:pPr>
            <a:r>
              <a:rPr lang="en-US" sz="2200" dirty="0" smtClean="0">
                <a:latin typeface="Footlight MT Light" panose="0204060206030A020304" pitchFamily="18" charset="0"/>
              </a:rPr>
              <a:t>Planted about 20,000 acres with a value </a:t>
            </a:r>
            <a:r>
              <a:rPr lang="en-US" sz="2200" dirty="0">
                <a:latin typeface="Footlight MT Light" panose="0204060206030A020304" pitchFamily="18" charset="0"/>
              </a:rPr>
              <a:t>of $80.5 million.</a:t>
            </a:r>
          </a:p>
          <a:p>
            <a:pPr marL="171450" indent="-171450">
              <a:buFont typeface="Arial" panose="020B0604020202020204" pitchFamily="34" charset="0"/>
              <a:buChar char="•"/>
            </a:pPr>
            <a:r>
              <a:rPr lang="en-US" sz="2200" dirty="0" smtClean="0">
                <a:latin typeface="Footlight MT Light" panose="0204060206030A020304" pitchFamily="18" charset="0"/>
              </a:rPr>
              <a:t>Native </a:t>
            </a:r>
            <a:r>
              <a:rPr lang="en-US" sz="2200" dirty="0">
                <a:latin typeface="Footlight MT Light" panose="0204060206030A020304" pitchFamily="18" charset="0"/>
              </a:rPr>
              <a:t>to the Americas, leading the list of popular vegetables. </a:t>
            </a:r>
          </a:p>
          <a:p>
            <a:pPr marL="171450" indent="-171450">
              <a:buFont typeface="Arial" panose="020B0604020202020204" pitchFamily="34" charset="0"/>
              <a:buChar char="•"/>
            </a:pPr>
            <a:r>
              <a:rPr lang="en-US" sz="2200" dirty="0" smtClean="0">
                <a:latin typeface="Footlight MT Light" panose="0204060206030A020304" pitchFamily="18" charset="0"/>
              </a:rPr>
              <a:t>Average </a:t>
            </a:r>
            <a:r>
              <a:rPr lang="en-US" sz="2200" dirty="0">
                <a:latin typeface="Footlight MT Light" panose="0204060206030A020304" pitchFamily="18" charset="0"/>
              </a:rPr>
              <a:t>American </a:t>
            </a:r>
            <a:r>
              <a:rPr lang="en-US" sz="2200" dirty="0" smtClean="0">
                <a:latin typeface="Footlight MT Light" panose="0204060206030A020304" pitchFamily="18" charset="0"/>
              </a:rPr>
              <a:t>eats </a:t>
            </a:r>
            <a:r>
              <a:rPr lang="en-US" sz="2200" dirty="0">
                <a:latin typeface="Footlight MT Light" panose="0204060206030A020304" pitchFamily="18" charset="0"/>
              </a:rPr>
              <a:t>130 pounds of potatoes a year including 30 pounds of French Fries and 6 pounds of potato chips.</a:t>
            </a:r>
          </a:p>
        </p:txBody>
      </p:sp>
      <p:sp>
        <p:nvSpPr>
          <p:cNvPr id="17" name="TextBox 16"/>
          <p:cNvSpPr txBox="1"/>
          <p:nvPr/>
        </p:nvSpPr>
        <p:spPr>
          <a:xfrm>
            <a:off x="182880" y="4014787"/>
            <a:ext cx="8778240" cy="2462213"/>
          </a:xfrm>
          <a:prstGeom prst="rect">
            <a:avLst/>
          </a:prstGeom>
          <a:noFill/>
        </p:spPr>
        <p:txBody>
          <a:bodyPr wrap="square" rtlCol="0">
            <a:spAutoFit/>
          </a:bodyPr>
          <a:lstStyle/>
          <a:p>
            <a:pPr marL="171450" indent="-171450">
              <a:buFont typeface="Arial" panose="020B0604020202020204" pitchFamily="34" charset="0"/>
              <a:buChar char="•"/>
            </a:pPr>
            <a:r>
              <a:rPr lang="en-US" sz="2200" dirty="0" smtClean="0">
                <a:latin typeface="Footlight MT Light" panose="0204060206030A020304" pitchFamily="18" charset="0"/>
              </a:rPr>
              <a:t>Requires special </a:t>
            </a:r>
            <a:r>
              <a:rPr lang="en-US" sz="2200" dirty="0">
                <a:latin typeface="Footlight MT Light" panose="0204060206030A020304" pitchFamily="18" charset="0"/>
              </a:rPr>
              <a:t>equipment, </a:t>
            </a:r>
            <a:r>
              <a:rPr lang="en-US" sz="2200" dirty="0" smtClean="0">
                <a:latin typeface="Footlight MT Light" panose="0204060206030A020304" pitchFamily="18" charset="0"/>
              </a:rPr>
              <a:t>a lot of people, </a:t>
            </a:r>
            <a:r>
              <a:rPr lang="en-US" sz="2200" dirty="0">
                <a:latin typeface="Footlight MT Light" panose="0204060206030A020304" pitchFamily="18" charset="0"/>
              </a:rPr>
              <a:t>and </a:t>
            </a:r>
            <a:r>
              <a:rPr lang="en-US" sz="2200" dirty="0" smtClean="0">
                <a:latin typeface="Footlight MT Light" panose="0204060206030A020304" pitchFamily="18" charset="0"/>
              </a:rPr>
              <a:t>a lot of information to make a profit (money). </a:t>
            </a:r>
          </a:p>
          <a:p>
            <a:pPr marL="171450" indent="-171450">
              <a:buFont typeface="Arial" panose="020B0604020202020204" pitchFamily="34" charset="0"/>
              <a:buChar char="•"/>
            </a:pPr>
            <a:r>
              <a:rPr lang="en-US" sz="2200" dirty="0" smtClean="0">
                <a:latin typeface="Footlight MT Light" panose="0204060206030A020304" pitchFamily="18" charset="0"/>
              </a:rPr>
              <a:t>Sell at </a:t>
            </a:r>
            <a:r>
              <a:rPr lang="en-US" sz="2200" dirty="0">
                <a:latin typeface="Footlight MT Light" panose="0204060206030A020304" pitchFamily="18" charset="0"/>
              </a:rPr>
              <a:t>farmers’ markets, roadside stands, U-pick operations and/or through wholesale and/or retail outlets</a:t>
            </a:r>
            <a:r>
              <a:rPr lang="en-US" sz="2200" dirty="0" smtClean="0">
                <a:latin typeface="Footlight MT Light" panose="0204060206030A020304" pitchFamily="18" charset="0"/>
              </a:rPr>
              <a:t>.</a:t>
            </a:r>
          </a:p>
          <a:p>
            <a:pPr marL="171450" indent="-171450">
              <a:buFont typeface="Arial" panose="020B0604020202020204" pitchFamily="34" charset="0"/>
              <a:buChar char="•"/>
            </a:pPr>
            <a:r>
              <a:rPr lang="en-US" sz="2200" dirty="0" smtClean="0">
                <a:latin typeface="Footlight MT Light" panose="0204060206030A020304" pitchFamily="18" charset="0"/>
              </a:rPr>
              <a:t>Growers have increased from </a:t>
            </a:r>
            <a:r>
              <a:rPr lang="en-US" sz="2200" dirty="0">
                <a:latin typeface="Footlight MT Light" panose="0204060206030A020304" pitchFamily="18" charset="0"/>
              </a:rPr>
              <a:t>78 in 2000 to 552 in 2011. </a:t>
            </a:r>
            <a:endParaRPr lang="en-US" sz="2200" dirty="0" smtClean="0">
              <a:latin typeface="Footlight MT Light" panose="0204060206030A020304" pitchFamily="18" charset="0"/>
            </a:endParaRPr>
          </a:p>
          <a:p>
            <a:pPr marL="171450" indent="-171450">
              <a:buFont typeface="Arial" panose="020B0604020202020204" pitchFamily="34" charset="0"/>
              <a:buChar char="•"/>
            </a:pPr>
            <a:r>
              <a:rPr lang="en-US" sz="2200" dirty="0" smtClean="0">
                <a:latin typeface="Footlight MT Light" panose="0204060206030A020304" pitchFamily="18" charset="0"/>
              </a:rPr>
              <a:t>In Nebraska - over </a:t>
            </a:r>
            <a:r>
              <a:rPr lang="en-US" sz="2200" dirty="0">
                <a:latin typeface="Footlight MT Light" panose="0204060206030A020304" pitchFamily="18" charset="0"/>
              </a:rPr>
              <a:t>80 farmers’ markets, nearly 290 roadside stands, and approximately 55 U-pick operations</a:t>
            </a:r>
            <a:r>
              <a:rPr lang="en-US" sz="2200" dirty="0" smtClean="0">
                <a:latin typeface="Footlight MT Light" panose="0204060206030A020304" pitchFamily="18" charset="0"/>
              </a:rPr>
              <a:t>.</a:t>
            </a:r>
            <a:endParaRPr lang="en-US" sz="2200" dirty="0">
              <a:latin typeface="Footlight MT Light" panose="0204060206030A020304" pitchFamily="18" charset="0"/>
            </a:endParaRPr>
          </a:p>
        </p:txBody>
      </p:sp>
    </p:spTree>
    <p:extLst>
      <p:ext uri="{BB962C8B-B14F-4D97-AF65-F5344CB8AC3E}">
        <p14:creationId xmlns:p14="http://schemas.microsoft.com/office/powerpoint/2010/main" val="321573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75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750" fill="hold"/>
                                        <p:tgtEl>
                                          <p:spTgt spid="19"/>
                                        </p:tgtEl>
                                        <p:attrNameLst>
                                          <p:attrName>ppt_x</p:attrName>
                                        </p:attrNameLst>
                                      </p:cBhvr>
                                      <p:tavLst>
                                        <p:tav tm="0">
                                          <p:val>
                                            <p:strVal val="0-#ppt_w/2"/>
                                          </p:val>
                                        </p:tav>
                                        <p:tav tm="100000">
                                          <p:val>
                                            <p:strVal val="#ppt_x"/>
                                          </p:val>
                                        </p:tav>
                                      </p:tavLst>
                                    </p:anim>
                                    <p:anim calcmode="lin" valueType="num">
                                      <p:cBhvr additive="base">
                                        <p:cTn id="19" dur="7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 calcmode="lin" valueType="num">
                                      <p:cBhvr additive="base">
                                        <p:cTn id="24" dur="75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25" dur="75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750" fill="hold"/>
                                        <p:tgtEl>
                                          <p:spTgt spid="17"/>
                                        </p:tgtEl>
                                        <p:attrNameLst>
                                          <p:attrName>ppt_x</p:attrName>
                                        </p:attrNameLst>
                                      </p:cBhvr>
                                      <p:tavLst>
                                        <p:tav tm="0">
                                          <p:val>
                                            <p:strVal val="0-#ppt_w/2"/>
                                          </p:val>
                                        </p:tav>
                                        <p:tav tm="100000">
                                          <p:val>
                                            <p:strVal val="#ppt_x"/>
                                          </p:val>
                                        </p:tav>
                                      </p:tavLst>
                                    </p:anim>
                                    <p:anim calcmode="lin" valueType="num">
                                      <p:cBhvr additive="base">
                                        <p:cTn id="31"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295399" y="2570375"/>
            <a:ext cx="6553201" cy="2554545"/>
          </a:xfrm>
          <a:prstGeom prst="rect">
            <a:avLst/>
          </a:prstGeom>
          <a:noFill/>
        </p:spPr>
        <p:txBody>
          <a:bodyPr wrap="square" rtlCol="0">
            <a:spAutoFit/>
          </a:bodyPr>
          <a:lstStyle/>
          <a:p>
            <a:pPr algn="ctr"/>
            <a:r>
              <a:rPr lang="en-US" sz="8000" b="1" dirty="0" smtClean="0">
                <a:solidFill>
                  <a:srgbClr val="C00000"/>
                </a:solidFill>
                <a:latin typeface="Footlight MT Light" panose="0204060206030A020304" pitchFamily="18" charset="0"/>
              </a:rPr>
              <a:t>What is for snacks?</a:t>
            </a:r>
            <a:endParaRPr lang="en-US" sz="8000" b="1" dirty="0">
              <a:solidFill>
                <a:srgbClr val="C00000"/>
              </a:solidFill>
              <a:latin typeface="Footlight MT Light" panose="0204060206030A020304" pitchFamily="18" charset="0"/>
            </a:endParaRPr>
          </a:p>
        </p:txBody>
      </p:sp>
      <p:pic>
        <p:nvPicPr>
          <p:cNvPr id="7" name="Picture 14" descr="http://farmtocafeteriaconference.org/4/wp-content/uploads/2009/01/ftslogo-300x25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Tree>
    <p:extLst>
      <p:ext uri="{BB962C8B-B14F-4D97-AF65-F5344CB8AC3E}">
        <p14:creationId xmlns:p14="http://schemas.microsoft.com/office/powerpoint/2010/main" val="333791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20119" y="1219200"/>
            <a:ext cx="8458199" cy="5878532"/>
          </a:xfrm>
          <a:prstGeom prst="rect">
            <a:avLst/>
          </a:prstGeom>
          <a:noFill/>
        </p:spPr>
        <p:txBody>
          <a:bodyPr wrap="square" rtlCol="0">
            <a:spAutoFit/>
          </a:bodyPr>
          <a:lstStyle/>
          <a:p>
            <a:pPr algn="ctr"/>
            <a:r>
              <a:rPr lang="en-US" sz="8800" b="1" dirty="0" smtClean="0">
                <a:solidFill>
                  <a:srgbClr val="C00000"/>
                </a:solidFill>
                <a:latin typeface="Footlight MT Light" panose="0204060206030A020304" pitchFamily="18" charset="0"/>
              </a:rPr>
              <a:t>MILK</a:t>
            </a:r>
            <a:endParaRPr lang="en-US" sz="8000" b="1" dirty="0" smtClean="0">
              <a:solidFill>
                <a:srgbClr val="C00000"/>
              </a:solidFill>
              <a:latin typeface="Footlight MT Light" panose="0204060206030A020304" pitchFamily="18" charset="0"/>
            </a:endParaRPr>
          </a:p>
          <a:p>
            <a:pPr algn="ctr"/>
            <a:r>
              <a:rPr lang="en-US" sz="4000" b="1" dirty="0" smtClean="0">
                <a:solidFill>
                  <a:srgbClr val="C00000"/>
                </a:solidFill>
                <a:latin typeface="Footlight MT Light" panose="0204060206030A020304" pitchFamily="18" charset="0"/>
              </a:rPr>
              <a:t> from Prairieland Dairy</a:t>
            </a:r>
          </a:p>
          <a:p>
            <a:pPr algn="ctr"/>
            <a:r>
              <a:rPr lang="en-US" sz="4000" b="1" dirty="0">
                <a:solidFill>
                  <a:srgbClr val="C00000"/>
                </a:solidFill>
                <a:latin typeface="Footlight MT Light" panose="0204060206030A020304" pitchFamily="18" charset="0"/>
              </a:rPr>
              <a:t>&amp;</a:t>
            </a:r>
            <a:endParaRPr lang="en-US" sz="4000" b="1" dirty="0" smtClean="0">
              <a:solidFill>
                <a:srgbClr val="C00000"/>
              </a:solidFill>
              <a:latin typeface="Footlight MT Light" panose="0204060206030A020304" pitchFamily="18" charset="0"/>
            </a:endParaRPr>
          </a:p>
          <a:p>
            <a:pPr algn="ctr"/>
            <a:r>
              <a:rPr lang="en-US" sz="8800" b="1" dirty="0" smtClean="0">
                <a:solidFill>
                  <a:srgbClr val="C00000"/>
                </a:solidFill>
                <a:latin typeface="Footlight MT Light" panose="0204060206030A020304" pitchFamily="18" charset="0"/>
              </a:rPr>
              <a:t>POPCORN</a:t>
            </a:r>
          </a:p>
          <a:p>
            <a:pPr algn="ctr"/>
            <a:r>
              <a:rPr lang="en-US" sz="4000" b="1" dirty="0" smtClean="0">
                <a:solidFill>
                  <a:srgbClr val="C00000"/>
                </a:solidFill>
                <a:latin typeface="Footlight MT Light" panose="0204060206030A020304" pitchFamily="18" charset="0"/>
              </a:rPr>
              <a:t>from Just </a:t>
            </a:r>
            <a:r>
              <a:rPr lang="en-US" sz="4000" b="1" dirty="0" err="1">
                <a:solidFill>
                  <a:srgbClr val="C00000"/>
                </a:solidFill>
                <a:latin typeface="Footlight MT Light" panose="0204060206030A020304" pitchFamily="18" charset="0"/>
              </a:rPr>
              <a:t>Pop’d</a:t>
            </a:r>
            <a:r>
              <a:rPr lang="en-US" sz="4000" b="1" dirty="0">
                <a:solidFill>
                  <a:srgbClr val="C00000"/>
                </a:solidFill>
                <a:latin typeface="Footlight MT Light" panose="0204060206030A020304" pitchFamily="18" charset="0"/>
              </a:rPr>
              <a:t> </a:t>
            </a:r>
            <a:r>
              <a:rPr lang="en-US" sz="4000" b="1" dirty="0" smtClean="0">
                <a:solidFill>
                  <a:srgbClr val="C00000"/>
                </a:solidFill>
                <a:latin typeface="Footlight MT Light" panose="0204060206030A020304" pitchFamily="18" charset="0"/>
              </a:rPr>
              <a:t>Popcorn</a:t>
            </a:r>
          </a:p>
          <a:p>
            <a:pPr algn="ctr"/>
            <a:endParaRPr lang="en-US" sz="8000" b="1" dirty="0">
              <a:solidFill>
                <a:srgbClr val="C00000"/>
              </a:solidFill>
              <a:latin typeface="Footlight MT Light" panose="0204060206030A020304" pitchFamily="18" charset="0"/>
            </a:endParaRPr>
          </a:p>
        </p:txBody>
      </p:sp>
      <p:pic>
        <p:nvPicPr>
          <p:cNvPr id="7" name="Picture 14" descr="http://farmtocafeteriaconference.org/4/wp-content/uploads/2009/01/ftslogo-300x25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Tree>
    <p:extLst>
      <p:ext uri="{BB962C8B-B14F-4D97-AF65-F5344CB8AC3E}">
        <p14:creationId xmlns:p14="http://schemas.microsoft.com/office/powerpoint/2010/main" val="326351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p:cTn id="13" dur="10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3">
                                            <p:txEl>
                                              <p:pRg st="1" end="1"/>
                                            </p:txEl>
                                          </p:spTgt>
                                        </p:tgtEl>
                                      </p:cBhvr>
                                    </p:animEffect>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 calcmode="lin" valueType="num">
                                      <p:cBhvr>
                                        <p:cTn id="20" dur="10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13">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13">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13">
                                            <p:txEl>
                                              <p:pRg st="2" end="2"/>
                                            </p:txEl>
                                          </p:spTgt>
                                        </p:tgtEl>
                                      </p:cBhvr>
                                    </p:animEffect>
                                  </p:childTnLst>
                                </p:cTn>
                              </p:par>
                            </p:childTnLst>
                          </p:cTn>
                        </p:par>
                        <p:par>
                          <p:cTn id="24" fill="hold">
                            <p:stCondLst>
                              <p:cond delay="2000"/>
                            </p:stCondLst>
                            <p:childTnLst>
                              <p:par>
                                <p:cTn id="25" presetID="31" presetClass="entr" presetSubtype="0" fill="hold" nodeType="after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 calcmode="lin" valueType="num">
                                      <p:cBhvr>
                                        <p:cTn id="27" dur="1000" fill="hold"/>
                                        <p:tgtEl>
                                          <p:spTgt spid="13">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13">
                                            <p:txEl>
                                              <p:pRg st="3" end="3"/>
                                            </p:txEl>
                                          </p:spTgt>
                                        </p:tgtEl>
                                        <p:attrNameLst>
                                          <p:attrName>ppt_h</p:attrName>
                                        </p:attrNameLst>
                                      </p:cBhvr>
                                      <p:tavLst>
                                        <p:tav tm="0">
                                          <p:val>
                                            <p:fltVal val="0"/>
                                          </p:val>
                                        </p:tav>
                                        <p:tav tm="100000">
                                          <p:val>
                                            <p:strVal val="#ppt_h"/>
                                          </p:val>
                                        </p:tav>
                                      </p:tavLst>
                                    </p:anim>
                                    <p:anim calcmode="lin" valueType="num">
                                      <p:cBhvr>
                                        <p:cTn id="29" dur="1000" fill="hold"/>
                                        <p:tgtEl>
                                          <p:spTgt spid="13">
                                            <p:txEl>
                                              <p:pRg st="3" end="3"/>
                                            </p:txEl>
                                          </p:spTgt>
                                        </p:tgtEl>
                                        <p:attrNameLst>
                                          <p:attrName>style.rotation</p:attrName>
                                        </p:attrNameLst>
                                      </p:cBhvr>
                                      <p:tavLst>
                                        <p:tav tm="0">
                                          <p:val>
                                            <p:fltVal val="90"/>
                                          </p:val>
                                        </p:tav>
                                        <p:tav tm="100000">
                                          <p:val>
                                            <p:fltVal val="0"/>
                                          </p:val>
                                        </p:tav>
                                      </p:tavLst>
                                    </p:anim>
                                    <p:animEffect transition="in" filter="fade">
                                      <p:cBhvr>
                                        <p:cTn id="30" dur="1000"/>
                                        <p:tgtEl>
                                          <p:spTgt spid="13">
                                            <p:txEl>
                                              <p:pRg st="3" end="3"/>
                                            </p:txEl>
                                          </p:spTgt>
                                        </p:tgtEl>
                                      </p:cBhvr>
                                    </p:animEffect>
                                  </p:childTnLst>
                                </p:cTn>
                              </p:par>
                              <p:par>
                                <p:cTn id="31" presetID="31" presetClass="entr" presetSubtype="0" fill="hold" nodeType="withEffect">
                                  <p:stCondLst>
                                    <p:cond delay="0"/>
                                  </p:stCondLst>
                                  <p:childTnLst>
                                    <p:set>
                                      <p:cBhvr>
                                        <p:cTn id="32" dur="1" fill="hold">
                                          <p:stCondLst>
                                            <p:cond delay="0"/>
                                          </p:stCondLst>
                                        </p:cTn>
                                        <p:tgtEl>
                                          <p:spTgt spid="13">
                                            <p:txEl>
                                              <p:pRg st="4" end="4"/>
                                            </p:txEl>
                                          </p:spTgt>
                                        </p:tgtEl>
                                        <p:attrNameLst>
                                          <p:attrName>style.visibility</p:attrName>
                                        </p:attrNameLst>
                                      </p:cBhvr>
                                      <p:to>
                                        <p:strVal val="visible"/>
                                      </p:to>
                                    </p:set>
                                    <p:anim calcmode="lin" valueType="num">
                                      <p:cBhvr>
                                        <p:cTn id="33" dur="1000" fill="hold"/>
                                        <p:tgtEl>
                                          <p:spTgt spid="13">
                                            <p:txEl>
                                              <p:pRg st="4" end="4"/>
                                            </p:txEl>
                                          </p:spTgt>
                                        </p:tgtEl>
                                        <p:attrNameLst>
                                          <p:attrName>ppt_w</p:attrName>
                                        </p:attrNameLst>
                                      </p:cBhvr>
                                      <p:tavLst>
                                        <p:tav tm="0">
                                          <p:val>
                                            <p:fltVal val="0"/>
                                          </p:val>
                                        </p:tav>
                                        <p:tav tm="100000">
                                          <p:val>
                                            <p:strVal val="#ppt_w"/>
                                          </p:val>
                                        </p:tav>
                                      </p:tavLst>
                                    </p:anim>
                                    <p:anim calcmode="lin" valueType="num">
                                      <p:cBhvr>
                                        <p:cTn id="34" dur="1000" fill="hold"/>
                                        <p:tgtEl>
                                          <p:spTgt spid="13">
                                            <p:txEl>
                                              <p:pRg st="4" end="4"/>
                                            </p:txEl>
                                          </p:spTgt>
                                        </p:tgtEl>
                                        <p:attrNameLst>
                                          <p:attrName>ppt_h</p:attrName>
                                        </p:attrNameLst>
                                      </p:cBhvr>
                                      <p:tavLst>
                                        <p:tav tm="0">
                                          <p:val>
                                            <p:fltVal val="0"/>
                                          </p:val>
                                        </p:tav>
                                        <p:tav tm="100000">
                                          <p:val>
                                            <p:strVal val="#ppt_h"/>
                                          </p:val>
                                        </p:tav>
                                      </p:tavLst>
                                    </p:anim>
                                    <p:anim calcmode="lin" valueType="num">
                                      <p:cBhvr>
                                        <p:cTn id="35" dur="1000" fill="hold"/>
                                        <p:tgtEl>
                                          <p:spTgt spid="13">
                                            <p:txEl>
                                              <p:pRg st="4" end="4"/>
                                            </p:txEl>
                                          </p:spTgt>
                                        </p:tgtEl>
                                        <p:attrNameLst>
                                          <p:attrName>style.rotation</p:attrName>
                                        </p:attrNameLst>
                                      </p:cBhvr>
                                      <p:tavLst>
                                        <p:tav tm="0">
                                          <p:val>
                                            <p:fltVal val="90"/>
                                          </p:val>
                                        </p:tav>
                                        <p:tav tm="100000">
                                          <p:val>
                                            <p:fltVal val="0"/>
                                          </p:val>
                                        </p:tav>
                                      </p:tavLst>
                                    </p:anim>
                                    <p:animEffect transition="in" filter="fade">
                                      <p:cBhvr>
                                        <p:cTn id="36" dur="10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2" descr="data:image/jpeg;base64,/9j/4AAQSkZJRgABAQAAAQABAAD/2wCEAAkGBhQSERUUEhQWFBQUGBQYGBgVFRUUGBUUFRYVFRcVFxcYHCYeGBwjGRUVHy8gIycpLCwsFR4xNTAqNSYrLCkBCQoKDgwOGg8PGiwkHyQsLCwsKSwsKSwsKSwsLCksLCwsLCwsLCwsLCwsLCwsLCwsLCwsLCwsLCwsLCwsLCwsLP/AABEIAMYA/wMBIgACEQEDEQH/xAAcAAABBQEBAQAAAAAAAAAAAAAAAQIDBAUGBwj/xAA9EAABAwIEAwUFBgUEAwEAAAABAAIRAyEEEjFBBVFhBiJxgZEHEzKhsSNCwdHh8BQVUmLxM3KCkiRDUxf/xAAZAQADAQEBAAAAAAAAAAAAAAAAAgMBBAX/xAAoEQACAgEDBAEDBQAAAAAAAAAAAQIRAwQSIRMxQVFhFCIyBRVCcYH/2gAMAwEAAhEDEQA/APcUIQgAQhCABCEIAEISOcAJNggBULFx/amlTs3vnpYeq5/Fdq6r5g5Bybb56rmyanHDydMNNkn4o7h9QDUgeJhVanF6LdajfWfovO6uMc4y5xPiZURqdVyS/UPSOqOh9s9EPaCh/wDQejvyTXdo6A+8f+pXnxqlNFUyp/uEvSH+hj7Z6A7tPR5uP/E/ioana2kNGvPkB+K4cVOqcyqVn18hvoYHZN7Xs/od6hT0u1VE65h4j8iuGzlPDpQtdMHooHoFLjlF2jx5yPqrrKgNwQfAyvNmuIU1LEOGjiPAwrx13tEZaJeGeioXF4XtFVbq6R/df56rXw3ahps9sHpf5LphqccvJzT0uSPybqFBQxzH/C4H6+inXQmn2OdpruCEIWmAhCEACEIQAIQhAAhCEACEIQAISErmeM9ptWUjbd3Pw/NSy5Y41ciuPFLI6iavFOOMoggd53IbeK43iXGalU95xy8hYeiqVKsmSVG+ovGz6uWT4R6+HTRx/LGF5TcyMqGtXA5M7KE9EASnBkpY5JbNG+7StYnsKcR0WAMidk8MT26QkKLAQNSynDqjKtswVgUiSLJzWqiYjQ5K0pwalyJ9whJTeR/la2D449kB3eHI6+RWM1ShdGPNKPZkp44y4Z2OC4myr8JvyOv6q2uGpvjT/C3uHca2qX6/mvTw6pS4kefl0rjzE20JGuBEi4SrtOIEIQgAQhCABCEIAEjnACTYBKuX7Q8WzH3bD3Rr/ceXgFLLlWKNsrixPJKkQ8e4+X9ymYZuf6v0XO1PFTvPNQli8DNllkds9zFjjBUiEtJSkKQUpTn0jyPnZc1FrIQEjQrBZFvp+aa1qVrk2xsWsiOe6c4QlDZKAEyoTgEsooLGhqka0JWoCKMFDEpalBTgUUZY3JCka1K3RPDUyFbGgJ4CdlSgJxRuVPaE5rE9rLp0KxoYpBTTw1SBqtERss8N4gWW1by/ELoGPBEi4K5dlOFo8PxWQwfhPy6r0NPma+2RxZ8Kl90e5soQheieeCEIQAIQkc6BJ2QBncb4j7tkD4nWHQc1yFVy0Mfic7y4+Xhss4sleFqczyS4/wAPZwY1CJCQmhsKUBRPM2XGzqQOJmybBUopHRSPAaIGvP8ABLz3NsgLUxw5J82TYKxmoY6fFDWmVJTZzSwsa8jWNcnNalypQFhlgGpQEKRrFpliNCfkShiflRQtgxqWE7Kn5U6QtgGpWtUjWp+RPQtkcQnNUgppW00yTFbFY1SMCGtUrWK0UI2JCe1qXKnNCskTbL+BxP3T5K8smi261KbpC9HBNtUzz80UnaHIQhdBEFR4xWy0yP6reW6vLM44yWt8SpZm1jdFcKTmrOarFREKxVaosvNeA0ewmQEQg0RrNuSmNNIGTb6rKGsjcNUwtlPdyKkYAdEr5Nsq5UoZPkpjShNLElDWMZ1CTKrDaW6R7ENBZEGpX008iE5oRQWRNYnkKTJsgUkUZYxrVM2mlbTspGNW7RXIZkUlNinyc0AKm0XcIxlk/KntanQqqIjZE0KUMSEqWmE6iK2NDE9rU/KlCook3IXInBqkypQxV2ktw6k26uUnKuwKak2F2YlRzZHZOhIEq6CILM4viGWp5m5yC4NkZi0WLo1id1prxDt9xipheKvqNd7x4AyhwIDWFn+mANR3jymVPJ+NFcSuR39VQvaud7L9s2YlgFQtbXaYc3QOBMBzJ11Fl0oM6aLyJ42nR6UZFdr5kcinhqgcMlSdnWVwMlRUeSjZBU58/qovd8lbLdkwtWOBu4Y2ps713SmklNOUAEa7LHGwsGj8UPantaDH0TwxZtDcQNpSpPdgaqw3D2lI6im6bF3lcRNrpz3HUKR9OLhOrU5aCjYw3Feg0k3JU7SZCdTpQFJTZqSEygzHITU3T6LSRcQVM1ie2mqLG7EcyNrE/Kn5U/IqqAjkV30lNSYkJuJ5qUPEp1ARyH+7UTWy4BTVnw2VB/FMpNz1XtZYmXuDbAwTfy9VXp2ye8tlieGrkMf7UsHTflaX1dL02hzTImQ4kaLN437UXijmw9CSTANR0gcyWt/NVSQu2T8HoLbOA5/VWGrw5nbHGYk/aVbMkwwe7AiJHdu4b35her9iaVQYOn712Yulw1kB14JOpmfVVhRPJFpWzeQhCqRBfO/tG443EYytVpNhrR7udTULO7m/tHTpK+iCvBe23ZI4TEubrRqEvpyZ1JJB8Ofgp5OxfCrlRwLKTmhueWudLhqCBrM7LQ4Zx7FYZ00qzsm7XnM0/wDE+Oyl4vRJa06wMvkP0Kgw4JblOl/RTtOPJ0vHUjTpe03FBhFQMeO7DnAtiNfh+Im3ouk7M+1am5sYv7N14e1pLCNpAktPy8F582kBm0ibA6zvba6jqOHLb0/YSPFGXgLce7PoLhPFqGIYXUqjHjctcD6jUKxVaNZ1XzpRw27HESNQSDfYwrdOrimNltaqI5PeenNSeJIblnvTyARZP95z+a8DwXG8RSJBrVBJsMxI+ZhatXtHizH/AJL4gCQAIE66CUrw0MrZ7O1gbfZT+7H7K8jr9v8AF1KQpkNkFnfbLSWsMkG8d6BP6ptT2nY0zkFFoGxaT0gEmSl6SD7j15gUjmrxzA+1HGs/1GU6gJGxYQOQIKs//r2JBM4dkGIGZwOpna+3oU3S4FtnrNNkz0T6ull5Oz204ghwGHptJ3zONvC0lU6ntcxxzZW0iCBAyE5TrMzdb0jLZ7NRaCEpF14jS9rvEDI+ykiLU4g3h2uo9LaKq3t/xJ5b/wCQ5v8Atpsb5mG3W9OjFbPfqYF5No3slY8W0+q+fuJdp8ZUp+6qYhxadYABcDrmcACR0WczFVQT36oytyA5nGWu7uUCbCLQEJI1xZ9IVKrQbuHS4WTie3eBYCXYqj3dYeHHlYCZ8l4O3AmpcuJIt3jsLDVSM4Wx0tn5T5g7J1Vh0m1dnq9X2vcOl0PqHKJEUnd43sJ/GNVncT9s9DNGGovq8y/7MHll1Jg8wF5lhuFARmmZj97St13BWyHDLAEWIsTAPXZUSQvS8j+0vtDx2KDQ0+5a28UnETJsXbnYeR5rladKq8hpLjlIFyTre0n6LbwFPI+qKcOdIInUDkBz1V2rh4aCRP3pBgz4AaIb+Bo4ytw3DjIMzCJMXnUakfXyWxwxktyvdmERa0ZdSepWdgsYHHQAAmRM8tB1P0V1lXK57bgg2HQxBC1IZvug4hxanTqNYYDrHdpcTaB4/kvbuzDj/CUMwIPu26iD0t4QvMOCdiKeNcx2JLmtY4FoFi+wuTrsF6vw/DGlSZTLi/I1rczvidAiT1VYezjzSvgugpVGHJ4KcgKuC9rPCn1aNJ9NjqjmucyGAuIFQC8ATHc16rvESsatUNGW12j5lxNLVrpaRs6QRysfGFl13ZHeP+ZX0h2l4TSrCalNj3Ad0uaDBPXyXjvab2eVBJoQ4EnuzBbF+7zChVOjtWa0clUoSC7edo/fmpKPDmVWuhwY4fdIMOgTrzVb3jqZc14IjY20UuB4n7p+YRPWb9fQrXdAqY/hWC7x94ImYEwLWV+vZ2WQwDYGZ8tt7yqNHGCrnBA7xm0SDJNuaXE40OBayM1gZ5anTqpSts6YJKPBJiabTAgGYg6wVX4hXdTGWRmJAnpH79VYdwwMIcCbXGkT0G6p16pf8QFrGI9UK+wr9+R2GxZG9o8oUhxPX8b3ULGgAx5WSM0JMyZjkdpHgU+1GKTRPRP2rc4ljdRz8fkjidVrnEtBjUGIsdkkE7AwR+5S1mj7376pbHq7GUIqNBNiyRNjIIVjB4ZmZwcCQZgiYtpPldVmNGUwYHSZv+Cv4bG5SwtEgEGNDaN1j4GUFJD2U6TA8Np5iQRJEAZrHxsUuKY2nAZd4DbchFwb+Ks1MbOYZbmZnrzhVBUY3Qd7c8yN0ljbSR9CcrpkQREQRqQOU/mpMCxhggy4ahwsJJlU6WNdo2BE67f3KtU4sDpE3E2TJCvb7NLEYZ0lzA2/3TBFk9rXC0QXeM5h130WdTxZtMi/luB804Y0OMmSBsCdZnUJqYm6K5NY0MozOIAne5vMEifFOzD/ANWZxAMz+psFmV6jnuLgyoBABB3M7TsojxJ1JuW7b7i0xuT+7IRjmqLPDcWA97iNTNpFtL+HNaL6oc6BeAMwnkBe1+fyXN4FtWo+KYLg47N+HlHJdpwLsQ8v+2cbxIHI6Zjv+iZ9yW+NHMGgRWDmzF73MRtHl81u8B4VVxVbLSloBcC8tOVs315wPVegcN7MU2H4Ggi0wLiIXS8P4exrRADYiw6LUmyUs6XZBw3hTWNazXKAJ3MCJWjTrRZ226GtgeBUOIcJCd/byjmXJeBT2lRM0Ce1WQhKklBKaSsNK+KuQDuCsejwrK8u1BBmdvBbGIbMEbH9/ROaNlKS5Kp8HDY7siyvVdnY17AZh14OlljO9mGHqOc7IWnYBzgLWNl6Ce7UcQNtOoOqt4WrLZI32CWNGts8O4x7Kq1OX4ZwdqMp7tt76LCHs7xeTMWBo/3gyRroJX0nUY1wUIwbQL/4Kag3s+aMTwnEU4b7kvdpLZJgaWUbuBYmDmpOF+h+YK+jMTwCi4h2W48vJOHBqUWaLf2jXmlpjdRnzbV4VXp/Ex8dAXD5KD3FbZj/AAyu8bWX0x/JWkHMAREAQIhOpcMZEZQAOiz+zeoz5totqxHunkET8LtBv4KP3NS/2bzEaNOnp+4X0x/JaZcHQLKx/J6Y+7Mzfx5ooOqz5dpsqiT7p/8A1cgsqgEhjhJiIOoPhC+nq/BKThBaOShbwVoIMDK3mAVlcjLNKj5wo4PEFoIoVSZF8rjMHSAipgcUSSaLxfQtIPgAblfSdLBsBI1F9oVilw5hHwggjQgQtpGPNI+aaPBMS+Psy3Y5reoKmwvYau5xD25GgzIuCR0819HP4TTIuwW3jzhR/wAqZEBtky4JubZ4zguw7mgB4HQk2IPLktEdkmtIGUmBsO7yOi9MqcPAGUNkddY5SreG4SAB0Hol2pmb2jgaHZYEsJEWvy0n1V0di6bnAkAtA5SZ8CCuyPDmh1hrf8U52FvaAt2oXczm8F2fYwiYno0CANBbT9VoUuGAGYMLU9z1UtNkSmSFbIG4JsWE/VNectgp6TIuFA4G60B5eQFDSp5nT9UPq5jG37urVBoazqSk/JjdkTNEWTwoGlTNXQiY8lRkp5CjcsNIqtWNFVHHKciSWkWupa5XMcVpwSY11/Nc+aUoq4nRijGTpm9nGYuYc4dq2b+LfyT24kEgMmOekRsQdCuOoYxzT3XfoujwGLZVALgA8a7SR4LmxZ9zrsWyYdvJpveQb+ikaZHVNa8bqOnUhx71utl1Wc9DXViHGRPIINY2jdOrNBJI1duqjqLrQ/eYskbaGSLdDEm4O/yHMKVziIi6pUnBslzgkq8TDeqxzSXIbXfBafXIvz1U4eS0EenVZX8xn7vzVrAYklxkQNr9UkZJvhmuLonr4hwvlKMM/M2TI5j5qy96gp1BExclU2u+4l8diNz4nK2euijOIqchA2VnOFLaFmxvyF/BS/jHf0qSjiiReyswNwj3TeS1QkvJja9EYqyp6FWVC2iFJ7uLhUViugq1Itp1VepiQDqn4syzqFVoYb/lPNJKTukakqtlyl3vzR7s7p1MRoEj3mY3VUIwB5qu994I/fNSBsnXRD6oiUNgkV/dADMTYIfXl1tBZVK1cuMDRT4eklgUaouUlZYFDTYrDQrIkxSExzFLCSEBZTq0lmYzCSt0sUNShKVodSo4TG8DMywwfkqRp1aZ+EmN2n9ld7VwSqVOGrnnp4y5o6Y52jk6faBzNSR0cCPmrVPtBO4Pmtatwidln1+zbT90KL0z/jIossX3Qz+dOJg76X1SDGOnWFUq9nCPhJCgq0K7dId6g+cKEsGT2VU4eDR96Sp6VXZY7ca8DvU3D/bcFT0OKMkSYm1xEKXTku5u5M1RUM6q/wALxQBOcgQLSVk4fEAjUevJSyCJ6Jo3F2hJU+Gb1TitMA98SqVHjE6QfHmsfFd5oEX59OSqioW+CXJqpqXwPDTxaOqbiiRpHzUgxL45rCwvE41K0KXExzV4aiLXLIywteDRGJtN04Y0Kh/MhzThj2qvXj7J9F+i9/FbgapG1XG6onHDQJf4tY86BYmXi/mUCtCzX4lRHE+fhdL1W3wb015NZmNkwE2txAXvdZAc8/CI6n8lPh8EZlxkq0Oo1yJJQRLX4g4wGaHXn+ijZh3OMmVpUcKrLKCusfl8k3OuxRoYJXadFTBieGqyRJysa1ikAQAlQKCEIQAiQhOQgBhammkpEQg2yA0FG7Cq3CSEG2Z1TBBVavDhyW1lTTTWUMpHPv4YOSrVODg6gLpjQTDhku0becdX7MsO0Tyt9FGzgDmCGuIHI3+q7T+FTThErxRfgbqv2cW/BVhyd8lE8uESw9YE3XbnBKN2AHJRlpYSKR1DRxDqzBqSPIpRjWx8Q9V2L+EtOygPAWf0j0UHoF4ZZav2jlm41v8AU31UjccNszvALpm8DZ/SPRT0+FAbfJC0KXkx6q/BzVF1R3wsI8bK/S4fUdqY8Fv08EArDMOF0R00EQlnbMWhwYbyfG6us4cBstEMTsq6FFLsQc2yk3BhTNw4U8JUwtkYYnZU5CDBISoQgAQhCABCEIAEIQgAQhCABCEIAEIQgAhJCVCAEhEIQgAhEIQgBMqMqEIATKlDUIQAsJUIQAIQhAAhCEACEIQAIQhAAhCEAf/Z">
            <a:hlinkClick r:id="rId2"/>
          </p:cNvPr>
          <p:cNvSpPr>
            <a:spLocks noChangeAspect="1" noChangeArrowheads="1"/>
          </p:cNvSpPr>
          <p:nvPr/>
        </p:nvSpPr>
        <p:spPr bwMode="auto">
          <a:xfrm>
            <a:off x="57150" y="-1287463"/>
            <a:ext cx="3467100"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TextBox 19"/>
          <p:cNvSpPr txBox="1"/>
          <p:nvPr/>
        </p:nvSpPr>
        <p:spPr>
          <a:xfrm>
            <a:off x="2006563" y="525958"/>
            <a:ext cx="5069914" cy="769441"/>
          </a:xfrm>
          <a:prstGeom prst="rect">
            <a:avLst/>
          </a:prstGeom>
          <a:noFill/>
        </p:spPr>
        <p:txBody>
          <a:bodyPr wrap="none" rtlCol="0">
            <a:spAutoFit/>
          </a:bodyPr>
          <a:lstStyle/>
          <a:p>
            <a:r>
              <a:rPr lang="en-US" sz="4400" b="1" dirty="0" smtClean="0">
                <a:latin typeface="Footlight MT Light" panose="0204060206030A020304" pitchFamily="18" charset="0"/>
              </a:rPr>
              <a:t>What About Popcorn</a:t>
            </a:r>
            <a:endParaRPr lang="en-US" sz="4400" b="1" dirty="0">
              <a:latin typeface="Footlight MT Light" panose="0204060206030A020304" pitchFamily="18" charset="0"/>
            </a:endParaRPr>
          </a:p>
        </p:txBody>
      </p:sp>
      <p:pic>
        <p:nvPicPr>
          <p:cNvPr id="10" name="Picture 14" descr="http://farmtocafeteriaconference.org/4/wp-content/uploads/2009/01/ftslogo-300x253.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
        <p:nvSpPr>
          <p:cNvPr id="3" name="TextBox 2"/>
          <p:cNvSpPr txBox="1"/>
          <p:nvPr/>
        </p:nvSpPr>
        <p:spPr>
          <a:xfrm>
            <a:off x="1945928" y="1227424"/>
            <a:ext cx="5252143" cy="584775"/>
          </a:xfrm>
          <a:prstGeom prst="rect">
            <a:avLst/>
          </a:prstGeom>
          <a:noFill/>
        </p:spPr>
        <p:txBody>
          <a:bodyPr wrap="none" rtlCol="0">
            <a:spAutoFit/>
          </a:bodyPr>
          <a:lstStyle/>
          <a:p>
            <a:pPr algn="ctr"/>
            <a:r>
              <a:rPr lang="en-US" sz="3200" dirty="0" smtClean="0">
                <a:latin typeface="Footlight MT Light" panose="0204060206030A020304" pitchFamily="18" charset="0"/>
              </a:rPr>
              <a:t>Popcorn comes </a:t>
            </a:r>
            <a:r>
              <a:rPr lang="en-US" sz="3200" dirty="0">
                <a:latin typeface="Footlight MT Light" panose="0204060206030A020304" pitchFamily="18" charset="0"/>
              </a:rPr>
              <a:t>from a </a:t>
            </a:r>
            <a:r>
              <a:rPr lang="en-US" sz="3200" dirty="0" smtClean="0">
                <a:latin typeface="Footlight MT Light" panose="0204060206030A020304" pitchFamily="18" charset="0"/>
              </a:rPr>
              <a:t>PLANT.</a:t>
            </a:r>
            <a:endParaRPr lang="en-US" sz="3200" dirty="0">
              <a:latin typeface="Footlight MT Light" panose="0204060206030A020304" pitchFamily="18" charset="0"/>
            </a:endParaRPr>
          </a:p>
        </p:txBody>
      </p:sp>
      <p:cxnSp>
        <p:nvCxnSpPr>
          <p:cNvPr id="8" name="Straight Arrow Connector 7"/>
          <p:cNvCxnSpPr/>
          <p:nvPr/>
        </p:nvCxnSpPr>
        <p:spPr>
          <a:xfrm>
            <a:off x="2727960" y="2895600"/>
            <a:ext cx="54864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AutoShape 6" descr="data:image/jpeg;base64,/9j/4AAQSkZJRgABAQAAAQABAAD/2wCEAAkGBxQTEhUUExQVFhQXFxsaGBgYGBsaGxwXFxwcGRocGRkaHCggGBolHBwXITEhJSkrLi4uGB8zODMsNygtLisBCgoKDg0OGxAQGzckICQ0LCwsLCwsLiwsLCwsLCwsLCwsLDQsLCwsLCwsLCwsLCwsLCwsLCwsLCwsLCwsLCwsLP/AABEIAJQBQAMBIgACEQEDEQH/xAAcAAABBQEBAQAAAAAAAAAAAAAEAQIDBQYABwj/xABFEAABAgQDBAcFBgUCBAcAAAABAhEAAyExBBJBBSJRYQYTMnGBkaFCUrHB0QcUU5Lh8BUjYoLxFnIzc6LSFyQ0Y5Oywv/EABoBAAMBAQEBAAAAAAAAAAAAAAABAgMEBQb/xAAvEQACAgEDAwIEBgIDAAAAAAAAAQIRAwQhMRJBURMUBWGRoSIyQlJxgRXwQ+Hx/9oADAMBAAIRAxEAPwAsGFeIoVKo2s8+iR4XNERMc8FhTHlUNeGvDSqHYUKowwqhCqIzFJktD454YTDSqKTJoeoxEVQhVDSqGxCvCvWInrDgYQE4oYdngfPDguFZZMFx2aIc0LmpFCJSY6I80c8MXS2LDSYaoxGuYOI84OpeRrHLwSkxxMQ9aOI84jXikC6k+YhepFdy1p8kuIv6BBXDXEA/xCV74hitqyx7UT6+NfqNloNS/wDjf0ZYvDc0VitsS+flES9to4HzH1iXqsa/Uar4Tq3v0MuAY7NFTgtrpmLygMTaoNosxGsMsZq4nHmwTwy6Z8jnhyTDRHCL6jKhzw7NDGhRCsaRNCgwwGOSqDqH0jwqFzRGIVoOoOlk6Vw9KoGBh2aJsfSH/d5nuK8x9Yb92me4r0+sadPRyR/V+dX1h/8Ap3D8D+ZX1j51/EX/AKj1faGXThZv4aoRWEnaS1eka5OwMP7v/Ur6xMnY8gewnxf5mF/kZB7MxX3Kf+GfMfWO/h8/8I+afrG4Gy5P4aPKHp2fK/DR+UQf5KYezX+/+GBVs7Efgn8yfrDE7NxP4KvNP1j0VOEQLIR+UQ8SRwT5CGvieTwP2UPJ5x/C8SbSFeYiNWysVrIPmI9M6ruhpkniIP8AKZeyQexx+TzP+GYn8BXmID2phZ8qUtakFASKqLEDvj1SagJDqUlI1JoB4xnulU6SrB4hInSlEylgJCkkkkMKPeKj8Tyt00VH4bCWyZhOjuHxE6WqYZZI9hYolQAJ7PzELtz+VIWmalaZq2yF2DA7ztWJelm0vu8uSnCKYGWCoINHSyQCBR6Rk1zJk3fmFRUblRjV6rI18vuepovg0HNSn/NASsWoVKl/mP1h+H2mpK0qClggggvUNrWkCYyZlQXPdACsUXFGdouMG1ZWbVKEul19DUL6XYozcqJ24o7pXLS7MakARGjpnjHKT1Skux/lpFO8VDxQLVvAtVzCKIGYE35Rsmzyuhb7GildIFTEZ1KKS5oLcm1jpeNnLJAROIejJUX8hGewU0IUlRDkMUmoYix9I9D2F9pWK66TLVkVLUtKVOmrKLUUDHPlUrbW/wDZ6uPU9EIqMUq+XJRrwmJIc4fEM4DmWoByWFSAL0g1PRXHqZsIsP7xSn4qj2jaCRM3bpdu8uB5P84NQgC1uUec9R8jaXxLNW1L+jxzDfZ1jlAFXVI5FZJHkIIH2ZYv8WQPzH5R66IQxPuJeEYPX6h/qPJP/DDE6z5fgD84cPstnazx4U+Rj1gkaw1RADkgDjFe5n4MpajPLmbPLR9lq/xX/u+iYZivsqWpLBaQrQlSj5hrR6oZorvCjPUa2846fPSkOpQSHAclg5peKWryrhIxn1S2lJ/U8BldGcVKxaMOqURNd0EdlSQCSUqszfrGn2FhzOnGTMUZc0aKSzkad/xj1ZCkrYpKVDQhjfgRGO6ebCLfeZJImpLqr7I1HMUi/e5G9tmRj0+NpxluSI6HDWarwSPnE6eh0v8AEmeSYK6H7e+8yRnpOSBnHH+ocjGg8Yh67UfuJelxLZxMuOh0r35/mkf/AJhw6ISfenfmT/2xpoRol63UfuGsGLwZ4dFcP/7v5v0h46MYf3Zh/uMXpEcIn3mf9zH6GPwUf+ncP+Gr85hDsGT+Co/3n6xeQ0iJerzfuZXo4/BRK2HK0w3/AFn6xGvYYNsMkf3mNC0KkQvdZb5f1H6cPBV/dOBh6ZBHtGLHqRDTLEYurNOoBEs+9CgHjBnVJheqHCJCwKo1hwUeMF9UI7qRAkFoFCzxjhMPvQV1IhOpEVQrBROPGHdceMEdQI4yhCoLRkPtCCpuGEtKVrzKfKgOTlSSKAWcAeMec4fo1OyFZkTnCScpQqnpHo3T/aszC9QqUsoUSsZhwYUjNyunOJILYtRN9LC5twePU0rUce5nlxZZ04XXyKs9DMT1bCSszFZCneASEF8xWGd6UbhWAMd0bxUsLzSV7rOQMwGa1r+FtY1c37QZxSoblqHOQa0pu0P1MU6+nGNd0TerCaJDpUw1qRV46sc9+DF4s646vuYXaEhSQStC01uoHyrrekC49QISoGvCkbPEdJcTMlzETSiaFqzb6AWXV1BmHCMfP2fMUolh4WjWGSI5aLUdXV0sRc5lB7O9OcRYiYkk3vyiWdhF5k0NAH8IfN2aS5fwiuuPk3WlzNSSiMSpDMXJYN3N5QbK6oAKAm0q7ihHNorZqWN9APKJUYlQSUixvCkrM2mmer/ZntvETMTMlTZhWhMsKqQSDZLH+4+UemHER4h9kGIbH5HouUseIZY+Bj27qRHi6yHTkpHQ5qW4n3iGqxKnGVtXc6cmhxkDlDTIszc+6MMa33IlVbGQ6a9KJkiZIlpWhCFl5iyjOUpcCiSbvGWxPTnHrxC5WGxKJsvNlQoyQMwYFyNKv5QT03xUv79MzKISlEsAgPUEqUxYgVIryimwWElJnpmFYXmIcMpTA3NEgKU3lHtafEo47aOKU051ZcYXpdtEuZk6WA4DCUk1/wAxp/8AVk2Xg8RNnrlrWlIMpJQliXAqBcg1vGN2/Oec8mdISkvuqCkEAVDgpu3CFnolzMOUnFSgEocsCmpIo6yCa90dMY46Texzt5FN72iad9ps+WEDqkBKgG6pIFVAE0U/tPHoWw+sxUgLWtJTMJQUlAYNwykODzMeKYrCIKv5E5M0SkA5jugKU7AvfLUlntHrv2RrJwYlKVvSZlSxrSnpGOXBjb4NoZJJ8mWkJXhsQqZKPYUQQRQp4XtFujpdiFPuoFHo+tdXeIduoU1w5K6/3n9Yz2zgplOR2Q3kIxemxy5Rs88+rk1kvpdiLFEo0f2h8Dzhyel8+/VyrOO1/wB0Z5iW3vZbx4w3JQV9lv174XtsfgXqSNnsXpHMmzMi0ISMpLh3fxi/OKEYPomgfeEuboOvKNwcOI87UwUZ1E6MTuO5J94hOviFWGrCnCFriObfya7E3XwonQKMLzfyhyZTawBQaWhDHEGEJgZB0OENzRkOl3SYIUnDib1GYAzJxBJQhVhLDF1kAsTSKxxc3SBs2JUI7NHmPR7bGH304nEMwSZawVB0n2VXOdJ1sXi8Rjtnm2MHis/OOl6dJ1f2M+uXg2Lwrxh8TtPCJ6vq8Yk51hKnX2UMSVM/d5wYnGYXTHJ/+RP1g9BLv9mHVLx9zVkw2fPCEqWsslIck6DWMz1shiRjkt/zE/WKHb+2xKmGUiZ1yMgJIUCCSSMtHFgPOKhp1N0pfZkyyOKtoj6b9JMPPR1a5PWJSokLKyhqXBTUeMYKTJkT0LMhU2VNTYKZctQ1CZgAIV/uEafZ09M+YUKw8tKbqWtSW8gnePKLpGCwiAwyCvZSgAP6R2yljwLpT3/sWllOcuqV9Py2MNgtmSiP5k/Kf9hV6gxMdjyK/wDmUt/y1fWNjh5GHWJm4gZFZQcva3QX9W8IedmySCRLlKOgIZ/GOaWWnvL7f9HuLPifEH9UYDEoShJEtWdhTdPae1+EUB2wtJIypd+f1jdY/bkiScqsFmPBI4avA2H2pglTAk7OAJDuUuLZqtrHbhhGrkrOXW/EMkGo4241zujLfxCatIIk0HtAH9mBJm01AsUgHm/1j0WftfDBJP3IKCdAdOVYqF9IdnlyrZp5kj4kmNlCHZHnL4lqZP8AOYJUyJEHuiXa84TZqlolplIPZQkMAmw8eMLh8FMV2ELUwDsklnt5xq6Mot3uaP7OMTk2jhjZ1lP5kKT84+g+s5x89dCsRJkYk/egEKDFJmA7qtKM4NXelo9eQFTQFImgpUHSpNQQdRHifEm1kTS/vsdeJKS5NBjNoypacy1ABwHqam1ozvS8jOhaysykIJCUTDLzLOpPIC3OKnplsyatOHky5hKpsxlPQHKkrFq6RnEqmS1YrCzFlapZCs1SaZaMp2oo6RposDcPWbX8GGoml+BFhOn4SZlC8KpZCsqlHECuts4A0iEydnFycEoJy5gBiQ4YtfrK10iOQSVHtf8AE9w+7ylxygcuo/lq9mZx5Jju9SfCZy0vAm1+jWEXgZ87CiYifhwFqSZiVpUhxmZnIIBBvpHnWGWtagkqmFPtAEndFy2rR6js/HCXLxIUMyJkkoV2gBmRfe7tOMZVeyFIwoxQk5EK3QpKzcgsSOFI7dPNzg03uvJLai1tyZxKBcVSFFLtU6g97R6p9lu3wgzUZCpXVFTDMrMpDNyDhWmojyxOPCTlOhZwA0XHQ3perBYkLKErSEqTU5WzNV62a0RnXUtgV2j0bbIWRwGaYEs1sxdw2heM/s5J3nUeyG5X9Yp9o9PTMJ3QkBSiGdThSirlGe/1POBLEB+AHzjCMJVwW3uehhApU2b4V74aEp190iPPf4/NKC8xT0CR8ai0N2VjFLnShMJKFzEpVvGylAGBwaQ0z1bosEKxKA6XKSzngO+N4qUfZUkAcnjOYDopgsPMTMlJmBaTTfUa1u9xF+ifSiVGPnNXljknaPSwwlFbj1SFUdT83b4Qqc4tbhCCb3DnEcya15jdzRyto2FmGY1EerRAkTXLoDfS2sIcZLBupUOTiuAbwgTGk/BcGEKqcoXNCx0s5QfEvkU3D/MYLp5h502cZEmVmE+UgKWXyyzKUog2uymj0UmEbui8U/Tl1Idnz9tTBzsOUBOHm9aJScxKSwmEl8rCqWakV6cJilFzIUSS1Ab3ZuMfRquOkKEA1juWvVfl3L9TIt7PmefhpyVAmQsF2bKe1ybWogr7tPA/9PO19k6X1j6NMsaAU7vnClIs3wgevi/0hHJNNu/sj5zkypqywkzVFqgIUaQLKkzJalJ6maCf6VO3dH0v1YFgB3BoRSE3ZPpAtel+n7jlllKuPofN6MWXbKtxQ7ljzcR0zGggg5hoTkAbxaPopElAzMhIJLndFXuTzpEK8NJZ1ol83SPXwhe+x3x9y/XycUvofOOFxQSC+eheod+GlBE8vaiOPx+kfQKpUjWXLqG7IsNDyisnbIwCiEnDyyVBqBqd8P3+GXKYY8mSGyivoeJL2okjtNzGZ4hwm0QBvLUTzN/0j1navR7Z6ElsJvKYgJUoUBDgB2D2eM/tLBYCUtWbCUCQpxOLbwLDg9GjqxajDNVFsU8sm1JxX0Mb/FEcfUxBjNoJUgpe7a84uhtHZAd8HOpf+YYhxuO2QUKEvDz0zCkhBKyQFGxI1EdKgl5MZazqVdEVfyMxNWGSBViS/EafODcRtecndCgHUlbpZ3SGG8NGbdgfICaAcAGIc883KJMXJO6AABUCzgczrGlq9zHon0Nx4BsXiTMWqYpRUtRcvr4xs+inS3ESJAkpAKUEs6Xoou3dWCugvRCTNQhc1OZalKZGVTMm2ZqNHomzuh8uUCAEZXPg5f0jzdXqsTXptXQY8Uk+q6MtOGP2hKSZcsiZLWFJUCEUYpNSpxeKrYuxsdLxKxOwylqUg9YAuWpbK9pQ6xyDx7o9Mm4VchC5kpQ3EEsR2sofw74w2B+0fCoxKsTOw6peIXL6srBJBQCPZCmeg00i9HmjLE4RRnni1O2wyXgt/KcNPCnzZQ5Nr5c5LNDVYAJABk4kUKay1WNfcNYssV0x2eiZLxk2QEzVApTMZWcBiGUlNRQ6iI9rdOdk4oJGIc9Wcyf+Mggt/SA/ceEaKF92Q1XZFLtySsSFplyMQSpgQZShQMk72QaCM/j52PVh04eZJnGTLByo6tQrViSEuWc3jbdIun+zsXIVJmTZiEEpLy84UCkuG3XIgjEfa7hkoySEzZpCWG6rgwcqZ46cM/TVVf8AJnON/I8Fmyik7wIPAwqE5jducEY6YuYqYpVFEkkG9TYdzwPLQTQRtZIydLyqIOkMg/DbMXNUwbMxNS1B8+UGSujM9RZMtau5J+JiHkiuWUk2VKeyYJkKKcpHskEd4LxptnfZ/jFuDLCBTeUoMx7jeNpsv7NpcspK1qWQxsAlxy1F458utwwW7NIYZy7DZH2lFRH8hrdk666Vi5wXSVc0OnDzK0sPF3MGYbYUmWQ0pHFwBByU+6Na27v33x8/lnhf5Y/c9KCmvzMgkrWe26e4j5UiVcpI7zDZtjl7XKrGHkOwF6dqxOpYRz14NR0taR2WDvpX1h0tbqYNTw8+MOEgtVRf+kACJFSWDedYSBl0FRxPGkD4nFpSnNcXpwhuLxyUgLJ3ePKOi0ctMKHdWESo1p8ICxG0UpY0alubQNi9p9XPQCdxdPG0LqGostkKDtDUsKDSKjFbREqcMyt0lvMD0eK7GbSKJxDnK4BfmzRPU3wWsZpVzgOcCztoJAJ4VNNIyC9qTAvIArLvB2oeA8Igwq55IdJAUksCakH4QOMylCJpcdtgoJ5GtdLQyXtwKIS4LgtTUVijXgVKYl8zENrS/wADD5WyQAlRWoEOQHFABWmtIOiPdlbeC4x+0UgBXFTFuBgTG7QYO71Y8qgC3IxydnoykX3nc1o1L8olnSRwDZgTXS/n9Iz/AAopIqkYtapYUQGJbzp9IgeaspygjKXrQbwB+LxbrVLQkvlbQfLzaHLxYA1clmA1sP3zhqceyK3A5WEWtKCSQUvfWvPnEs3YUtQIWzLAcd283gSYnXNLuEOzAubcNYQTVlyWSB40bSM/UmuNimkyp/0fhQeyKUZ6HWz3vWFHQ7DhJCWQdFBTqDV1cRbSklSQpTm3J6mJZEpL2Y8y9tY093mX6mZvFDwZfaHQeRMyKClFacuZQ9oPXmD3RZYfovhk9nDpUKMpTq0L9rmaxeyUsOT1sO/1iUKyp5Obm4OnzhvV5ZKmxdKQRhEMAKAAWAYAeEEFixBbuN/DWA5c5wLl7CltbXjpyhQ/1UBBoWNGjG2KgxZSoFJqCGItQ0PxjMI6AYGpVJzPbOonK/CsX0tYa45xHMxQSHBo3kI0hlyQ/K6sl44vlFZieheBWQpUkbiQO0agUrV1QKOgezs1ZRUeCiph6isWgxhVRIehIP75wsuXNWRmoGD95r6Ra1Gb9zF6MO6BT0L2flb7ukABjVQcM1WPfDJXQrAlDIlBAaqklQ8amsWuESPe01paOXMLGjhqNZhB7nN+5i9GHgyOB+zTDJmmYpRmpqyF0Sf93EReS+jWFScyZMkEBgUyxY6cAYNXPOan15fFoZLmvW7klhXl3RU9TmnzII4YR4QJL6L4ZJCupBU5L6+lIslISkUS3yHcIGRiSFJCkkqVTiG8NYMmSno5NdKUfhaIlKT/ADMtJIDmvQPccvUC0JnVmISymFXe70vWD+rAoDa8PWQAzgHTh4tEqh2DSUcSX8BEyMOk+8GpQ0McEJJrw/wwiNSC72B46aOwgAf1YDioazVhipIYlzmHdDFzkk1L21o2tO+IvvJU+Rz3Nb5QJhQSJJ0N9KQP1ugP6nuENMmYbqCQbi576Wh+RKaMxfvP6d8A0UeG2ipUtaCTmFRwY8OEdgpy50lUoA5wSA/JwIucTJSlaZ4AoMp4VLCmrRPMkgK6xAGrtyPEaR0SceyIsz2zELmpEuYcqwDpoHTbi9YNRs0zZaUqJEyUSxrp9Q0H4mUhRTNSN5LuQWcU07ofPxaAOse3DyrESl4HXkAXgRMG84Wk61Br+sFztnImKfsrASDzAIPxEOn4h8qxU6dxhq8SSHSKnQlq3jJyfYdHY7A5gWYK0+PyaBpqVAOO1lFCeZZuTPEiwvrLsS3cxv8AGJfuBzsqxAZjr+3gV9xgq5uXKpRJsKaZqXbjAgKCoMgqF61IfTudotpsogWBCRcVq4IpyvA2HUhWYA+WgAHlaEgA1KmqyqokC4sdeFNfSFTgirNmUpWtOQLCmtYNkyVoRqpVedCaenxiQS8jFqqcnjbkL0g44K6iqwmEQqoQSz9sk1uaW0EGqkZX1KWbUOW04vBM1JCSlIFFWNKWe7mJjhwalvLgXq99Il23YdQGmVar6qfiLUiWYnM4tetO6o4Uh0xIdgqj1YUY3J8o7qVOQCkA+dL+sT0jshkALYhW6lhTjfWsSKSSoACmZnsWAdq3cvCIkIQCEhg5UWoSWr5wmHzEKqWdxxDUIBNdIul2IbJVVKnpyPANThEcyYCoUYcPX4QkyRNUCCzGm8S9K/JmiPDbPITvqNXFBxLC/AND6QskmzmBYVr58m5QLJM1ScpBcux4Xr30ixl4YJS5amvtUYP8oVU12BSplOHPA18DAqQrK7DYWZckpYMwu49CCB6wdKwwQBrzNQ1q86wgnEbjs3CvEXtZoSRmBUTRyamoYcraQ27AIC0nKA1rgM+rekOwymKg71oB4UJNmrFfOxSsqTlK+6g72ghAUfaZNlAMA9NdYVAKueEkBTB3FwVUvyhisxOYOAAbnSwoIfhggpJICd489RdxeFmzwE10sEmniYOkYgkqYKXxoAdL2hxOW3G1m7m7xD14gKCSxLpcJF6h78YTETFN/LYakFialmh0KxhlrcEkNcCz6Q1cggEu/eaPfSFKFZnO7QVVp3cBBEpKVG4UwDvoTq0FDsgQhgQ5UfIV56iOkB2zqcJFQm3C+tPhD+uBZgCRwpUcoExCSQxUBwIB7y/CEgH4jHBNEu/Aa0eGLmKo2ugvEDISjNWpItw5/u8TYSckgvYVp36eTQ6RVdxRhkjtm5IypPCpeJeuZkpSABXKNQef7tDFIBS/ZF6XpC5iA4G6Uu/tVgoQ3rVAsBlTY+8Xs3KJApLv2QD3k6xAqfQZAH3XJ5i458oGM9KDfrFM/KnLSGo+AoMwSyJYBqRcFtLxBhxM6tUs0JUa1sfgLR215olLSbvmenGsG4jE7gWKlgX9Y1ls/wCTMAwcgyBkmKJD0L3/AGRDZiCQpSGyM7cdfhA2ICpy6FqPxcgh78DFnsLdl5VvmautP38YJKvxMfBLKw6SAUm7HkYJyBQBFMo5atpECP5cwENkItwIJB74fNk5nUnQWsDqIxYxyVjMQr2QSk8DS8PmTWu13F7GnxhkzeJPZLtyNqHlaIsUy2cEEDUtYu798FATzCU5jcGvoGhhkpAdIASeFNNfOIOtAIBqKM/kYbMnBIopw3l+6ekLdAcFKyqTm3qp8g6aw8roFElRTwrareY9YDx+LygKBActdnpfvgRGIUVquAzh6B2HnrSK6G1Yy3mzWFGdjU01dgwflA6cUEupRBFb8WTSsC7QmKVLUwY5bu29+/jEglkrKMuYFIUdWNNTx48oUY7DC8OQoZrDKS3fQ/EQlSyWVvFiXLMafQ+MD4lZOXLlBoGAcmtuVjBxJDGzB28GtxaIa7jFkYMJLk0DvV/hD8LPdiCw0YXctXzgBONKnyofeD8CABXziWTMEiWEFVtBS7lq6ViqZD3Dpk6lCGBDuW/dY4LzMS7BWg0YAOYrsOFFClpq9GNeyWgjByllKgotV2TTh8wRBQqJJmLZ8iQACTz0c+sRruXQo0CnUxZqBvIwQAlLM70tvGsSSxRRJqRqOdvjCVDbBPu5UO2QMwLDUagwUmWlAAarVav6QoKlJqGAFOH+aRHiJwFCsLcNlHH9vDa7CuyNe6kBNHLkatqBSndEapJDlag5NHFK6U1F4KBIUmwHJnfhEQmmYSGbKSQTpAmG47JcFL11s4o45GK2RNK3C00FCE6sav8AvWJsLiSta0KCizZS9C71EWctkDKW/WHxyO6K/EZ8hMtgT2RyA9IdhZoQBmDKIcvd2Bb4wSuXmYgZQHd7lxpDJ0oTMpD7tXNmbXjE3sP+R33vMaIdL1J4HhziKTKS6loJJVTyJvyhTKdJAUMzghrM9R5RLiVgoISplEMBo8UkK0QycjioNOyOIuYTGS0tmVThpQAn4PCYXBKRvBsxAB1ZVi3KK07MxEwsbsXINHD+hBFYtQbYdSQZ1PWSlIDAGqWNT9P0gXDYdRcDdAXrqKn0iaWjq1BJckp0cOUsTTjAf8QWygl7k2ckF2tcnhDSfBSLGSklybAU8SRfWK44rNPUg9mWkEgnh/kecEScUUJGelXozO9iONYahSQFqUlidXd60+A84FW+wbiJxWgBZJ9AzfvkYDloSk2KqK05wXIxySojLvEDlZ2Hr6w+XOSFBmv8fneKSpiboftJHWjhSsC7PmslCWYW5GLDABjvVtxq7v8ApEe08M2TKx3nPw4XhuV3ESVbjMNs/qllQIZ+djVvOLHFyrEa824f5hkwpUCHarNwcQLsrFZgQbAWP7o8Ztt7sKCMuZIv3ag6iEkrKSEmrm+rMfpEaipKyoA5Xq7NDpygpgCyqN4vCaAbtDEZCFaPXlzMDY7EnJmTr8C0OUrLmTMrrqzUv4vDsdhkpDpFGBZ6cA3CsNJAC45RZLj2qP3P9YlnSN0Zi4Nd2zO7GHTZKZklBV2gKG7mlxxvAMrElUlactk3qKjlyh14BMNmzQyTomZbSnfHCYhSiSkVqO/Wun6xn8FMWZTqIKevykC4LAv5F4tpcjPmCCoFKAUgUB1D84qUGtmCaD1yghCiQ6TxqRrR/CBBit6gcuwroK/ODlJGTKtzqbUqKcw0AYn+XLM1OUBiTSuZgNLikZxVjsVUpZJVM3SkZqnSvCnGCJZqpSaggEE1HBtaxU7Cmdec5dT0UCaZTuuONXi9xaU5FhqEAMKcLNCyLpdMadgsjEKLlVCCAQKtU1h8nApmHMty3vcU0DDviSStLlCUi6eZAZ/i8Nw8tWYjvYCwBPxeD+BMOUoBBDEJLGhYaOCe93hqcQFhgwJG8Eh6Gl+OsB4tYlJJmAqyqYhLsyuXdDDMVkURuBWXJQuKtWCmKkFSpJqyshLOXcskNUd4iRE4BJJObvtdiW7xAypqRNIGbOHbxSPSp8YZIUtwFUcPQV5itAdYKYUFTAVdqYQke5518IfJxpdGVG6o34N+zCDDVIQWyuHIqRe+tfjE2diBXlzDN51ieACJEoZuY10BIiNe6rUk9phRmeg8IiWG3lqZJYMzFw0KnH5yEgEcFXHLgbPC3FQRJmUINECjsz60iLPkcpdW9d7F45eMyID7xcA8n1blEaZSTvKJqo+V/KB8AJiMQmUoqU6i7jkCLfGBVTyrfUCEFIIAOmobjBvXJNR7RYWNUux8ob1QIBUTc04fSHSRVgcraCCMktJaoTyIY14XhuMkABJzkEAK8oPTJCXygJeql6vA80JlkvvKIyvpd6DTXyitr2CxmPnqPVkGhYmvEXpEx2rlUhCam3dwJ8vWBdoSs2VQOQDRqNYf4gabhk9YlY7b1o7sxB5Q0l3ClRdTselLZkubvf1iPqs2WwSz0oRUt9IFx0laiASGc00IIiLaOMIUhCVBIcitmAhqxUELQlVEnNfX2hw9PKAcdJJIAJIdiDUZSKt+9BExkZJa1ILKUXJ5s3lAKkTVlCzQAsquhFDTW8VFbhewMs5FMjeJAqeCQKnhWGCSmWoLUpyey1swa1bVMGY7aHVOktugAEtaovyb1gCSROl51JDDsgGzcubRqn3Ydy2VPOdHfFrj7OKXt3iOjox7jKvATz1hP+3zdvhFriEMkKFC+kdHQnyCEVMJQo/u0VyTkxCUC2cesdHQ4rYGXOJw6Tmf3W+MVc8Zksf6fQiOjoS7EruANlQlveB8z+phJyz1Gd2OYjkzR0dGi5GifY2HSZYJSC8zNX3siYmMvLiFgWKUhuQjo6Fy5WILmIBl5jcp+GaJMCnyZ20q3pHR0QuAZBLSEmgAcVYAOxHDuiDDoAJOpSk9xIq0dHRPO5a4I9myM05bqUaAae6k8OZg0zCGQKDNpew1jo6Ly8omPJFOwaeqKqlQVd60BZ+MD4qQCopPZaVTvH6COjopcEgu01GURk3exbvCfhFshLso1II9S0dHREihZyqNo5+KT84chAAQRd7+Ijo6IiEuCq2hUKBJIzKPkaDugmVOKQQkAMtg3BgPmY6OimU+QpLCXnYZnTX0+cDyppXvKLmv/wBY6OgXIuxyUsoB6KDkFrirjhaJcIoqWASW36eNI6Ohpbh2HzlEOBbd9awJhkZkOblav+klvhHR0VBCIdozTlSHv9RFpI7JPAkDuqPkI6Oh1sBXYZZWUgmhHzg/aeGScvI/KOjoKH3KmWl3cntN4KAeOWopSoA0TlI/WOjoqK3HLgrPuyZigV1dQppUs3dUxZzsMEyzloyaM3BuEdHR0tbpGMeGf//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8" descr="data:image/jpeg;base64,/9j/4AAQSkZJRgABAQAAAQABAAD/2wCEAAkGBxQTEhUUExQVFhQXFxsaGBgYGBsaGxwXFxwcGRocGRkaHCggGBolHBwXITEhJSkrLi4uGB8zODMsNygtLisBCgoKDg0OGxAQGzckICQ0LCwsLCwsLiwsLCwsLCwsLCwsLDQsLCwsLCwsLCwsLCwsLCwsLCwsLCwsLCwsLCwsLP/AABEIAJQBQAMBIgACEQEDEQH/xAAcAAABBQEBAQAAAAAAAAAAAAAEAQIDBQYABwj/xABFEAABAgQDBAcFBgUCBAcAAAABAhEAAyExBBJBBSJRYQYTMnGBkaFCUrHB0QcUU5Lh8BUjYoLxFnIzc6LSFyQ0Y5Oywv/EABoBAAMBAQEBAAAAAAAAAAAAAAABAgMEBQb/xAAvEQACAgEDAwIEBgIDAAAAAAAAAQIRAwQhMRJBURMUBWGRoSIyQlJxgRXwQ+Hx/9oADAMBAAIRAxEAPwAsGFeIoVKo2s8+iR4XNERMc8FhTHlUNeGvDSqHYUKowwqhCqIzFJktD454YTDSqKTJoeoxEVQhVDSqGxCvCvWInrDgYQE4oYdngfPDguFZZMFx2aIc0LmpFCJSY6I80c8MXS2LDSYaoxGuYOI84OpeRrHLwSkxxMQ9aOI84jXikC6k+YhepFdy1p8kuIv6BBXDXEA/xCV74hitqyx7UT6+NfqNloNS/wDjf0ZYvDc0VitsS+flES9to4HzH1iXqsa/Uar4Tq3v0MuAY7NFTgtrpmLygMTaoNosxGsMsZq4nHmwTwy6Z8jnhyTDRHCL6jKhzw7NDGhRCsaRNCgwwGOSqDqH0jwqFzRGIVoOoOlk6Vw9KoGBh2aJsfSH/d5nuK8x9Yb92me4r0+sadPRyR/V+dX1h/8Ap3D8D+ZX1j51/EX/AKj1faGXThZv4aoRWEnaS1eka5OwMP7v/Ur6xMnY8gewnxf5mF/kZB7MxX3Kf+GfMfWO/h8/8I+afrG4Gy5P4aPKHp2fK/DR+UQf5KYezX+/+GBVs7Efgn8yfrDE7NxP4KvNP1j0VOEQLIR+UQ8SRwT5CGvieTwP2UPJ5x/C8SbSFeYiNWysVrIPmI9M6ruhpkniIP8AKZeyQexx+TzP+GYn8BXmID2phZ8qUtakFASKqLEDvj1SagJDqUlI1JoB4xnulU6SrB4hInSlEylgJCkkkkMKPeKj8Tyt00VH4bCWyZhOjuHxE6WqYZZI9hYolQAJ7PzELtz+VIWmalaZq2yF2DA7ztWJelm0vu8uSnCKYGWCoINHSyQCBR6Rk1zJk3fmFRUblRjV6rI18vuepovg0HNSn/NASsWoVKl/mP1h+H2mpK0qClggggvUNrWkCYyZlQXPdACsUXFGdouMG1ZWbVKEul19DUL6XYozcqJ24o7pXLS7MakARGjpnjHKT1Skux/lpFO8VDxQLVvAtVzCKIGYE35Rsmzyuhb7GildIFTEZ1KKS5oLcm1jpeNnLJAROIejJUX8hGewU0IUlRDkMUmoYix9I9D2F9pWK66TLVkVLUtKVOmrKLUUDHPlUrbW/wDZ6uPU9EIqMUq+XJRrwmJIc4fEM4DmWoByWFSAL0g1PRXHqZsIsP7xSn4qj2jaCRM3bpdu8uB5P84NQgC1uUec9R8jaXxLNW1L+jxzDfZ1jlAFXVI5FZJHkIIH2ZYv8WQPzH5R66IQxPuJeEYPX6h/qPJP/DDE6z5fgD84cPstnazx4U+Rj1gkaw1RADkgDjFe5n4MpajPLmbPLR9lq/xX/u+iYZivsqWpLBaQrQlSj5hrR6oZorvCjPUa2846fPSkOpQSHAclg5peKWryrhIxn1S2lJ/U8BldGcVKxaMOqURNd0EdlSQCSUqszfrGn2FhzOnGTMUZc0aKSzkad/xj1ZCkrYpKVDQhjfgRGO6ebCLfeZJImpLqr7I1HMUi/e5G9tmRj0+NpxluSI6HDWarwSPnE6eh0v8AEmeSYK6H7e+8yRnpOSBnHH+ocjGg8Yh67UfuJelxLZxMuOh0r35/mkf/AJhw6ISfenfmT/2xpoRol63UfuGsGLwZ4dFcP/7v5v0h46MYf3Zh/uMXpEcIn3mf9zH6GPwUf+ncP+Gr85hDsGT+Co/3n6xeQ0iJerzfuZXo4/BRK2HK0w3/AFn6xGvYYNsMkf3mNC0KkQvdZb5f1H6cPBV/dOBh6ZBHtGLHqRDTLEYurNOoBEs+9CgHjBnVJheqHCJCwKo1hwUeMF9UI7qRAkFoFCzxjhMPvQV1IhOpEVQrBROPGHdceMEdQI4yhCoLRkPtCCpuGEtKVrzKfKgOTlSSKAWcAeMec4fo1OyFZkTnCScpQqnpHo3T/aszC9QqUsoUSsZhwYUjNyunOJILYtRN9LC5twePU0rUce5nlxZZ04XXyKs9DMT1bCSszFZCneASEF8xWGd6UbhWAMd0bxUsLzSV7rOQMwGa1r+FtY1c37QZxSoblqHOQa0pu0P1MU6+nGNd0TerCaJDpUw1qRV46sc9+DF4s646vuYXaEhSQStC01uoHyrrekC49QISoGvCkbPEdJcTMlzETSiaFqzb6AWXV1BmHCMfP2fMUolh4WjWGSI5aLUdXV0sRc5lB7O9OcRYiYkk3vyiWdhF5k0NAH8IfN2aS5fwiuuPk3WlzNSSiMSpDMXJYN3N5QbK6oAKAm0q7ihHNorZqWN9APKJUYlQSUixvCkrM2mmer/ZntvETMTMlTZhWhMsKqQSDZLH+4+UemHER4h9kGIbH5HouUseIZY+Bj27qRHi6yHTkpHQ5qW4n3iGqxKnGVtXc6cmhxkDlDTIszc+6MMa33IlVbGQ6a9KJkiZIlpWhCFl5iyjOUpcCiSbvGWxPTnHrxC5WGxKJsvNlQoyQMwYFyNKv5QT03xUv79MzKISlEsAgPUEqUxYgVIryimwWElJnpmFYXmIcMpTA3NEgKU3lHtafEo47aOKU051ZcYXpdtEuZk6WA4DCUk1/wAxp/8AVk2Xg8RNnrlrWlIMpJQliXAqBcg1vGN2/Oec8mdISkvuqCkEAVDgpu3CFnolzMOUnFSgEocsCmpIo6yCa90dMY46Texzt5FN72iad9ps+WEDqkBKgG6pIFVAE0U/tPHoWw+sxUgLWtJTMJQUlAYNwykODzMeKYrCIKv5E5M0SkA5jugKU7AvfLUlntHrv2RrJwYlKVvSZlSxrSnpGOXBjb4NoZJJ8mWkJXhsQqZKPYUQQRQp4XtFujpdiFPuoFHo+tdXeIduoU1w5K6/3n9Yz2zgplOR2Q3kIxemxy5Rs88+rk1kvpdiLFEo0f2h8Dzhyel8+/VyrOO1/wB0Z5iW3vZbx4w3JQV9lv174XtsfgXqSNnsXpHMmzMi0ISMpLh3fxi/OKEYPomgfeEuboOvKNwcOI87UwUZ1E6MTuO5J94hOviFWGrCnCFriObfya7E3XwonQKMLzfyhyZTawBQaWhDHEGEJgZB0OENzRkOl3SYIUnDib1GYAzJxBJQhVhLDF1kAsTSKxxc3SBs2JUI7NHmPR7bGH304nEMwSZawVB0n2VXOdJ1sXi8Rjtnm2MHis/OOl6dJ1f2M+uXg2Lwrxh8TtPCJ6vq8Yk51hKnX2UMSVM/d5wYnGYXTHJ/+RP1g9BLv9mHVLx9zVkw2fPCEqWsslIck6DWMz1shiRjkt/zE/WKHb+2xKmGUiZ1yMgJIUCCSSMtHFgPOKhp1N0pfZkyyOKtoj6b9JMPPR1a5PWJSokLKyhqXBTUeMYKTJkT0LMhU2VNTYKZctQ1CZgAIV/uEafZ09M+YUKw8tKbqWtSW8gnePKLpGCwiAwyCvZSgAP6R2yljwLpT3/sWllOcuqV9Py2MNgtmSiP5k/Kf9hV6gxMdjyK/wDmUt/y1fWNjh5GHWJm4gZFZQcva3QX9W8IedmySCRLlKOgIZ/GOaWWnvL7f9HuLPifEH9UYDEoShJEtWdhTdPae1+EUB2wtJIypd+f1jdY/bkiScqsFmPBI4avA2H2pglTAk7OAJDuUuLZqtrHbhhGrkrOXW/EMkGo4241zujLfxCatIIk0HtAH9mBJm01AsUgHm/1j0WftfDBJP3IKCdAdOVYqF9IdnlyrZp5kj4kmNlCHZHnL4lqZP8AOYJUyJEHuiXa84TZqlolplIPZQkMAmw8eMLh8FMV2ELUwDsklnt5xq6Mot3uaP7OMTk2jhjZ1lP5kKT84+g+s5x89dCsRJkYk/egEKDFJmA7qtKM4NXelo9eQFTQFImgpUHSpNQQdRHifEm1kTS/vsdeJKS5NBjNoypacy1ABwHqam1ozvS8jOhaysykIJCUTDLzLOpPIC3OKnplsyatOHky5hKpsxlPQHKkrFq6RnEqmS1YrCzFlapZCs1SaZaMp2oo6RposDcPWbX8GGoml+BFhOn4SZlC8KpZCsqlHECuts4A0iEydnFycEoJy5gBiQ4YtfrK10iOQSVHtf8AE9w+7ylxygcuo/lq9mZx5Jju9SfCZy0vAm1+jWEXgZ87CiYifhwFqSZiVpUhxmZnIIBBvpHnWGWtagkqmFPtAEndFy2rR6js/HCXLxIUMyJkkoV2gBmRfe7tOMZVeyFIwoxQk5EK3QpKzcgsSOFI7dPNzg03uvJLai1tyZxKBcVSFFLtU6g97R6p9lu3wgzUZCpXVFTDMrMpDNyDhWmojyxOPCTlOhZwA0XHQ3perBYkLKErSEqTU5WzNV62a0RnXUtgV2j0bbIWRwGaYEs1sxdw2heM/s5J3nUeyG5X9Yp9o9PTMJ3QkBSiGdThSirlGe/1POBLEB+AHzjCMJVwW3uehhApU2b4V74aEp190iPPf4/NKC8xT0CR8ai0N2VjFLnShMJKFzEpVvGylAGBwaQ0z1bosEKxKA6XKSzngO+N4qUfZUkAcnjOYDopgsPMTMlJmBaTTfUa1u9xF+ifSiVGPnNXljknaPSwwlFbj1SFUdT83b4Qqc4tbhCCb3DnEcya15jdzRyto2FmGY1EerRAkTXLoDfS2sIcZLBupUOTiuAbwgTGk/BcGEKqcoXNCx0s5QfEvkU3D/MYLp5h502cZEmVmE+UgKWXyyzKUog2uymj0UmEbui8U/Tl1Idnz9tTBzsOUBOHm9aJScxKSwmEl8rCqWakV6cJilFzIUSS1Ab3ZuMfRquOkKEA1juWvVfl3L9TIt7PmefhpyVAmQsF2bKe1ybWogr7tPA/9PO19k6X1j6NMsaAU7vnClIs3wgevi/0hHJNNu/sj5zkypqywkzVFqgIUaQLKkzJalJ6maCf6VO3dH0v1YFgB3BoRSE3ZPpAtel+n7jlllKuPofN6MWXbKtxQ7ljzcR0zGggg5hoTkAbxaPopElAzMhIJLndFXuTzpEK8NJZ1ol83SPXwhe+x3x9y/XycUvofOOFxQSC+eheod+GlBE8vaiOPx+kfQKpUjWXLqG7IsNDyisnbIwCiEnDyyVBqBqd8P3+GXKYY8mSGyivoeJL2okjtNzGZ4hwm0QBvLUTzN/0j1navR7Z6ElsJvKYgJUoUBDgB2D2eM/tLBYCUtWbCUCQpxOLbwLDg9GjqxajDNVFsU8sm1JxX0Mb/FEcfUxBjNoJUgpe7a84uhtHZAd8HOpf+YYhxuO2QUKEvDz0zCkhBKyQFGxI1EdKgl5MZazqVdEVfyMxNWGSBViS/EafODcRtecndCgHUlbpZ3SGG8NGbdgfICaAcAGIc883KJMXJO6AABUCzgczrGlq9zHon0Nx4BsXiTMWqYpRUtRcvr4xs+inS3ESJAkpAKUEs6Xoou3dWCugvRCTNQhc1OZalKZGVTMm2ZqNHomzuh8uUCAEZXPg5f0jzdXqsTXptXQY8Uk+q6MtOGP2hKSZcsiZLWFJUCEUYpNSpxeKrYuxsdLxKxOwylqUg9YAuWpbK9pQ6xyDx7o9Mm4VchC5kpQ3EEsR2sofw74w2B+0fCoxKsTOw6peIXL6srBJBQCPZCmeg00i9HmjLE4RRnni1O2wyXgt/KcNPCnzZQ5Nr5c5LNDVYAJABk4kUKay1WNfcNYssV0x2eiZLxk2QEzVApTMZWcBiGUlNRQ6iI9rdOdk4oJGIc9Wcyf+Mggt/SA/ceEaKF92Q1XZFLtySsSFplyMQSpgQZShQMk72QaCM/j52PVh04eZJnGTLByo6tQrViSEuWc3jbdIun+zsXIVJmTZiEEpLy84UCkuG3XIgjEfa7hkoySEzZpCWG6rgwcqZ46cM/TVVf8AJnON/I8Fmyik7wIPAwqE5jducEY6YuYqYpVFEkkG9TYdzwPLQTQRtZIydLyqIOkMg/DbMXNUwbMxNS1B8+UGSujM9RZMtau5J+JiHkiuWUk2VKeyYJkKKcpHskEd4LxptnfZ/jFuDLCBTeUoMx7jeNpsv7NpcspK1qWQxsAlxy1F458utwwW7NIYZy7DZH2lFRH8hrdk666Vi5wXSVc0OnDzK0sPF3MGYbYUmWQ0pHFwBByU+6Na27v33x8/lnhf5Y/c9KCmvzMgkrWe26e4j5UiVcpI7zDZtjl7XKrGHkOwF6dqxOpYRz14NR0taR2WDvpX1h0tbqYNTw8+MOEgtVRf+kACJFSWDedYSBl0FRxPGkD4nFpSnNcXpwhuLxyUgLJ3ePKOi0ctMKHdWESo1p8ICxG0UpY0alubQNi9p9XPQCdxdPG0LqGostkKDtDUsKDSKjFbREqcMyt0lvMD0eK7GbSKJxDnK4BfmzRPU3wWsZpVzgOcCztoJAJ4VNNIyC9qTAvIArLvB2oeA8Igwq55IdJAUksCakH4QOMylCJpcdtgoJ5GtdLQyXtwKIS4LgtTUVijXgVKYl8zENrS/wADD5WyQAlRWoEOQHFABWmtIOiPdlbeC4x+0UgBXFTFuBgTG7QYO71Y8qgC3IxydnoykX3nc1o1L8olnSRwDZgTXS/n9Iz/AAopIqkYtapYUQGJbzp9IgeaspygjKXrQbwB+LxbrVLQkvlbQfLzaHLxYA1clmA1sP3zhqceyK3A5WEWtKCSQUvfWvPnEs3YUtQIWzLAcd283gSYnXNLuEOzAubcNYQTVlyWSB40bSM/UmuNimkyp/0fhQeyKUZ6HWz3vWFHQ7DhJCWQdFBTqDV1cRbSklSQpTm3J6mJZEpL2Y8y9tY093mX6mZvFDwZfaHQeRMyKClFacuZQ9oPXmD3RZYfovhk9nDpUKMpTq0L9rmaxeyUsOT1sO/1iUKyp5Obm4OnzhvV5ZKmxdKQRhEMAKAAWAYAeEEFixBbuN/DWA5c5wLl7CltbXjpyhQ/1UBBoWNGjG2KgxZSoFJqCGItQ0PxjMI6AYGpVJzPbOonK/CsX0tYa45xHMxQSHBo3kI0hlyQ/K6sl44vlFZieheBWQpUkbiQO0agUrV1QKOgezs1ZRUeCiph6isWgxhVRIehIP75wsuXNWRmoGD95r6Ra1Gb9zF6MO6BT0L2flb7ukABjVQcM1WPfDJXQrAlDIlBAaqklQ8amsWuESPe01paOXMLGjhqNZhB7nN+5i9GHgyOB+zTDJmmYpRmpqyF0Sf93EReS+jWFScyZMkEBgUyxY6cAYNXPOan15fFoZLmvW7klhXl3RU9TmnzII4YR4QJL6L4ZJCupBU5L6+lIslISkUS3yHcIGRiSFJCkkqVTiG8NYMmSno5NdKUfhaIlKT/ADMtJIDmvQPccvUC0JnVmISymFXe70vWD+rAoDa8PWQAzgHTh4tEqh2DSUcSX8BEyMOk+8GpQ0McEJJrw/wwiNSC72B46aOwgAf1YDioazVhipIYlzmHdDFzkk1L21o2tO+IvvJU+Rz3Nb5QJhQSJJ0N9KQP1ugP6nuENMmYbqCQbi576Wh+RKaMxfvP6d8A0UeG2ipUtaCTmFRwY8OEdgpy50lUoA5wSA/JwIucTJSlaZ4AoMp4VLCmrRPMkgK6xAGrtyPEaR0SceyIsz2zELmpEuYcqwDpoHTbi9YNRs0zZaUqJEyUSxrp9Q0H4mUhRTNSN5LuQWcU07ofPxaAOse3DyrESl4HXkAXgRMG84Wk61Br+sFztnImKfsrASDzAIPxEOn4h8qxU6dxhq8SSHSKnQlq3jJyfYdHY7A5gWYK0+PyaBpqVAOO1lFCeZZuTPEiwvrLsS3cxv8AGJfuBzsqxAZjr+3gV9xgq5uXKpRJsKaZqXbjAgKCoMgqF61IfTudotpsogWBCRcVq4IpyvA2HUhWYA+WgAHlaEgA1KmqyqokC4sdeFNfSFTgirNmUpWtOQLCmtYNkyVoRqpVedCaenxiQS8jFqqcnjbkL0g44K6iqwmEQqoQSz9sk1uaW0EGqkZX1KWbUOW04vBM1JCSlIFFWNKWe7mJjhwalvLgXq99Il23YdQGmVar6qfiLUiWYnM4tetO6o4Uh0xIdgqj1YUY3J8o7qVOQCkA+dL+sT0jshkALYhW6lhTjfWsSKSSoACmZnsWAdq3cvCIkIQCEhg5UWoSWr5wmHzEKqWdxxDUIBNdIul2IbJVVKnpyPANThEcyYCoUYcPX4QkyRNUCCzGm8S9K/JmiPDbPITvqNXFBxLC/AND6QskmzmBYVr58m5QLJM1ScpBcux4Xr30ixl4YJS5amvtUYP8oVU12BSplOHPA18DAqQrK7DYWZckpYMwu49CCB6wdKwwQBrzNQ1q86wgnEbjs3CvEXtZoSRmBUTRyamoYcraQ27AIC0nKA1rgM+rekOwymKg71oB4UJNmrFfOxSsqTlK+6g72ghAUfaZNlAMA9NdYVAKueEkBTB3FwVUvyhisxOYOAAbnSwoIfhggpJICd489RdxeFmzwE10sEmniYOkYgkqYKXxoAdL2hxOW3G1m7m7xD14gKCSxLpcJF6h78YTETFN/LYakFialmh0KxhlrcEkNcCz6Q1cggEu/eaPfSFKFZnO7QVVp3cBBEpKVG4UwDvoTq0FDsgQhgQ5UfIV56iOkB2zqcJFQm3C+tPhD+uBZgCRwpUcoExCSQxUBwIB7y/CEgH4jHBNEu/Aa0eGLmKo2ugvEDISjNWpItw5/u8TYSckgvYVp36eTQ6RVdxRhkjtm5IypPCpeJeuZkpSABXKNQef7tDFIBS/ZF6XpC5iA4G6Uu/tVgoQ3rVAsBlTY+8Xs3KJApLv2QD3k6xAqfQZAH3XJ5i458oGM9KDfrFM/KnLSGo+AoMwSyJYBqRcFtLxBhxM6tUs0JUa1sfgLR215olLSbvmenGsG4jE7gWKlgX9Y1ls/wCTMAwcgyBkmKJD0L3/AGRDZiCQpSGyM7cdfhA2ICpy6FqPxcgh78DFnsLdl5VvmautP38YJKvxMfBLKw6SAUm7HkYJyBQBFMo5atpECP5cwENkItwIJB74fNk5nUnQWsDqIxYxyVjMQr2QSk8DS8PmTWu13F7GnxhkzeJPZLtyNqHlaIsUy2cEEDUtYu798FATzCU5jcGvoGhhkpAdIASeFNNfOIOtAIBqKM/kYbMnBIopw3l+6ekLdAcFKyqTm3qp8g6aw8roFElRTwrareY9YDx+LygKBActdnpfvgRGIUVquAzh6B2HnrSK6G1Yy3mzWFGdjU01dgwflA6cUEupRBFb8WTSsC7QmKVLUwY5bu29+/jEglkrKMuYFIUdWNNTx48oUY7DC8OQoZrDKS3fQ/EQlSyWVvFiXLMafQ+MD4lZOXLlBoGAcmtuVjBxJDGzB28GtxaIa7jFkYMJLk0DvV/hD8LPdiCw0YXctXzgBONKnyofeD8CABXziWTMEiWEFVtBS7lq6ViqZD3Dpk6lCGBDuW/dY4LzMS7BWg0YAOYrsOFFClpq9GNeyWgjByllKgotV2TTh8wRBQqJJmLZ8iQACTz0c+sRruXQo0CnUxZqBvIwQAlLM70tvGsSSxRRJqRqOdvjCVDbBPu5UO2QMwLDUagwUmWlAAarVav6QoKlJqGAFOH+aRHiJwFCsLcNlHH9vDa7CuyNe6kBNHLkatqBSndEapJDlag5NHFK6U1F4KBIUmwHJnfhEQmmYSGbKSQTpAmG47JcFL11s4o45GK2RNK3C00FCE6sav8AvWJsLiSta0KCizZS9C71EWctkDKW/WHxyO6K/EZ8hMtgT2RyA9IdhZoQBmDKIcvd2Bb4wSuXmYgZQHd7lxpDJ0oTMpD7tXNmbXjE3sP+R33vMaIdL1J4HhziKTKS6loJJVTyJvyhTKdJAUMzghrM9R5RLiVgoISplEMBo8UkK0QycjioNOyOIuYTGS0tmVThpQAn4PCYXBKRvBsxAB1ZVi3KK07MxEwsbsXINHD+hBFYtQbYdSQZ1PWSlIDAGqWNT9P0gXDYdRcDdAXrqKn0iaWjq1BJckp0cOUsTTjAf8QWygl7k2ckF2tcnhDSfBSLGSklybAU8SRfWK44rNPUg9mWkEgnh/kecEScUUJGelXozO9iONYahSQFqUlidXd60+A84FW+wbiJxWgBZJ9AzfvkYDloSk2KqK05wXIxySojLvEDlZ2Hr6w+XOSFBmv8fneKSpiboftJHWjhSsC7PmslCWYW5GLDABjvVtxq7v8ApEe08M2TKx3nPw4XhuV3ESVbjMNs/qllQIZ+djVvOLHFyrEa824f5hkwpUCHarNwcQLsrFZgQbAWP7o8Ztt7sKCMuZIv3ag6iEkrKSEmrm+rMfpEaipKyoA5Xq7NDpygpgCyqN4vCaAbtDEZCFaPXlzMDY7EnJmTr8C0OUrLmTMrrqzUv4vDsdhkpDpFGBZ6cA3CsNJAC45RZLj2qP3P9YlnSN0Zi4Nd2zO7GHTZKZklBV2gKG7mlxxvAMrElUlactk3qKjlyh14BMNmzQyTomZbSnfHCYhSiSkVqO/Wun6xn8FMWZTqIKevykC4LAv5F4tpcjPmCCoFKAUgUB1D84qUGtmCaD1yghCiQ6TxqRrR/CBBit6gcuwroK/ODlJGTKtzqbUqKcw0AYn+XLM1OUBiTSuZgNLikZxVjsVUpZJVM3SkZqnSvCnGCJZqpSaggEE1HBtaxU7Cmdec5dT0UCaZTuuONXi9xaU5FhqEAMKcLNCyLpdMadgsjEKLlVCCAQKtU1h8nApmHMty3vcU0DDviSStLlCUi6eZAZ/i8Nw8tWYjvYCwBPxeD+BMOUoBBDEJLGhYaOCe93hqcQFhgwJG8Eh6Gl+OsB4tYlJJmAqyqYhLsyuXdDDMVkURuBWXJQuKtWCmKkFSpJqyshLOXcskNUd4iRE4BJJObvtdiW7xAypqRNIGbOHbxSPSp8YZIUtwFUcPQV5itAdYKYUFTAVdqYQke5518IfJxpdGVG6o34N+zCDDVIQWyuHIqRe+tfjE2diBXlzDN51ieACJEoZuY10BIiNe6rUk9phRmeg8IiWG3lqZJYMzFw0KnH5yEgEcFXHLgbPC3FQRJmUINECjsz60iLPkcpdW9d7F45eMyID7xcA8n1blEaZSTvKJqo+V/KB8AJiMQmUoqU6i7jkCLfGBVTyrfUCEFIIAOmobjBvXJNR7RYWNUux8ob1QIBUTc04fSHSRVgcraCCMktJaoTyIY14XhuMkABJzkEAK8oPTJCXygJeql6vA80JlkvvKIyvpd6DTXyitr2CxmPnqPVkGhYmvEXpEx2rlUhCam3dwJ8vWBdoSs2VQOQDRqNYf4gabhk9YlY7b1o7sxB5Q0l3ClRdTselLZkubvf1iPqs2WwSz0oRUt9IFx0laiASGc00IIiLaOMIUhCVBIcitmAhqxUELQlVEnNfX2hw9PKAcdJJIAJIdiDUZSKt+9BExkZJa1ILKUXJ5s3lAKkTVlCzQAsquhFDTW8VFbhewMs5FMjeJAqeCQKnhWGCSmWoLUpyey1swa1bVMGY7aHVOktugAEtaovyb1gCSROl51JDDsgGzcubRqn3Ydy2VPOdHfFrj7OKXt3iOjox7jKvATz1hP+3zdvhFriEMkKFC+kdHQnyCEVMJQo/u0VyTkxCUC2cesdHQ4rYGXOJw6Tmf3W+MVc8Zksf6fQiOjoS7EruANlQlveB8z+phJyz1Gd2OYjkzR0dGi5GifY2HSZYJSC8zNX3siYmMvLiFgWKUhuQjo6Fy5WILmIBl5jcp+GaJMCnyZ20q3pHR0QuAZBLSEmgAcVYAOxHDuiDDoAJOpSk9xIq0dHRPO5a4I9myM05bqUaAae6k8OZg0zCGQKDNpew1jo6Ly8omPJFOwaeqKqlQVd60BZ+MD4qQCopPZaVTvH6COjopcEgu01GURk3exbvCfhFshLso1II9S0dHREihZyqNo5+KT84chAAQRd7+Ijo6IiEuCq2hUKBJIzKPkaDugmVOKQQkAMtg3BgPmY6OimU+QpLCXnYZnTX0+cDyppXvKLmv/wBY6OgXIuxyUsoB6KDkFrirjhaJcIoqWASW36eNI6Ohpbh2HzlEOBbd9awJhkZkOblav+klvhHR0VBCIdozTlSHv9RFpI7JPAkDuqPkI6Oh1sBXYZZWUgmhHzg/aeGScvI/KOjoKH3KmWl3cntN4KAeOWopSoA0TlI/WOjoqK3HLgrPuyZigV1dQppUs3dUxZzsMEyzloyaM3BuEdHR0tbpGMeGf//Z"/>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TextBox 21"/>
          <p:cNvSpPr txBox="1"/>
          <p:nvPr/>
        </p:nvSpPr>
        <p:spPr>
          <a:xfrm>
            <a:off x="2733459" y="3962400"/>
            <a:ext cx="3678828" cy="584775"/>
          </a:xfrm>
          <a:prstGeom prst="rect">
            <a:avLst/>
          </a:prstGeom>
          <a:noFill/>
        </p:spPr>
        <p:txBody>
          <a:bodyPr wrap="none" rtlCol="0">
            <a:spAutoFit/>
          </a:bodyPr>
          <a:lstStyle/>
          <a:p>
            <a:pPr algn="ctr"/>
            <a:r>
              <a:rPr lang="en-US" sz="3200" dirty="0" smtClean="0">
                <a:latin typeface="Footlight MT Light" panose="0204060206030A020304" pitchFamily="18" charset="0"/>
              </a:rPr>
              <a:t>Popcorn is </a:t>
            </a:r>
            <a:r>
              <a:rPr lang="en-US" sz="3200" dirty="0">
                <a:latin typeface="Footlight MT Light" panose="0204060206030A020304" pitchFamily="18" charset="0"/>
              </a:rPr>
              <a:t>a GRAIN</a:t>
            </a:r>
            <a:r>
              <a:rPr lang="en-US" sz="3200" dirty="0" smtClean="0">
                <a:latin typeface="Footlight MT Light" panose="0204060206030A020304" pitchFamily="18" charset="0"/>
              </a:rPr>
              <a:t>.</a:t>
            </a:r>
            <a:endParaRPr lang="en-US" sz="3200" dirty="0">
              <a:latin typeface="Footlight MT Light" panose="0204060206030A020304" pitchFamily="18" charset="0"/>
            </a:endParaRPr>
          </a:p>
        </p:txBody>
      </p:sp>
      <p:cxnSp>
        <p:nvCxnSpPr>
          <p:cNvPr id="23" name="Straight Arrow Connector 22"/>
          <p:cNvCxnSpPr/>
          <p:nvPr/>
        </p:nvCxnSpPr>
        <p:spPr>
          <a:xfrm>
            <a:off x="3886200" y="5105400"/>
            <a:ext cx="73152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362" name="Picture 2" descr="Popcorn">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871"/>
          <a:stretch/>
        </p:blipFill>
        <p:spPr bwMode="auto">
          <a:xfrm>
            <a:off x="342900" y="1981200"/>
            <a:ext cx="2268325" cy="1828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1" name="Picture 6" descr="http://sciencegeist.net/wp-content/uploads/2011/02/poppedandnot.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1833"/>
          <a:stretch/>
        </p:blipFill>
        <p:spPr bwMode="auto">
          <a:xfrm>
            <a:off x="2743200" y="4524374"/>
            <a:ext cx="908837" cy="12668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ttp://sciencegeist.net/wp-content/uploads/2011/02/poppedandnot.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9192"/>
          <a:stretch/>
        </p:blipFill>
        <p:spPr bwMode="auto">
          <a:xfrm>
            <a:off x="4876800" y="4495800"/>
            <a:ext cx="1447996" cy="126682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50.63.185.230/~farmersb/wp-content/uploads/2012/06/pop21.jpg">
            <a:hlinkClick r:id="rId9"/>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041" r="8017"/>
          <a:stretch/>
        </p:blipFill>
        <p:spPr bwMode="auto">
          <a:xfrm>
            <a:off x="6406298" y="1981200"/>
            <a:ext cx="2356701" cy="1828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5366" name="Picture 6" descr="http://3.bp.blogspot.com/-75Yd9TKPNHY/ToSsghTj6oI/AAAAAAAAAmg/oKARBQFZvdg/s1600/Poppin%2527+Corn+Plants.jpg">
            <a:hlinkClick r:id="rId11"/>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7644"/>
          <a:stretch/>
        </p:blipFill>
        <p:spPr bwMode="auto">
          <a:xfrm>
            <a:off x="3385860" y="1981200"/>
            <a:ext cx="2252940" cy="1828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cxnSp>
        <p:nvCxnSpPr>
          <p:cNvPr id="25" name="Straight Arrow Connector 24"/>
          <p:cNvCxnSpPr/>
          <p:nvPr/>
        </p:nvCxnSpPr>
        <p:spPr>
          <a:xfrm>
            <a:off x="5756340" y="2895600"/>
            <a:ext cx="54864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88974" y="5939135"/>
            <a:ext cx="7566047" cy="461665"/>
          </a:xfrm>
          <a:prstGeom prst="rect">
            <a:avLst/>
          </a:prstGeom>
          <a:noFill/>
        </p:spPr>
        <p:txBody>
          <a:bodyPr wrap="none" rtlCol="0">
            <a:spAutoFit/>
          </a:bodyPr>
          <a:lstStyle/>
          <a:p>
            <a:pPr algn="ctr"/>
            <a:r>
              <a:rPr lang="en-US" sz="2400" b="1" dirty="0">
                <a:latin typeface="Footlight MT Light" panose="0204060206030A020304" pitchFamily="18" charset="0"/>
              </a:rPr>
              <a:t>Nebraska </a:t>
            </a:r>
            <a:r>
              <a:rPr lang="en-US" sz="2400" b="1" dirty="0" smtClean="0">
                <a:latin typeface="Footlight MT Light" panose="0204060206030A020304" pitchFamily="18" charset="0"/>
              </a:rPr>
              <a:t>is 1</a:t>
            </a:r>
            <a:r>
              <a:rPr lang="en-US" sz="2400" b="1" baseline="30000" dirty="0" smtClean="0">
                <a:latin typeface="Footlight MT Light" panose="0204060206030A020304" pitchFamily="18" charset="0"/>
              </a:rPr>
              <a:t>st</a:t>
            </a:r>
            <a:r>
              <a:rPr lang="en-US" sz="2400" b="1" dirty="0" smtClean="0">
                <a:latin typeface="Footlight MT Light" panose="0204060206030A020304" pitchFamily="18" charset="0"/>
              </a:rPr>
              <a:t> in </a:t>
            </a:r>
            <a:r>
              <a:rPr lang="en-US" sz="2400" b="1" dirty="0">
                <a:latin typeface="Footlight MT Light" panose="0204060206030A020304" pitchFamily="18" charset="0"/>
              </a:rPr>
              <a:t>popcorn production in the United </a:t>
            </a:r>
            <a:r>
              <a:rPr lang="en-US" sz="2400" b="1" dirty="0" smtClean="0">
                <a:latin typeface="Footlight MT Light" panose="0204060206030A020304" pitchFamily="18" charset="0"/>
              </a:rPr>
              <a:t>States!</a:t>
            </a:r>
            <a:endParaRPr lang="en-US" sz="2400" b="1" dirty="0">
              <a:latin typeface="Footlight MT Light" panose="0204060206030A020304" pitchFamily="18" charset="0"/>
            </a:endParaRPr>
          </a:p>
        </p:txBody>
      </p:sp>
    </p:spTree>
    <p:extLst>
      <p:ext uri="{BB962C8B-B14F-4D97-AF65-F5344CB8AC3E}">
        <p14:creationId xmlns:p14="http://schemas.microsoft.com/office/powerpoint/2010/main" val="302875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75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out)">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circle(out)">
                                      <p:cBhvr>
                                        <p:cTn id="17" dur="1000"/>
                                        <p:tgtEl>
                                          <p:spTgt spid="1536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750" fill="hold"/>
                                        <p:tgtEl>
                                          <p:spTgt spid="8"/>
                                        </p:tgtEl>
                                        <p:attrNameLst>
                                          <p:attrName>ppt_x</p:attrName>
                                        </p:attrNameLst>
                                      </p:cBhvr>
                                      <p:tavLst>
                                        <p:tav tm="0">
                                          <p:val>
                                            <p:strVal val="0-#ppt_w/2"/>
                                          </p:val>
                                        </p:tav>
                                        <p:tav tm="100000">
                                          <p:val>
                                            <p:strVal val="#ppt_x"/>
                                          </p:val>
                                        </p:tav>
                                      </p:tavLst>
                                    </p:anim>
                                    <p:anim calcmode="lin" valueType="num">
                                      <p:cBhvr additive="base">
                                        <p:cTn id="23" dur="750" fill="hold"/>
                                        <p:tgtEl>
                                          <p:spTgt spid="8"/>
                                        </p:tgtEl>
                                        <p:attrNameLst>
                                          <p:attrName>ppt_y</p:attrName>
                                        </p:attrNameLst>
                                      </p:cBhvr>
                                      <p:tavLst>
                                        <p:tav tm="0">
                                          <p:val>
                                            <p:strVal val="#ppt_y"/>
                                          </p:val>
                                        </p:tav>
                                        <p:tav tm="100000">
                                          <p:val>
                                            <p:strVal val="#ppt_y"/>
                                          </p:val>
                                        </p:tav>
                                      </p:tavLst>
                                    </p:anim>
                                  </p:childTnLst>
                                </p:cTn>
                              </p:par>
                              <p:par>
                                <p:cTn id="24" presetID="6" presetClass="entr" presetSubtype="32" fill="hold" nodeType="withEffect">
                                  <p:stCondLst>
                                    <p:cond delay="0"/>
                                  </p:stCondLst>
                                  <p:childTnLst>
                                    <p:set>
                                      <p:cBhvr>
                                        <p:cTn id="25" dur="1" fill="hold">
                                          <p:stCondLst>
                                            <p:cond delay="0"/>
                                          </p:stCondLst>
                                        </p:cTn>
                                        <p:tgtEl>
                                          <p:spTgt spid="15366"/>
                                        </p:tgtEl>
                                        <p:attrNameLst>
                                          <p:attrName>style.visibility</p:attrName>
                                        </p:attrNameLst>
                                      </p:cBhvr>
                                      <p:to>
                                        <p:strVal val="visible"/>
                                      </p:to>
                                    </p:set>
                                    <p:animEffect transition="in" filter="circle(out)">
                                      <p:cBhvr>
                                        <p:cTn id="26" dur="1000"/>
                                        <p:tgtEl>
                                          <p:spTgt spid="1536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750" fill="hold"/>
                                        <p:tgtEl>
                                          <p:spTgt spid="25"/>
                                        </p:tgtEl>
                                        <p:attrNameLst>
                                          <p:attrName>ppt_x</p:attrName>
                                        </p:attrNameLst>
                                      </p:cBhvr>
                                      <p:tavLst>
                                        <p:tav tm="0">
                                          <p:val>
                                            <p:strVal val="0-#ppt_w/2"/>
                                          </p:val>
                                        </p:tav>
                                        <p:tav tm="100000">
                                          <p:val>
                                            <p:strVal val="#ppt_x"/>
                                          </p:val>
                                        </p:tav>
                                      </p:tavLst>
                                    </p:anim>
                                    <p:anim calcmode="lin" valueType="num">
                                      <p:cBhvr additive="base">
                                        <p:cTn id="32" dur="750" fill="hold"/>
                                        <p:tgtEl>
                                          <p:spTgt spid="25"/>
                                        </p:tgtEl>
                                        <p:attrNameLst>
                                          <p:attrName>ppt_y</p:attrName>
                                        </p:attrNameLst>
                                      </p:cBhvr>
                                      <p:tavLst>
                                        <p:tav tm="0">
                                          <p:val>
                                            <p:strVal val="#ppt_y"/>
                                          </p:val>
                                        </p:tav>
                                        <p:tav tm="100000">
                                          <p:val>
                                            <p:strVal val="#ppt_y"/>
                                          </p:val>
                                        </p:tav>
                                      </p:tavLst>
                                    </p:anim>
                                  </p:childTnLst>
                                </p:cTn>
                              </p:par>
                              <p:par>
                                <p:cTn id="33" presetID="6" presetClass="entr" presetSubtype="32" fill="hold" nodeType="withEffect">
                                  <p:stCondLst>
                                    <p:cond delay="0"/>
                                  </p:stCondLst>
                                  <p:childTnLst>
                                    <p:set>
                                      <p:cBhvr>
                                        <p:cTn id="34" dur="1" fill="hold">
                                          <p:stCondLst>
                                            <p:cond delay="0"/>
                                          </p:stCondLst>
                                        </p:cTn>
                                        <p:tgtEl>
                                          <p:spTgt spid="15364"/>
                                        </p:tgtEl>
                                        <p:attrNameLst>
                                          <p:attrName>style.visibility</p:attrName>
                                        </p:attrNameLst>
                                      </p:cBhvr>
                                      <p:to>
                                        <p:strVal val="visible"/>
                                      </p:to>
                                    </p:set>
                                    <p:animEffect transition="in" filter="circle(out)">
                                      <p:cBhvr>
                                        <p:cTn id="35" dur="1000"/>
                                        <p:tgtEl>
                                          <p:spTgt spid="15364"/>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32" fill="hold" nodeType="click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circle(out)">
                                      <p:cBhvr>
                                        <p:cTn id="40" dur="1000"/>
                                        <p:tgtEl>
                                          <p:spTgt spid="2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32"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circle(out)">
                                      <p:cBhvr>
                                        <p:cTn id="45" dur="10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750" fill="hold"/>
                                        <p:tgtEl>
                                          <p:spTgt spid="23"/>
                                        </p:tgtEl>
                                        <p:attrNameLst>
                                          <p:attrName>ppt_x</p:attrName>
                                        </p:attrNameLst>
                                      </p:cBhvr>
                                      <p:tavLst>
                                        <p:tav tm="0">
                                          <p:val>
                                            <p:strVal val="0-#ppt_w/2"/>
                                          </p:val>
                                        </p:tav>
                                        <p:tav tm="100000">
                                          <p:val>
                                            <p:strVal val="#ppt_x"/>
                                          </p:val>
                                        </p:tav>
                                      </p:tavLst>
                                    </p:anim>
                                    <p:anim calcmode="lin" valueType="num">
                                      <p:cBhvr additive="base">
                                        <p:cTn id="51" dur="750" fill="hold"/>
                                        <p:tgtEl>
                                          <p:spTgt spid="23"/>
                                        </p:tgtEl>
                                        <p:attrNameLst>
                                          <p:attrName>ppt_y</p:attrName>
                                        </p:attrNameLst>
                                      </p:cBhvr>
                                      <p:tavLst>
                                        <p:tav tm="0">
                                          <p:val>
                                            <p:strVal val="#ppt_y"/>
                                          </p:val>
                                        </p:tav>
                                        <p:tav tm="100000">
                                          <p:val>
                                            <p:strVal val="#ppt_y"/>
                                          </p:val>
                                        </p:tav>
                                      </p:tavLst>
                                    </p:anim>
                                  </p:childTnLst>
                                </p:cTn>
                              </p:par>
                              <p:par>
                                <p:cTn id="52" presetID="26"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down)">
                                      <p:cBhvr>
                                        <p:cTn id="54" dur="580">
                                          <p:stCondLst>
                                            <p:cond delay="0"/>
                                          </p:stCondLst>
                                        </p:cTn>
                                        <p:tgtEl>
                                          <p:spTgt spid="24"/>
                                        </p:tgtEl>
                                      </p:cBhvr>
                                    </p:animEffect>
                                    <p:anim calcmode="lin" valueType="num">
                                      <p:cBhvr>
                                        <p:cTn id="5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60" dur="26">
                                          <p:stCondLst>
                                            <p:cond delay="650"/>
                                          </p:stCondLst>
                                        </p:cTn>
                                        <p:tgtEl>
                                          <p:spTgt spid="24"/>
                                        </p:tgtEl>
                                      </p:cBhvr>
                                      <p:to x="100000" y="60000"/>
                                    </p:animScale>
                                    <p:animScale>
                                      <p:cBhvr>
                                        <p:cTn id="61" dur="166" decel="50000">
                                          <p:stCondLst>
                                            <p:cond delay="676"/>
                                          </p:stCondLst>
                                        </p:cTn>
                                        <p:tgtEl>
                                          <p:spTgt spid="24"/>
                                        </p:tgtEl>
                                      </p:cBhvr>
                                      <p:to x="100000" y="100000"/>
                                    </p:animScale>
                                    <p:animScale>
                                      <p:cBhvr>
                                        <p:cTn id="62" dur="26">
                                          <p:stCondLst>
                                            <p:cond delay="1312"/>
                                          </p:stCondLst>
                                        </p:cTn>
                                        <p:tgtEl>
                                          <p:spTgt spid="24"/>
                                        </p:tgtEl>
                                      </p:cBhvr>
                                      <p:to x="100000" y="80000"/>
                                    </p:animScale>
                                    <p:animScale>
                                      <p:cBhvr>
                                        <p:cTn id="63" dur="166" decel="50000">
                                          <p:stCondLst>
                                            <p:cond delay="1338"/>
                                          </p:stCondLst>
                                        </p:cTn>
                                        <p:tgtEl>
                                          <p:spTgt spid="24"/>
                                        </p:tgtEl>
                                      </p:cBhvr>
                                      <p:to x="100000" y="100000"/>
                                    </p:animScale>
                                    <p:animScale>
                                      <p:cBhvr>
                                        <p:cTn id="64" dur="26">
                                          <p:stCondLst>
                                            <p:cond delay="1642"/>
                                          </p:stCondLst>
                                        </p:cTn>
                                        <p:tgtEl>
                                          <p:spTgt spid="24"/>
                                        </p:tgtEl>
                                      </p:cBhvr>
                                      <p:to x="100000" y="90000"/>
                                    </p:animScale>
                                    <p:animScale>
                                      <p:cBhvr>
                                        <p:cTn id="65" dur="166" decel="50000">
                                          <p:stCondLst>
                                            <p:cond delay="1668"/>
                                          </p:stCondLst>
                                        </p:cTn>
                                        <p:tgtEl>
                                          <p:spTgt spid="24"/>
                                        </p:tgtEl>
                                      </p:cBhvr>
                                      <p:to x="100000" y="100000"/>
                                    </p:animScale>
                                    <p:animScale>
                                      <p:cBhvr>
                                        <p:cTn id="66" dur="26">
                                          <p:stCondLst>
                                            <p:cond delay="1808"/>
                                          </p:stCondLst>
                                        </p:cTn>
                                        <p:tgtEl>
                                          <p:spTgt spid="24"/>
                                        </p:tgtEl>
                                      </p:cBhvr>
                                      <p:to x="100000" y="95000"/>
                                    </p:animScale>
                                    <p:animScale>
                                      <p:cBhvr>
                                        <p:cTn id="67" dur="166" decel="50000">
                                          <p:stCondLst>
                                            <p:cond delay="1834"/>
                                          </p:stCondLst>
                                        </p:cTn>
                                        <p:tgtEl>
                                          <p:spTgt spid="24"/>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nodeType="clickEffect">
                                  <p:stCondLst>
                                    <p:cond delay="0"/>
                                  </p:stCondLst>
                                  <p:childTnLst>
                                    <p:set>
                                      <p:cBhvr>
                                        <p:cTn id="71" dur="1" fill="hold">
                                          <p:stCondLst>
                                            <p:cond delay="0"/>
                                          </p:stCondLst>
                                        </p:cTn>
                                        <p:tgtEl>
                                          <p:spTgt spid="26">
                                            <p:txEl>
                                              <p:pRg st="0" end="0"/>
                                            </p:txEl>
                                          </p:spTgt>
                                        </p:tgtEl>
                                        <p:attrNameLst>
                                          <p:attrName>style.visibility</p:attrName>
                                        </p:attrNameLst>
                                      </p:cBhvr>
                                      <p:to>
                                        <p:strVal val="visible"/>
                                      </p:to>
                                    </p:set>
                                    <p:anim calcmode="lin" valueType="num">
                                      <p:cBhvr>
                                        <p:cTn id="72" dur="10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26">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26">
                                            <p:txEl>
                                              <p:pRg st="0" end="0"/>
                                            </p:txEl>
                                          </p:spTgt>
                                        </p:tgtEl>
                                        <p:attrNameLst>
                                          <p:attrName>style.rotation</p:attrName>
                                        </p:attrNameLst>
                                      </p:cBhvr>
                                      <p:tavLst>
                                        <p:tav tm="0">
                                          <p:val>
                                            <p:fltVal val="90"/>
                                          </p:val>
                                        </p:tav>
                                        <p:tav tm="100000">
                                          <p:val>
                                            <p:fltVal val="0"/>
                                          </p:val>
                                        </p:tav>
                                      </p:tavLst>
                                    </p:anim>
                                    <p:animEffect transition="in" filter="fade">
                                      <p:cBhvr>
                                        <p:cTn id="75" dur="1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4" descr="data:image/jpeg;base64,/9j/4AAQSkZJRgABAQAAAQABAAD/2wCEAAkGBhQSEBUUEhQVFRQWFBQUFBQXFBQUFRQUFBQVFRQUFRUXHCYeFxkkGRcUHy8gJCcpLCwsFR4xNTAqNSYrLCkBCQoKDgwOGg8PGiwkHSQsLCwsLCwsLCkpLCwsLCwsLCwsLCwsLCwsLCksKSwsLCwsKSwsLCwsLCwsLCwsLCwpKf/AABEIALcBEwMBIgACEQEDEQH/xAAcAAACAgMBAQAAAAAAAAAAAAAEBQMGAAIHAQj/xAA+EAABAwIDBQQIBAUEAwEAAAABAAIDBBEFITEGEkFRYSJxgZEHEzKhscHR8BRCUuEVYnKC8SNDkqIzssII/8QAGQEAAwEBAQAAAAAAAAAAAAAAAgMEAQAF/8QAJhEAAgICAgIDAAMAAwAAAAAAAAECEQMhEjEEQRMiUTJCYRRxkf/aAAwDAQACEQMRAD8A5AsXgXqnKjFixYuOIJgh2jNFyhCkZpkehUydi3IWUsDnuDWNLnHQNBJPcAr7s76G66psXtEDDxk9q3Rgz87IXoP0UAhFUGEyzu3YY3yHk1pd8NF9BYB6D6KCxmvO/wDnybfowZed1eqLDIoWhsUbWAcGtAHuWcjLR87YP6Eq+axeGQt/nN3f8W/VXvBPQgyGxknc48mtDR811ZxQk9SBqUEm2cmJsN2Uig9guv1KYup2nXNQSYqwauHmov4zH+pKcku2MSb6JnUkf6QoX00X6B5KT8S1wu0gpZU1wYCT/nohlNRVmxi26Jp3Qxi5aAEulxuLg0nuyVfxJ8kr7u0Hst4D6lbQQledl81p/U9XF4KauTLHTYwy+jx43TenxYc/NVCGQjVHQ1w0KCHny/sdk8Ff1LdHXNPEKQuB0VNqJcrsNj7kFDtQ5rrOyIXoY/JhPo8+eCcOy+2WpCQUO1DXalNo8Ra4ZFUKSfQqmjdxUM0oAQdVXWKXzVZK04jrpblQwNzUb3oilC04NZooJ5LKZzskvqJVhxq+UlVnaqvs3dHcn0791pK5/jFXvyHoubDQvJXhWy8KE41ssWL1cYBYdhbHtJKAr8O3CbaIvZvCppZAyMEud+UaAczyC7Zs96MoGtBnaJX2z3hdo6Bv1TnoUmfPICNpMEnl/wDHDK/+mNx99l9T02z8DPYijb3MaPgEdHTNGgQ2ZZ814d6J8Qm/2fVjnI4N9wufcrtgH/57ZcOq5i7+SMbo7i45+Vl2RrQpQtTYMpCTAdjaWjbaCFjObrXce9xzKdWXq8c6y4C2zwlBVuJsjF3FK8f2lbECAc1zXGdp3PubkoJSoOMbLfi+21rhqrFXtHJJxNkgp2OkG+42b8VNLXRjj7lLKbeiuGL2GtqjqSStnYoRpmlT8bjAQwxprjZuROiS8XIoTosmF7ROjkBJ7N+1ysmOKY217xujs/ev3xXOquvJda+QPv5pzg9XvcUjNccfFFeHFFyU2XWBzXBaTiyGom30zRpiPevNvkWKokNOHPNgCeVlvUYTKwAljgCcrjXuRdHU7o13bG+8MnDLQIPEtoi4iz3ENvu3Ol1T8cFG2CpzcqitE191vat3JDXx78hcRlYAWWs+IEm5XkdVdCnxdxClg5LZ7HSEey4g9UTFikkRs7z4LSNt0WxwvZ3v4psc7RDl8XiM6PH2vFn2KJmpQ8Xjd/afkVVcSo9ztx6cW/RR0OOlp1V+PyGQSxDqSNwNiCEfSHJR0eNMlFn59eIRv4XK7Tcc/qrIzUloS4tGk0mSEay6lqSsZIALojRJtJWbkZC5+51zdWHauv337oVesgbDo8XhXqxcYzWyxROlzWLQTuGxOxbKOIZAyGxe+2ZPLoOit7G2UNO4WRARNiDLL2y9AW1lwFkY1UwUYC0qqxsbS55AA4lZH9OeyYlVbanapsLSAc0sx7b8G7IMzpvcPBV6WiYW78533HO18u4BDLIvQ2OJ+xBWYnLVSbsQLiTrwHUnRMBaD/TcL5DfGt79UfSYxG0FrWdq1g1gy8rXKFxOsY0h0jO1y5eHAqWc+XRdDHXZBtLWNJb6u27ujIC2mWfVVCobfO9u8p3iFWyQZHXhoVXJqAudYXzNgFsZKW2O4OPRDNGbXuCOYKnwvCpnvDmxuI1B0B8SrRgGyzWDeks462Pst7hx71bIKYW4KXL5qjqCsdDx73I5xUbOVHaIidbM6t015rzAqjdeL6LqsTG2+P8AhUPa3AfVOM0WTL9pvIk6joUqGf5fqx6XEsGFTA6J3viy5zheNWsrPT4uHaFRzhKDGON7DsSZvNNteCrT3EHNWIVbLZ3v0t4apDictruAT8atbOUqI2G6JiZZJqauc91mNz5nIDvTmCkcTdzrnpkEc4Vo1ZGH0zgEbUU7XQudvC4BI53QH4DJaGnNiLmx1HApCSW2ZKXLoTUm0LndktJ52F1pVskfIXMic0ZcteJTyCADQeQRjbWTPnUX9UK/4yfZW4JpGHNrh3gqy4NtDbIlTNZ4rBhcb9W2PMZH3JsfJ2IyeLoZ1MfrW70feW/RV7Ea8saU2ponwG4Jc33hD7U4N+IiMkHtgXewfmHEt69F6WPMpoglDi6Zzyol3nElRkLay9IRWaQkKOV1gpShpDco0AzQMWIhsBIyCxFZlHf8DxASMBBvcBPgFyH0OYy58RicbmMgD+l2bfKxHgF1+LRavxk0zZoWyxaTzBrS46AXRigPFsVbAwud4DiSuSbU7SS1LrE2YDk0aIza7HpJXEj2bkDkFTHVRObiopT5uvR6WHFxVh9Gw3HU6p46Iyccre5IsMn3j0TGfFPVjTPRo4eK5tDKbeguPFWUh32DPManM8upVNxXF3yvLnWGeg0C3rKwvO8435fsEplJc4NaLkmwHMlYnYxQ479mbz5HBrLlx0+vcrbg2FbmbiXPNrnOw6NUmCYE2JvNx9p3M8hyCbxxaLz/ACfI/rHovw4vbJoMh8/2COjf9/FDwNHHJGxx8u5eduQ6VI3Y75pbjMe/C9p4tNhzPBHyPAGaW1u0MbY5GEX3gLWtcObfd8LlVYYU9k8pX0UpuGWOiPpQWrQ1OaLje3h70+Vy7GqdB8IJF1rUUoIUAm5G4U8dT0QbiZXIjo6QDhbmnMMQCDibc3TGDMJcnu0a062eyHJCSZo2ZhtohvVpM2zYUiIMsp4Y7kA+a2iZdFQksdcGxC1R6sJz/AuXcDQAM7a5X1OR55WQzTY3XjIC42HAHyCyWLcDbn2he19O9Mnb36FRpaJm1F8tVkTyw3Hih2OUm8Stw5GmKzY00KNqdlxM01FOO1rJGOPN7Rz5hUVy6f8AjTE9p0v9gpPtXsuJWmopx2tZYhx5vYOfML2YT5/9nmSXF0ygyuXlLTl7g0akrV2ZVw2GwPff6xwyGichbdbHuHbKgRNuOC8VrDwMliOkKOXehqS1XIOcYPk63/0u8xaBfPvolfbELc4n+5zCu/xHIIn/ACYt/wAUEKr7e4p6qnIBzcR5KzXXMfSlX/l5BBlf1Z2JXJFTxqYuzF87W1SSKAE5knO26PPPkExw6tD47cdERh1A3eO9x+AzKhWj1FKke0rA1m8dBoPgErrqom5OvkB07k6xN1xlk0cNFVq2p5IbcmMhXYLUzpvsthZJ9c7iLMHQ6uPfoPFIYKN0rw0cfcOJ8l0Wip7AAZAAAdwGQQeTk+OHFdsoxQ5O2FwMyUoZnmpomKYR9F40nZZF0aQM4Wv8O5NJInN3Y2tvK7TS9jlbPTQlBwXDgTnb6/5Wn8X3HvkNy7dIblxNh8FbgjH2S5nJ9FY2mxN0Tiwkbw9oA3t0JGV+66plTiBJ1TPH3kyOcfzEm/eq9UOzXo4scfQLbihpT4hfVFNqFXGSkIuGsWyxfgKlY+hnPn1TmieLBVimqk2parko8sGUQZaoHffBG0ZzzOWXPuSKlqL2Vgw5jTmc+ihkMvQ2ipw4Wyz+7pTPDuuITkThmbR4JPjJc4l7bNyzBI77o9ONexEL5f4exMutnGx5pPFXOKKp2k+PXNLlPVD+NdhhjJXgpCUVS0rjzv8AeaZQ0dvayHO3yRxTn0KnkURVKzcj3nEWuRbjprbkoKPHGtO9G9pIvlcH3IDa+QygxRO7RuCBfsjrZUuShfAQH8eIVOPEu0yectbLVjeM+tkBve1rm99EZhGNlpGaqMT7ohk9irMaadkmSmWHG9kWVDvXU9muJvJHoHc3N5Hpx+NkwqhEEQGmSqmF4wWkZq1x17Zma2d96q6EkyOVkUtdmViUzUcu8ewTnqMx4FYj2dSKR6NH2xGPq14/63+S+hYj2QvnDYWfdxCA83EebXBfRdO67Fsv5CvQTvZLi/pGqryv7yux72S4Xt7L/rP7ygn0bDsqeHVu64jqrBRVxLxxyJPdbM/BIcAwF9RISDuxtPaf8mjiVeo8MbGzdYLDidXO6uPyUmZqLLoO0IK6dzsuHJK5IbBP6+INzSDEQQNdRdKhspWhjsxS7xe7kQ0e8ke5qulHCD96JVs7hpjp2c3Dfd3vsfhuhOoF53kT5TZbj/iHRU63exaCf75qOWoy++eSmdegqZvAOBOdtetknrn5ORkkvH4pXXS3uqsUtUDx3YgrogQb+CrlXQ2ORVjrClNSV6WJ0JmhG6IrxrUZI3NRhVchB7C4hNKSYoKGNNKSNS5WinGM6OYqxYfKbZffNIaVisGHQ/L58V5GZleqGwr7AEg3Fr565qv1uOOmyA3RfUE3PerCafskEZWt9VU4YbPLdd0kd9jZEn9bFQSbYdSRZqw4fSXSyhh0VmoYUmP2dA5pUg2mgyvwWmJzWjsBnw5qYOsPkg6h29YK+OlSPOW5WxHT4buXcc7m5uNTqqvtkBYEfdlfatwDCuW7UVV3lNxqtDL5O2C0Ml0aY80tw3QJw0KqPZNMkhpimFLM5hW1K24U7o1WoojbDWY06yxKysW7MOd4ZVeqmjk/S9p8iL+5fS2EVAfGOoXy5UnJd39GOO+uo47ntNG47vbl9EU+7NS+pdWu1C4ft3TE1TmDVz7DxK7bIbO71zjbHDgK5rzoRvDvtY/NLyOlZkF9iDCcJ3Y2xxtuBYWtqTxPUnNb1MgAspG17ohdpyIz5Zggg8jmQqziWJ5kArzZLk/9L4A+KzA8f3Sp8RfYHn8eCMihMhv+VptfmcgiJKEi+dss/mjvgqHRVl3jhAGXcPDRegfLqtYZLtB1uAfMArdgz+/vmvJmrZZB0e1IsL9UM+TRbVUpPXkPioYwbafJLl3ooS0RyG57tUNUU+SOcMzdENitC9waCXH1bBx3jmTbuHvVOCHJ0Iyz4oo2KCyRVMvJOtoZQ11sssstCePvVdfJfVerCNCW7RGTdSRMWNYiqaG5RylQFEkESaU0JXlNRp3QYfdeflyDY6NqCmVjoaS2X7rMPw8BOYiGWcCCbcRfdzPPUqJQ5O30FLLqkC4631EBcb33Li44nIW8VSsOjTLbbHC8tivd1w5/QDMDzz8Euw/p99U3PVfXob46ajb7LLQxXIHl4FWOnZ2TmMrZc87KvURsM05pJGm+8bdk2458EvxkroV5CZ7JULSB1zdD1MZLSRwCgpqqzc1TG0xDWjTH68MYQuVYxPdxVo2mxXecc8gqVWTXKqxK3YL0hnh2gTlugSnD2ZBNyMgnLslkMaF6NJSeGayOhe52gVkXojktmzhmsRjcLkI9lYiMOQ1bLAK2+ijaH1NSYXHsyZt/qH1HwVbxhwyt+kfNK4ZyxzXtNnNIIPUImuSDWj6vY7fZlrqFWts6LfibJ+g5nk06qHYPaltTA11+1azhycNQrDiVOHtcDm1wIPS6U/sqB6Zx6uxY2IacjySeJpc7PUnLxU+0FM6nmfGRocj04LMDO8655H6X+Kmqtli60MoorAgaAWHxupake8KXdyXhIIF+ClltFER3QSXYOgt9Ebbkq9RVoY+98jqn8fTzUWSOymLIZG8+SGbL9/FGTZ6JdO2zN7hew+P0SlC+iqMlWyUyDVL8YxQsY0A52N8+a1qKm4s376IE0W9mfeqcTUNipw5dlQrZXOcdf2WsUZOoVr/hwBOi3/Aqx+Qq6F8Stxw9E1oabomH8L6LdlEW6JMsnLoOqCqSlATyjjCQtqbahFRYuGqdxbFNMs8clglG0G0ohZutALzpyHU/RK6vaHKzTmq3XzlxuTco4Yv02Mf00/FEv3nG5JuSeJKs+Dt3rZcFS4rl4AzJOQ5ldU2cwIsaG2JeRnbhfhku8iF0kO+RRVsNoqL55nT3oz1TcrA9b2toOnf5oifstEYtlra2Z6nxIUOgQrGoaRK8jnsgrZbNPIAqp4liVgQE6x6tDY3dxXPq6tTFFyZ0egXEqm5SiLtPWuIVVypsMjzXowhxiS5J26RYMPjTQi1unxQtFHYJhSQGR4AF0hPYL6JMNw50jlecJwENAuFJgmDCNov4lJtpdqznFAbDRzxqejfqrIrirZK7k6RZX1lOw7rpGgjULFywuWI+TN+NHO6p+gQjgpZDcrWycZQ42O2odRzg3Pq3EB45fzL6GwfFWzRgggghfLkjVdPR3tyaZ4hlPYJs0n8vRBJV9kZ/h0j0gbMCSP1rR2manmz9lScNpt29uAAXXqStZNHY2II8wVRtodnHUzi9g3oyb3/T0P1U2VatDcUv6sW1MdgO5Lah/wB81JUYtlZAvqd5RpF0URyT8im+D7Qbo3JDlwP1SttC5wuGnvshJKdzTYrHCMlTGpl9FRcA3yUOIztLGNbwBv1JceNuVlSY6l7cg4gcrmystBKHsvx+aRODxobFq7PY4baqdkalDBbNSbmSnQyUwf1AW34ZTtClay/giE2Qw0t/v7+yiIsMLnANFycgOaLgiRcIDbudoGnTW9svC6LHC3sCeTQrxHD2Ck3iO3vloPE9lpOX78VSK526rBiWKk5E9kOJA77D5BVyvqGkq1O6oyKa7Bo8+KlFKSto4wjoo3HRru8C6CU2uhi7GmxOAAvMzxfcNmD+a2bvDLzV7E+62w46npy+Kruy1SGt9W4FpuSLgi9+V04rJQ0Z8UlSbbYvI7ZLG/igsQxUNFuKX1uNhoNiqniGMEk5rIpvoygvGsSLgc9QVU5ZSboiorboEOVuKHEyT0CzURvf3JphMWiEElynmGUtmjmnTk+OyVxVjWnjLiGtFycgF0DZrZ0RtBdm46n5BB7I7N7o33jtn/qOSYbVY76hnqoz/qOGZ/Q3n3rsWOtsTOVukA7VbR2vBEej3D/1HzVQLbrbd4qSOyealS0D+rWKZy8WnHLissvQvCniSKQoeRiN3Vo9i1M5qy47B+kB0JEUxJbo1x+BXZqDFWTM4OaRmNbr5hdGrTsrtlJA4Ncbjhfj+6TONbj/AOHLemdJ2l2A1kpsxqY+X9P0SnBNnr3dI0ixtum+o1urXgO1zJgM8+SeujZJnlfmpp4+auA+GZx1IrrMPFtEnxnAwRcBW+WkLe5DyRAhQOEoumUxmntHKquiLSiMEq9126dDp3qy4/hYsSFTJ+y64yN/eiVyXFj1JFsbPZStqEjpK3f8kSCUj4zWxu2UKdj0lZUWNiUeJrC5OSFxMGscuShqXOfG4tIDG2DjcXz4NF7nilr6guy4LQuNrJ0KXYLTK5jpAJ3b2yzPO2aQGezsyrPi8XZVWnpze6shxO5MfYNOC4X0uuiYdILjIEWta2VvkeoXJMMqd11irnh+NFo1U+SLjKzW+SLfjdGPUF1xxtY9pp1B/dcwxbaCpjdYv3hw3hdW6rx/fiLLfmB3r8LEWt4jyVPxuIOHvRQUXJWgE2oi9+0sjtd3yP1Q8laXaoJzgDYju5rQTK1YorpCvkfsNEi1kmQhmTfAMAlqXgMaSOJ4DvK3jW2A52bYRRl5BI7hzXVNk9kyLSSjP8reXU9UbspsK2GxcN5/PgO76qz4hXspm2Fi+2Q5IVjt8pCJ5PSBsYxVlJFzecmt68z0XOKmd0ji9xu4m5KIxeqfJIXvNyfcOQQQKbR0VRux6wt5KMheteuDMWLLrFhpzKy3bGnFDgBe0EEIs7JyWva/cmuaQuMGyu7q8MacS4I9urSPBDvoiOCxTQfxsVuhUT4E0dTqP1KNSBeM3wfG3RuAcSDwd9V0nAdrnAAO7XxXK6qluLorCcUdGQHE24O5d/RKnC/tExfkjv1BjrJBqiZaZrxkbFcywzFmutvHdcdHjQqz0uKyM17Q5jVJ5J6mjnja3EnxfDZADkXDmM1z3GYwHcs9DlZdVpMca7j4FeV2EU9QO2xp68Vnwxe4s2OZx7OOYfWbshF9QnFRiIa29+if4j6KWF29BK5h4A9oe9VTFPR5WsJNvWDmD8iheC2ULPFhcF3ZpjE3mUooRMxgEjHNcMjdp4ae5SPreqknBp0PUr6HgmaFDLWBI3V6GlxHqsWNnNh1bU3SmZ4Uctag5KhURgwHJHrn2ddNaeo5pA+VSMr3WsBcpssbYKmiyipy1QlZLdqXwUtRL7ETz/abe9WLDdgauW2+BGOpufIIViaMlkRSqxua9oMLlnduxMc89B8TwXX8L9FMIIMxMh5HJvkrlQ4PDA2zWtaByACqTaRJKa9HMNmPRI5xD6k2H6G/MrqeG4LFAwBrWsaBwAGi9fiTBk3MpBtFWSubrYcQFi2LbYxxna8RtLYMzoXclU4cTc9xLzcnUlBsk4LwCxujqgAyuhvmlhCbMfcJfUxWK5jYMhBXjl4V4XIaGo93li0Xiw0D2cju0K6UUOixYlvsYhmaJrhYtB8EPPshC8ezYnksWLDeuhDX+jk5lhB6HJVTENm3xmxt5hYsWNuPQ7G+TpiiajIQTqNYsToSdC8kFZvRVjojzb+n6cldMCxu7AQSW8QdR3FerFmRJqxUNOh6LPbvN5XSKPa+WJxBzAKxYp4oKaT7H2HbfNdYOBB7lYqXHWP/AMFerEXySTonlBBW8x+oB8ENNgMD9Y2+SxYqFvsT0BS7DUrv9u3dkhX+jelP5T5lYsW8UFzl+mh9GNLyd/yK2b6MaTi0nxKxYupHcn+hUHo8o2/7TT35plT7M07PZiYP7QsWLqMthrYGN0AHgoajGI49fgVixT5Mjj0FFWJ63bOwO43TiVR8a27lkuGEgc9PILFiPHFS3I5uug3Y3GXOcWvJJ1uc1eamEPZfovFiajGUyrj3XkLXeyWLEwAkpps0RUMuFixCauxa9qiWLEJQar1YsWGn/9k=">
            <a:hlinkClick r:id="rId2"/>
          </p:cNvPr>
          <p:cNvSpPr>
            <a:spLocks noChangeAspect="1" noChangeArrowheads="1"/>
          </p:cNvSpPr>
          <p:nvPr/>
        </p:nvSpPr>
        <p:spPr bwMode="auto">
          <a:xfrm>
            <a:off x="57150" y="-830263"/>
            <a:ext cx="261937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14" descr="http://farmtocafeteriaconference.org/4/wp-content/uploads/2009/01/ftslogo-300x253.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
        <p:nvSpPr>
          <p:cNvPr id="16" name="TextBox 15"/>
          <p:cNvSpPr txBox="1"/>
          <p:nvPr/>
        </p:nvSpPr>
        <p:spPr>
          <a:xfrm>
            <a:off x="182880" y="1973759"/>
            <a:ext cx="8778240" cy="769441"/>
          </a:xfrm>
          <a:prstGeom prst="rect">
            <a:avLst/>
          </a:prstGeom>
          <a:noFill/>
        </p:spPr>
        <p:txBody>
          <a:bodyPr wrap="square" rtlCol="0">
            <a:spAutoFit/>
          </a:bodyPr>
          <a:lstStyle/>
          <a:p>
            <a:pPr algn="ctr"/>
            <a:r>
              <a:rPr lang="en-US" sz="4400" b="1" dirty="0" smtClean="0">
                <a:latin typeface="Footlight MT Light" panose="0204060206030A020304" pitchFamily="18" charset="0"/>
              </a:rPr>
              <a:t>Where does your food come from?</a:t>
            </a:r>
            <a:endParaRPr lang="en-US" sz="4400" b="1" dirty="0">
              <a:latin typeface="Footlight MT Light" panose="0204060206030A020304" pitchFamily="18" charset="0"/>
            </a:endParaRPr>
          </a:p>
        </p:txBody>
      </p:sp>
      <p:sp>
        <p:nvSpPr>
          <p:cNvPr id="17" name="TextBox 16"/>
          <p:cNvSpPr txBox="1"/>
          <p:nvPr/>
        </p:nvSpPr>
        <p:spPr>
          <a:xfrm>
            <a:off x="1188679" y="2725623"/>
            <a:ext cx="6705682" cy="1323439"/>
          </a:xfrm>
          <a:prstGeom prst="rect">
            <a:avLst/>
          </a:prstGeom>
          <a:noFill/>
        </p:spPr>
        <p:txBody>
          <a:bodyPr wrap="none" rtlCol="0">
            <a:spAutoFit/>
          </a:bodyPr>
          <a:lstStyle/>
          <a:p>
            <a:r>
              <a:rPr lang="en-US" sz="8000" dirty="0" smtClean="0">
                <a:latin typeface="Footlight MT Light" panose="0204060206030A020304" pitchFamily="18" charset="0"/>
              </a:rPr>
              <a:t>AGRICULTURE!</a:t>
            </a:r>
            <a:endParaRPr lang="en-US" sz="8000" dirty="0">
              <a:latin typeface="Footlight MT Light" panose="0204060206030A020304" pitchFamily="18" charset="0"/>
            </a:endParaRPr>
          </a:p>
        </p:txBody>
      </p:sp>
      <p:sp>
        <p:nvSpPr>
          <p:cNvPr id="5" name="TextBox 4"/>
          <p:cNvSpPr txBox="1"/>
          <p:nvPr/>
        </p:nvSpPr>
        <p:spPr>
          <a:xfrm>
            <a:off x="555633" y="4051518"/>
            <a:ext cx="8032734"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Footlight MT Light" panose="0204060206030A020304" pitchFamily="18" charset="0"/>
              </a:rPr>
              <a:t>AGRICULTURE is the largest industry in Nebraska.</a:t>
            </a:r>
          </a:p>
          <a:p>
            <a:pPr marL="285750" indent="-285750">
              <a:buFont typeface="Arial" panose="020B0604020202020204" pitchFamily="34" charset="0"/>
              <a:buChar char="•"/>
            </a:pPr>
            <a:r>
              <a:rPr lang="en-US" sz="2800" dirty="0" smtClean="0">
                <a:latin typeface="Footlight MT Light" panose="0204060206030A020304" pitchFamily="18" charset="0"/>
              </a:rPr>
              <a:t>Nebraska </a:t>
            </a:r>
            <a:r>
              <a:rPr lang="en-US" sz="2800" dirty="0">
                <a:latin typeface="Footlight MT Light" panose="0204060206030A020304" pitchFamily="18" charset="0"/>
              </a:rPr>
              <a:t>AGRICULTURE helps </a:t>
            </a:r>
            <a:r>
              <a:rPr lang="en-US" sz="2800" dirty="0" smtClean="0">
                <a:latin typeface="Footlight MT Light" panose="0204060206030A020304" pitchFamily="18" charset="0"/>
              </a:rPr>
              <a:t>feed </a:t>
            </a:r>
            <a:r>
              <a:rPr lang="en-US" sz="2800" dirty="0">
                <a:latin typeface="Footlight MT Light" panose="0204060206030A020304" pitchFamily="18" charset="0"/>
              </a:rPr>
              <a:t>the </a:t>
            </a:r>
            <a:r>
              <a:rPr lang="en-US" sz="2800" dirty="0" smtClean="0">
                <a:latin typeface="Footlight MT Light" panose="0204060206030A020304" pitchFamily="18" charset="0"/>
              </a:rPr>
              <a:t>world</a:t>
            </a:r>
            <a:r>
              <a:rPr lang="en-US" sz="2800" dirty="0">
                <a:latin typeface="Footlight MT Light" panose="0204060206030A020304" pitchFamily="18" charset="0"/>
              </a:rPr>
              <a:t>. </a:t>
            </a:r>
          </a:p>
          <a:p>
            <a:pPr marL="285750" indent="-285750">
              <a:buFont typeface="Arial" panose="020B0604020202020204" pitchFamily="34" charset="0"/>
              <a:buChar char="•"/>
            </a:pPr>
            <a:r>
              <a:rPr lang="en-US" sz="2800" dirty="0" smtClean="0">
                <a:latin typeface="Footlight MT Light" panose="0204060206030A020304" pitchFamily="18" charset="0"/>
              </a:rPr>
              <a:t>Farmers raise crops and/or livestock to make a profit so that they can feed the world.</a:t>
            </a:r>
          </a:p>
        </p:txBody>
      </p:sp>
      <p:sp>
        <p:nvSpPr>
          <p:cNvPr id="14" name="TextBox 13"/>
          <p:cNvSpPr txBox="1"/>
          <p:nvPr/>
        </p:nvSpPr>
        <p:spPr>
          <a:xfrm>
            <a:off x="2590800" y="520005"/>
            <a:ext cx="5540367" cy="1384995"/>
          </a:xfrm>
          <a:prstGeom prst="rect">
            <a:avLst/>
          </a:prstGeom>
          <a:solidFill>
            <a:srgbClr val="C00000"/>
          </a:solidFill>
          <a:ln w="28575">
            <a:solidFill>
              <a:srgbClr val="006666"/>
            </a:solidFill>
          </a:ln>
        </p:spPr>
        <p:txBody>
          <a:bodyPr wrap="square" rtlCol="0">
            <a:spAutoFit/>
          </a:bodyPr>
          <a:lstStyle/>
          <a:p>
            <a:pPr algn="ctr"/>
            <a:r>
              <a:rPr lang="en-US" sz="3600" b="1" dirty="0" smtClean="0">
                <a:solidFill>
                  <a:schemeClr val="bg1"/>
                </a:solidFill>
                <a:effectLst/>
                <a:latin typeface="Footlight MT Light" panose="0204060206030A020304" pitchFamily="18" charset="0"/>
              </a:rPr>
              <a:t>WORLD POPULATION</a:t>
            </a:r>
          </a:p>
          <a:p>
            <a:pPr algn="ctr"/>
            <a:r>
              <a:rPr lang="en-US" sz="2400" b="1" dirty="0" smtClean="0">
                <a:solidFill>
                  <a:schemeClr val="bg1"/>
                </a:solidFill>
                <a:effectLst/>
                <a:latin typeface="Footlight MT Light" panose="0204060206030A020304" pitchFamily="18" charset="0"/>
              </a:rPr>
              <a:t>Today = 7 Billion People</a:t>
            </a:r>
          </a:p>
          <a:p>
            <a:pPr algn="ctr"/>
            <a:r>
              <a:rPr lang="en-US" sz="2400" b="1" dirty="0" smtClean="0">
                <a:solidFill>
                  <a:schemeClr val="bg1"/>
                </a:solidFill>
                <a:effectLst/>
                <a:latin typeface="Footlight MT Light" panose="0204060206030A020304" pitchFamily="18" charset="0"/>
              </a:rPr>
              <a:t>2050 = 9 Billion People</a:t>
            </a:r>
            <a:endParaRPr lang="en-US" sz="2400" b="1" dirty="0">
              <a:solidFill>
                <a:schemeClr val="bg1"/>
              </a:solidFill>
              <a:effectLst/>
              <a:latin typeface="Footlight MT Light" panose="0204060206030A020304" pitchFamily="18" charset="0"/>
            </a:endParaRPr>
          </a:p>
        </p:txBody>
      </p:sp>
    </p:spTree>
    <p:extLst>
      <p:ext uri="{BB962C8B-B14F-4D97-AF65-F5344CB8AC3E}">
        <p14:creationId xmlns:p14="http://schemas.microsoft.com/office/powerpoint/2010/main" val="79991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75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16">
                                            <p:txEl>
                                              <p:pRg st="0" end="0"/>
                                            </p:txEl>
                                          </p:spTgt>
                                        </p:tgtEl>
                                        <p:attrNameLst>
                                          <p:attrName>ppt_h</p:attrName>
                                        </p:attrNameLst>
                                      </p:cBhvr>
                                      <p:tavLst>
                                        <p:tav tm="0">
                                          <p:val>
                                            <p:fltVal val="0"/>
                                          </p:val>
                                        </p:tav>
                                        <p:tav tm="100000">
                                          <p:val>
                                            <p:strVal val="#ppt_h"/>
                                          </p:val>
                                        </p:tav>
                                      </p:tavLst>
                                    </p:anim>
                                    <p:anim calcmode="lin" valueType="num">
                                      <p:cBhvr>
                                        <p:cTn id="9" dur="750" fill="hold"/>
                                        <p:tgtEl>
                                          <p:spTgt spid="16">
                                            <p:txEl>
                                              <p:pRg st="0" end="0"/>
                                            </p:txEl>
                                          </p:spTgt>
                                        </p:tgtEl>
                                        <p:attrNameLst>
                                          <p:attrName>style.rotation</p:attrName>
                                        </p:attrNameLst>
                                      </p:cBhvr>
                                      <p:tavLst>
                                        <p:tav tm="0">
                                          <p:val>
                                            <p:fltVal val="90"/>
                                          </p:val>
                                        </p:tav>
                                        <p:tav tm="100000">
                                          <p:val>
                                            <p:fltVal val="0"/>
                                          </p:val>
                                        </p:tav>
                                      </p:tavLst>
                                    </p:anim>
                                    <p:animEffect transition="in" filter="fade">
                                      <p:cBhvr>
                                        <p:cTn id="10" dur="750"/>
                                        <p:tgtEl>
                                          <p:spTgt spid="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p:cTn id="15" dur="75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6" dur="750" fill="hold"/>
                                        <p:tgtEl>
                                          <p:spTgt spid="17">
                                            <p:txEl>
                                              <p:pRg st="0" end="0"/>
                                            </p:txEl>
                                          </p:spTgt>
                                        </p:tgtEl>
                                        <p:attrNameLst>
                                          <p:attrName>ppt_h</p:attrName>
                                        </p:attrNameLst>
                                      </p:cBhvr>
                                      <p:tavLst>
                                        <p:tav tm="0">
                                          <p:val>
                                            <p:fltVal val="0"/>
                                          </p:val>
                                        </p:tav>
                                        <p:tav tm="100000">
                                          <p:val>
                                            <p:strVal val="#ppt_h"/>
                                          </p:val>
                                        </p:tav>
                                      </p:tavLst>
                                    </p:anim>
                                    <p:anim calcmode="lin" valueType="num">
                                      <p:cBhvr>
                                        <p:cTn id="17" dur="750" fill="hold"/>
                                        <p:tgtEl>
                                          <p:spTgt spid="17">
                                            <p:txEl>
                                              <p:pRg st="0" end="0"/>
                                            </p:txEl>
                                          </p:spTgt>
                                        </p:tgtEl>
                                        <p:attrNameLst>
                                          <p:attrName>style.rotation</p:attrName>
                                        </p:attrNameLst>
                                      </p:cBhvr>
                                      <p:tavLst>
                                        <p:tav tm="0">
                                          <p:val>
                                            <p:fltVal val="90"/>
                                          </p:val>
                                        </p:tav>
                                        <p:tav tm="100000">
                                          <p:val>
                                            <p:fltVal val="0"/>
                                          </p:val>
                                        </p:tav>
                                      </p:tavLst>
                                    </p:anim>
                                    <p:animEffect transition="in" filter="fade">
                                      <p:cBhvr>
                                        <p:cTn id="18" dur="75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7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4" dur="75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75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30" dur="75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calcmode="lin" valueType="num">
                                      <p:cBhvr additive="base">
                                        <p:cTn id="35" dur="75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36" dur="75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8" name="Picture 14" descr="http://farmtocafeteriaconference.org/4/wp-content/uploads/2009/01/ftslogo-300x25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730" y="304800"/>
            <a:ext cx="5291580" cy="44586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2400" y="4419600"/>
            <a:ext cx="8778240" cy="1107996"/>
          </a:xfrm>
          <a:prstGeom prst="rect">
            <a:avLst/>
          </a:prstGeom>
          <a:noFill/>
        </p:spPr>
        <p:txBody>
          <a:bodyPr wrap="square" rtlCol="0">
            <a:spAutoFit/>
          </a:bodyPr>
          <a:lstStyle/>
          <a:p>
            <a:pPr algn="ctr"/>
            <a:r>
              <a:rPr lang="en-US" sz="6600" b="1" dirty="0" smtClean="0">
                <a:latin typeface="Footlight MT Light" panose="0204060206030A020304" pitchFamily="18" charset="0"/>
              </a:rPr>
              <a:t>Now you know!</a:t>
            </a:r>
            <a:endParaRPr lang="en-US" sz="6600" b="1" dirty="0">
              <a:latin typeface="Footlight MT Light" panose="0204060206030A020304" pitchFamily="18"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7739" y="5715000"/>
            <a:ext cx="3288521" cy="640080"/>
          </a:xfrm>
          <a:prstGeom prst="rect">
            <a:avLst/>
          </a:prstGeom>
        </p:spPr>
      </p:pic>
    </p:spTree>
    <p:extLst>
      <p:ext uri="{BB962C8B-B14F-4D97-AF65-F5344CB8AC3E}">
        <p14:creationId xmlns:p14="http://schemas.microsoft.com/office/powerpoint/2010/main" val="226441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14" descr="http://farmtocafeteriaconference.org/4/wp-content/uploads/2009/01/ftslogo-300x25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66" b="11533"/>
          <a:stretch/>
        </p:blipFill>
        <p:spPr bwMode="auto">
          <a:xfrm>
            <a:off x="1676400" y="1828800"/>
            <a:ext cx="6121190" cy="3886200"/>
          </a:xfrm>
          <a:prstGeom prst="rect">
            <a:avLst/>
          </a:prstGeom>
          <a:noFill/>
          <a:ln w="38100">
            <a:solidFill>
              <a:srgbClr val="C00000"/>
            </a:solidFill>
            <a:miter lim="800000"/>
            <a:headEnd/>
            <a:tailEnd/>
          </a:ln>
          <a:effectLst>
            <a:glow rad="228600">
              <a:srgbClr val="006666">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0809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14" descr="http://farmtocafeteriaconference.org/4/wp-content/uploads/2009/01/ftslogo-300x25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423" t="9801" r="10872" b="3632"/>
          <a:stretch/>
        </p:blipFill>
        <p:spPr bwMode="auto">
          <a:xfrm rot="5400000">
            <a:off x="2163169" y="1450074"/>
            <a:ext cx="4817661" cy="3957851"/>
          </a:xfrm>
          <a:prstGeom prst="rect">
            <a:avLst/>
          </a:prstGeom>
          <a:noFill/>
          <a:ln w="38100">
            <a:solidFill>
              <a:srgbClr val="C00000"/>
            </a:solidFill>
            <a:miter lim="800000"/>
            <a:headEnd/>
            <a:tailEnd/>
          </a:ln>
          <a:effectLst>
            <a:glow rad="228600">
              <a:srgbClr val="006666">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4436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773652" y="4495800"/>
            <a:ext cx="7596695" cy="923330"/>
          </a:xfrm>
          <a:prstGeom prst="rect">
            <a:avLst/>
          </a:prstGeom>
          <a:noFill/>
        </p:spPr>
        <p:txBody>
          <a:bodyPr wrap="none" rtlCol="0">
            <a:spAutoFit/>
          </a:bodyPr>
          <a:lstStyle/>
          <a:p>
            <a:r>
              <a:rPr lang="en-US" sz="5400" b="1" dirty="0" smtClean="0">
                <a:solidFill>
                  <a:srgbClr val="C00000"/>
                </a:solidFill>
                <a:latin typeface="Footlight MT Light" panose="0204060206030A020304" pitchFamily="18" charset="0"/>
              </a:rPr>
              <a:t>Where did it come from?</a:t>
            </a:r>
            <a:endParaRPr lang="en-US" sz="5400" b="1" dirty="0">
              <a:solidFill>
                <a:srgbClr val="C00000"/>
              </a:solidFill>
              <a:latin typeface="Footlight MT Light" panose="0204060206030A020304" pitchFamily="18" charset="0"/>
            </a:endParaRPr>
          </a:p>
        </p:txBody>
      </p:sp>
      <p:pic>
        <p:nvPicPr>
          <p:cNvPr id="11" name="Picture 4" descr="Hamburge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52599" y="1444558"/>
            <a:ext cx="3482817" cy="27051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943600" y="1996414"/>
            <a:ext cx="2622385" cy="707886"/>
          </a:xfrm>
          <a:prstGeom prst="rect">
            <a:avLst/>
          </a:prstGeom>
          <a:noFill/>
        </p:spPr>
        <p:txBody>
          <a:bodyPr wrap="none" rtlCol="0">
            <a:spAutoFit/>
          </a:bodyPr>
          <a:lstStyle/>
          <a:p>
            <a:r>
              <a:rPr lang="en-US" sz="4000" dirty="0" smtClean="0">
                <a:latin typeface="Footlight MT Light" panose="0204060206030A020304" pitchFamily="18" charset="0"/>
              </a:rPr>
              <a:t>Hamburger</a:t>
            </a:r>
            <a:endParaRPr lang="en-US" sz="4000" dirty="0">
              <a:latin typeface="Footlight MT Light" panose="0204060206030A020304" pitchFamily="18" charset="0"/>
            </a:endParaRPr>
          </a:p>
        </p:txBody>
      </p:sp>
      <p:cxnSp>
        <p:nvCxnSpPr>
          <p:cNvPr id="17" name="Straight Arrow Connector 16"/>
          <p:cNvCxnSpPr/>
          <p:nvPr/>
        </p:nvCxnSpPr>
        <p:spPr>
          <a:xfrm flipH="1">
            <a:off x="5001709" y="2350357"/>
            <a:ext cx="941891" cy="410789"/>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14" descr="http://farmtocafeteriaconference.org/4/wp-content/uploads/2009/01/ftslogo-300x253.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Tree>
    <p:extLst>
      <p:ext uri="{BB962C8B-B14F-4D97-AF65-F5344CB8AC3E}">
        <p14:creationId xmlns:p14="http://schemas.microsoft.com/office/powerpoint/2010/main" val="146158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5943600" y="1996414"/>
            <a:ext cx="2622385" cy="707886"/>
          </a:xfrm>
          <a:prstGeom prst="rect">
            <a:avLst/>
          </a:prstGeom>
          <a:noFill/>
        </p:spPr>
        <p:txBody>
          <a:bodyPr wrap="none" rtlCol="0">
            <a:spAutoFit/>
          </a:bodyPr>
          <a:lstStyle/>
          <a:p>
            <a:r>
              <a:rPr lang="en-US" sz="4000" dirty="0" smtClean="0">
                <a:latin typeface="Footlight MT Light" panose="0204060206030A020304" pitchFamily="18" charset="0"/>
              </a:rPr>
              <a:t>Hamburger</a:t>
            </a:r>
            <a:endParaRPr lang="en-US" sz="4000" dirty="0">
              <a:latin typeface="Footlight MT Light" panose="0204060206030A020304" pitchFamily="18" charset="0"/>
            </a:endParaRPr>
          </a:p>
        </p:txBody>
      </p:sp>
      <p:pic>
        <p:nvPicPr>
          <p:cNvPr id="1030" name="Picture 6" descr="http://2.bp.blogspot.com/_7KV1SFTEQos/TLF5GbcJZnI/AAAAAAAABgg/scyd4ZsAPFs/s1600/DSCN18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4419600"/>
            <a:ext cx="1828800" cy="137160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2" name="Picture 8" descr="https://encrypted-tbn2.gstatic.com/images?q=tbn:ANd9GcRKj3F6YpNbwV02DqKVifLJl7cdIfjpL7_op6DLinv0DyBlQr1JtA">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82"/>
          <a:stretch/>
        </p:blipFill>
        <p:spPr bwMode="auto">
          <a:xfrm>
            <a:off x="502025" y="4419600"/>
            <a:ext cx="1860175" cy="137160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4" name="Picture 10" descr="http://2.bp.blogspot.com/-53UHUqtsw8w/T7j9_F0B2SI/AAAAAAAACng/wzxrMgZ8D-w/s1600/100_2264.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800" y="4419600"/>
            <a:ext cx="1828800" cy="1370988"/>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6" name="Picture 12" descr="http://www.agweb.com/assets/1/6/corn%20soybeans1.GIF">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995" t="5781" r="24941"/>
          <a:stretch/>
        </p:blipFill>
        <p:spPr bwMode="auto">
          <a:xfrm>
            <a:off x="4648200" y="4421834"/>
            <a:ext cx="1828800" cy="134975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79112" y="5791200"/>
            <a:ext cx="1305999" cy="369332"/>
          </a:xfrm>
          <a:prstGeom prst="rect">
            <a:avLst/>
          </a:prstGeom>
          <a:noFill/>
        </p:spPr>
        <p:txBody>
          <a:bodyPr wrap="none" rtlCol="0">
            <a:spAutoFit/>
          </a:bodyPr>
          <a:lstStyle/>
          <a:p>
            <a:r>
              <a:rPr lang="en-US" b="1" dirty="0" smtClean="0">
                <a:latin typeface="Footlight MT Light" panose="0204060206030A020304" pitchFamily="18" charset="0"/>
              </a:rPr>
              <a:t>Pigs (Pork)?</a:t>
            </a:r>
            <a:endParaRPr lang="en-US" b="1" dirty="0">
              <a:latin typeface="Footlight MT Light" panose="0204060206030A020304" pitchFamily="18" charset="0"/>
            </a:endParaRPr>
          </a:p>
        </p:txBody>
      </p:sp>
      <p:sp>
        <p:nvSpPr>
          <p:cNvPr id="17" name="TextBox 16"/>
          <p:cNvSpPr txBox="1"/>
          <p:nvPr/>
        </p:nvSpPr>
        <p:spPr>
          <a:xfrm>
            <a:off x="2709950" y="5790588"/>
            <a:ext cx="1590500" cy="369332"/>
          </a:xfrm>
          <a:prstGeom prst="rect">
            <a:avLst/>
          </a:prstGeom>
          <a:noFill/>
        </p:spPr>
        <p:txBody>
          <a:bodyPr wrap="none" rtlCol="0">
            <a:spAutoFit/>
          </a:bodyPr>
          <a:lstStyle/>
          <a:p>
            <a:r>
              <a:rPr lang="en-US" b="1" dirty="0" smtClean="0">
                <a:latin typeface="Footlight MT Light" panose="0204060206030A020304" pitchFamily="18" charset="0"/>
              </a:rPr>
              <a:t>Sheep (Lamb)?</a:t>
            </a:r>
            <a:endParaRPr lang="en-US" b="1" dirty="0">
              <a:latin typeface="Footlight MT Light" panose="0204060206030A020304" pitchFamily="18" charset="0"/>
            </a:endParaRPr>
          </a:p>
        </p:txBody>
      </p:sp>
      <p:sp>
        <p:nvSpPr>
          <p:cNvPr id="18" name="TextBox 17"/>
          <p:cNvSpPr txBox="1"/>
          <p:nvPr/>
        </p:nvSpPr>
        <p:spPr>
          <a:xfrm>
            <a:off x="4614359" y="5791200"/>
            <a:ext cx="1896481" cy="369332"/>
          </a:xfrm>
          <a:prstGeom prst="rect">
            <a:avLst/>
          </a:prstGeom>
          <a:noFill/>
        </p:spPr>
        <p:txBody>
          <a:bodyPr wrap="none" rtlCol="0">
            <a:spAutoFit/>
          </a:bodyPr>
          <a:lstStyle/>
          <a:p>
            <a:r>
              <a:rPr lang="en-US" b="1" dirty="0" smtClean="0">
                <a:latin typeface="Footlight MT Light" panose="0204060206030A020304" pitchFamily="18" charset="0"/>
              </a:rPr>
              <a:t>Corn &amp; Soybeans?</a:t>
            </a:r>
            <a:endParaRPr lang="en-US" b="1" dirty="0">
              <a:latin typeface="Footlight MT Light" panose="0204060206030A020304" pitchFamily="18" charset="0"/>
            </a:endParaRPr>
          </a:p>
        </p:txBody>
      </p:sp>
      <p:sp>
        <p:nvSpPr>
          <p:cNvPr id="19" name="TextBox 18"/>
          <p:cNvSpPr txBox="1"/>
          <p:nvPr/>
        </p:nvSpPr>
        <p:spPr>
          <a:xfrm>
            <a:off x="6947091" y="5795417"/>
            <a:ext cx="1345818" cy="369332"/>
          </a:xfrm>
          <a:prstGeom prst="rect">
            <a:avLst/>
          </a:prstGeom>
          <a:noFill/>
        </p:spPr>
        <p:txBody>
          <a:bodyPr wrap="none" rtlCol="0">
            <a:spAutoFit/>
          </a:bodyPr>
          <a:lstStyle/>
          <a:p>
            <a:r>
              <a:rPr lang="en-US" b="1" dirty="0" smtClean="0">
                <a:latin typeface="Footlight MT Light" panose="0204060206030A020304" pitchFamily="18" charset="0"/>
              </a:rPr>
              <a:t>Beef (Beef)?</a:t>
            </a:r>
            <a:endParaRPr lang="en-US" b="1" dirty="0">
              <a:latin typeface="Footlight MT Light" panose="0204060206030A020304" pitchFamily="18" charset="0"/>
            </a:endParaRPr>
          </a:p>
        </p:txBody>
      </p:sp>
      <p:pic>
        <p:nvPicPr>
          <p:cNvPr id="16" name="Picture 14" descr="http://farmtocafeteriaconference.org/4/wp-content/uploads/2009/01/ftslogo-300x253.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pic>
        <p:nvPicPr>
          <p:cNvPr id="21" name="Picture 4" descr="Hamburge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52599" y="1444558"/>
            <a:ext cx="3482817" cy="270510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flipH="1">
            <a:off x="5001709" y="2350357"/>
            <a:ext cx="941891" cy="410789"/>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47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75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750" fill="hold"/>
                                        <p:tgtEl>
                                          <p:spTgt spid="1032"/>
                                        </p:tgtEl>
                                        <p:attrNameLst>
                                          <p:attrName>ppt_x</p:attrName>
                                        </p:attrNameLst>
                                      </p:cBhvr>
                                      <p:tavLst>
                                        <p:tav tm="0">
                                          <p:val>
                                            <p:strVal val="#ppt_x"/>
                                          </p:val>
                                        </p:tav>
                                        <p:tav tm="100000">
                                          <p:val>
                                            <p:strVal val="#ppt_x"/>
                                          </p:val>
                                        </p:tav>
                                      </p:tavLst>
                                    </p:anim>
                                    <p:anim calcmode="lin" valueType="num">
                                      <p:cBhvr additive="base">
                                        <p:cTn id="8" dur="750" fill="hold"/>
                                        <p:tgtEl>
                                          <p:spTgt spid="10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750"/>
                                  </p:stCondLst>
                                  <p:childTnLst>
                                    <p:set>
                                      <p:cBhvr>
                                        <p:cTn id="15" dur="1" fill="hold">
                                          <p:stCondLst>
                                            <p:cond delay="0"/>
                                          </p:stCondLst>
                                        </p:cTn>
                                        <p:tgtEl>
                                          <p:spTgt spid="1034"/>
                                        </p:tgtEl>
                                        <p:attrNameLst>
                                          <p:attrName>style.visibility</p:attrName>
                                        </p:attrNameLst>
                                      </p:cBhvr>
                                      <p:to>
                                        <p:strVal val="visible"/>
                                      </p:to>
                                    </p:set>
                                    <p:anim calcmode="lin" valueType="num">
                                      <p:cBhvr additive="base">
                                        <p:cTn id="16" dur="750" fill="hold"/>
                                        <p:tgtEl>
                                          <p:spTgt spid="1034"/>
                                        </p:tgtEl>
                                        <p:attrNameLst>
                                          <p:attrName>ppt_x</p:attrName>
                                        </p:attrNameLst>
                                      </p:cBhvr>
                                      <p:tavLst>
                                        <p:tav tm="0">
                                          <p:val>
                                            <p:strVal val="#ppt_x"/>
                                          </p:val>
                                        </p:tav>
                                        <p:tav tm="100000">
                                          <p:val>
                                            <p:strVal val="#ppt_x"/>
                                          </p:val>
                                        </p:tav>
                                      </p:tavLst>
                                    </p:anim>
                                    <p:anim calcmode="lin" valueType="num">
                                      <p:cBhvr additive="base">
                                        <p:cTn id="17" dur="750" fill="hold"/>
                                        <p:tgtEl>
                                          <p:spTgt spid="103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par>
                          <p:cTn id="22" fill="hold">
                            <p:stCondLst>
                              <p:cond delay="3000"/>
                            </p:stCondLst>
                            <p:childTnLst>
                              <p:par>
                                <p:cTn id="23" presetID="2" presetClass="entr" presetSubtype="4" fill="hold" nodeType="afterEffect">
                                  <p:stCondLst>
                                    <p:cond delay="750"/>
                                  </p:stCondLst>
                                  <p:childTnLst>
                                    <p:set>
                                      <p:cBhvr>
                                        <p:cTn id="24" dur="1" fill="hold">
                                          <p:stCondLst>
                                            <p:cond delay="0"/>
                                          </p:stCondLst>
                                        </p:cTn>
                                        <p:tgtEl>
                                          <p:spTgt spid="1036"/>
                                        </p:tgtEl>
                                        <p:attrNameLst>
                                          <p:attrName>style.visibility</p:attrName>
                                        </p:attrNameLst>
                                      </p:cBhvr>
                                      <p:to>
                                        <p:strVal val="visible"/>
                                      </p:to>
                                    </p:set>
                                    <p:anim calcmode="lin" valueType="num">
                                      <p:cBhvr additive="base">
                                        <p:cTn id="25" dur="750" fill="hold"/>
                                        <p:tgtEl>
                                          <p:spTgt spid="1036"/>
                                        </p:tgtEl>
                                        <p:attrNameLst>
                                          <p:attrName>ppt_x</p:attrName>
                                        </p:attrNameLst>
                                      </p:cBhvr>
                                      <p:tavLst>
                                        <p:tav tm="0">
                                          <p:val>
                                            <p:strVal val="#ppt_x"/>
                                          </p:val>
                                        </p:tav>
                                        <p:tav tm="100000">
                                          <p:val>
                                            <p:strVal val="#ppt_x"/>
                                          </p:val>
                                        </p:tav>
                                      </p:tavLst>
                                    </p:anim>
                                    <p:anim calcmode="lin" valueType="num">
                                      <p:cBhvr additive="base">
                                        <p:cTn id="26" dur="750" fill="hold"/>
                                        <p:tgtEl>
                                          <p:spTgt spid="103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par>
                          <p:cTn id="31" fill="hold">
                            <p:stCondLst>
                              <p:cond delay="4500"/>
                            </p:stCondLst>
                            <p:childTnLst>
                              <p:par>
                                <p:cTn id="32" presetID="2" presetClass="entr" presetSubtype="4" fill="hold" nodeType="afterEffect">
                                  <p:stCondLst>
                                    <p:cond delay="750"/>
                                  </p:stCondLst>
                                  <p:childTnLst>
                                    <p:set>
                                      <p:cBhvr>
                                        <p:cTn id="33" dur="1" fill="hold">
                                          <p:stCondLst>
                                            <p:cond delay="0"/>
                                          </p:stCondLst>
                                        </p:cTn>
                                        <p:tgtEl>
                                          <p:spTgt spid="1030"/>
                                        </p:tgtEl>
                                        <p:attrNameLst>
                                          <p:attrName>style.visibility</p:attrName>
                                        </p:attrNameLst>
                                      </p:cBhvr>
                                      <p:to>
                                        <p:strVal val="visible"/>
                                      </p:to>
                                    </p:set>
                                    <p:anim calcmode="lin" valueType="num">
                                      <p:cBhvr additive="base">
                                        <p:cTn id="34" dur="750" fill="hold"/>
                                        <p:tgtEl>
                                          <p:spTgt spid="1030"/>
                                        </p:tgtEl>
                                        <p:attrNameLst>
                                          <p:attrName>ppt_x</p:attrName>
                                        </p:attrNameLst>
                                      </p:cBhvr>
                                      <p:tavLst>
                                        <p:tav tm="0">
                                          <p:val>
                                            <p:strVal val="#ppt_x"/>
                                          </p:val>
                                        </p:tav>
                                        <p:tav tm="100000">
                                          <p:val>
                                            <p:strVal val="#ppt_x"/>
                                          </p:val>
                                        </p:tav>
                                      </p:tavLst>
                                    </p:anim>
                                    <p:anim calcmode="lin" valueType="num">
                                      <p:cBhvr additive="base">
                                        <p:cTn id="35" dur="750" fill="hold"/>
                                        <p:tgtEl>
                                          <p:spTgt spid="103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52400" y="152400"/>
            <a:ext cx="8778240" cy="64922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5943600" y="1996414"/>
            <a:ext cx="2622385" cy="707886"/>
          </a:xfrm>
          <a:prstGeom prst="rect">
            <a:avLst/>
          </a:prstGeom>
          <a:noFill/>
        </p:spPr>
        <p:txBody>
          <a:bodyPr wrap="none" rtlCol="0">
            <a:spAutoFit/>
          </a:bodyPr>
          <a:lstStyle/>
          <a:p>
            <a:r>
              <a:rPr lang="en-US" sz="4000" dirty="0" smtClean="0">
                <a:latin typeface="Footlight MT Light" panose="0204060206030A020304" pitchFamily="18" charset="0"/>
              </a:rPr>
              <a:t>Hamburger</a:t>
            </a:r>
            <a:endParaRPr lang="en-US" sz="4000" dirty="0">
              <a:latin typeface="Footlight MT Light" panose="0204060206030A020304" pitchFamily="18" charset="0"/>
            </a:endParaRPr>
          </a:p>
        </p:txBody>
      </p:sp>
      <p:pic>
        <p:nvPicPr>
          <p:cNvPr id="1030" name="Picture 6" descr="http://2.bp.blogspot.com/_7KV1SFTEQos/TLF5GbcJZnI/AAAAAAAABgg/scyd4ZsAPFs/s1600/DSCN18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4419600"/>
            <a:ext cx="1828800" cy="137160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2" name="Picture 8" descr="https://encrypted-tbn2.gstatic.com/images?q=tbn:ANd9GcRKj3F6YpNbwV02DqKVifLJl7cdIfjpL7_op6DLinv0DyBlQr1JtA">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82"/>
          <a:stretch/>
        </p:blipFill>
        <p:spPr bwMode="auto">
          <a:xfrm>
            <a:off x="502025" y="4419600"/>
            <a:ext cx="1860175" cy="137160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4" name="Picture 10" descr="http://2.bp.blogspot.com/-53UHUqtsw8w/T7j9_F0B2SI/AAAAAAAACng/wzxrMgZ8D-w/s1600/100_2264.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800" y="4419600"/>
            <a:ext cx="1828800" cy="1370988"/>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36" name="Picture 12" descr="http://www.agweb.com/assets/1/6/corn%20soybeans1.GIF">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995" t="5781" r="24941"/>
          <a:stretch/>
        </p:blipFill>
        <p:spPr bwMode="auto">
          <a:xfrm>
            <a:off x="4648200" y="4421834"/>
            <a:ext cx="1828800" cy="134975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79112" y="5791200"/>
            <a:ext cx="1305999" cy="369332"/>
          </a:xfrm>
          <a:prstGeom prst="rect">
            <a:avLst/>
          </a:prstGeom>
          <a:noFill/>
        </p:spPr>
        <p:txBody>
          <a:bodyPr wrap="none" rtlCol="0">
            <a:spAutoFit/>
          </a:bodyPr>
          <a:lstStyle/>
          <a:p>
            <a:r>
              <a:rPr lang="en-US" b="1" dirty="0" smtClean="0">
                <a:latin typeface="Footlight MT Light" panose="0204060206030A020304" pitchFamily="18" charset="0"/>
              </a:rPr>
              <a:t>Pigs (Pork)?</a:t>
            </a:r>
            <a:endParaRPr lang="en-US" b="1" dirty="0">
              <a:latin typeface="Footlight MT Light" panose="0204060206030A020304" pitchFamily="18" charset="0"/>
            </a:endParaRPr>
          </a:p>
        </p:txBody>
      </p:sp>
      <p:sp>
        <p:nvSpPr>
          <p:cNvPr id="17" name="TextBox 16"/>
          <p:cNvSpPr txBox="1"/>
          <p:nvPr/>
        </p:nvSpPr>
        <p:spPr>
          <a:xfrm>
            <a:off x="2709950" y="5790588"/>
            <a:ext cx="1590500" cy="369332"/>
          </a:xfrm>
          <a:prstGeom prst="rect">
            <a:avLst/>
          </a:prstGeom>
          <a:noFill/>
        </p:spPr>
        <p:txBody>
          <a:bodyPr wrap="none" rtlCol="0">
            <a:spAutoFit/>
          </a:bodyPr>
          <a:lstStyle/>
          <a:p>
            <a:r>
              <a:rPr lang="en-US" b="1" dirty="0" smtClean="0">
                <a:latin typeface="Footlight MT Light" panose="0204060206030A020304" pitchFamily="18" charset="0"/>
              </a:rPr>
              <a:t>Sheep (Lamb)?</a:t>
            </a:r>
            <a:endParaRPr lang="en-US" b="1" dirty="0">
              <a:latin typeface="Footlight MT Light" panose="0204060206030A020304" pitchFamily="18" charset="0"/>
            </a:endParaRPr>
          </a:p>
        </p:txBody>
      </p:sp>
      <p:sp>
        <p:nvSpPr>
          <p:cNvPr id="18" name="TextBox 17"/>
          <p:cNvSpPr txBox="1"/>
          <p:nvPr/>
        </p:nvSpPr>
        <p:spPr>
          <a:xfrm>
            <a:off x="4614359" y="5791200"/>
            <a:ext cx="1896481" cy="369332"/>
          </a:xfrm>
          <a:prstGeom prst="rect">
            <a:avLst/>
          </a:prstGeom>
          <a:noFill/>
        </p:spPr>
        <p:txBody>
          <a:bodyPr wrap="none" rtlCol="0">
            <a:spAutoFit/>
          </a:bodyPr>
          <a:lstStyle/>
          <a:p>
            <a:r>
              <a:rPr lang="en-US" b="1" dirty="0" smtClean="0">
                <a:latin typeface="Footlight MT Light" panose="0204060206030A020304" pitchFamily="18" charset="0"/>
              </a:rPr>
              <a:t>Corn &amp; Soybeans?</a:t>
            </a:r>
            <a:endParaRPr lang="en-US" b="1" dirty="0">
              <a:latin typeface="Footlight MT Light" panose="0204060206030A020304" pitchFamily="18" charset="0"/>
            </a:endParaRPr>
          </a:p>
        </p:txBody>
      </p:sp>
      <p:sp>
        <p:nvSpPr>
          <p:cNvPr id="19" name="TextBox 18"/>
          <p:cNvSpPr txBox="1"/>
          <p:nvPr/>
        </p:nvSpPr>
        <p:spPr>
          <a:xfrm>
            <a:off x="6947091" y="5795417"/>
            <a:ext cx="1345818" cy="369332"/>
          </a:xfrm>
          <a:prstGeom prst="rect">
            <a:avLst/>
          </a:prstGeom>
          <a:noFill/>
        </p:spPr>
        <p:txBody>
          <a:bodyPr wrap="none" rtlCol="0">
            <a:spAutoFit/>
          </a:bodyPr>
          <a:lstStyle/>
          <a:p>
            <a:r>
              <a:rPr lang="en-US" b="1" dirty="0" smtClean="0">
                <a:latin typeface="Footlight MT Light" panose="0204060206030A020304" pitchFamily="18" charset="0"/>
              </a:rPr>
              <a:t>Beef (Beef)?</a:t>
            </a:r>
            <a:endParaRPr lang="en-US" b="1" dirty="0">
              <a:latin typeface="Footlight MT Light" panose="0204060206030A020304" pitchFamily="18" charset="0"/>
            </a:endParaRPr>
          </a:p>
        </p:txBody>
      </p:sp>
      <p:pic>
        <p:nvPicPr>
          <p:cNvPr id="21" name="Picture 4" descr="Hamburge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52599" y="1444558"/>
            <a:ext cx="3482817" cy="270510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flipH="1">
            <a:off x="5001709" y="2350357"/>
            <a:ext cx="941891" cy="410789"/>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72440" y="4267200"/>
            <a:ext cx="1965960" cy="1828800"/>
          </a:xfrm>
          <a:prstGeom prst="rect">
            <a:avLst/>
          </a:prstGeom>
          <a:solidFill>
            <a:srgbClr val="C00000"/>
          </a:solidFill>
          <a:ln w="19050">
            <a:solidFill>
              <a:srgbClr val="C00000"/>
            </a:solidFill>
          </a:ln>
        </p:spPr>
        <p:txBody>
          <a:bodyPr wrap="none" rtlCol="0" anchor="ctr">
            <a:spAutoFit/>
          </a:bodyPr>
          <a:lstStyle/>
          <a:p>
            <a:pPr algn="ctr"/>
            <a:r>
              <a:rPr lang="en-US" sz="9600" dirty="0" smtClean="0">
                <a:solidFill>
                  <a:schemeClr val="bg1"/>
                </a:solidFill>
              </a:rPr>
              <a:t>NO</a:t>
            </a:r>
            <a:endParaRPr lang="en-US" sz="9600" dirty="0">
              <a:solidFill>
                <a:schemeClr val="bg1"/>
              </a:solidFill>
            </a:endParaRPr>
          </a:p>
        </p:txBody>
      </p:sp>
      <p:pic>
        <p:nvPicPr>
          <p:cNvPr id="24" name="Picture 14" descr="http://farmtocafeteriaconference.org/4/wp-content/uploads/2009/01/ftslogo-300x253.pn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900" y="241735"/>
            <a:ext cx="1295400" cy="1091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4800" y="1333230"/>
            <a:ext cx="1371600" cy="266970"/>
          </a:xfrm>
          <a:prstGeom prst="rect">
            <a:avLst/>
          </a:prstGeom>
        </p:spPr>
      </p:pic>
    </p:spTree>
    <p:extLst>
      <p:ext uri="{BB962C8B-B14F-4D97-AF65-F5344CB8AC3E}">
        <p14:creationId xmlns:p14="http://schemas.microsoft.com/office/powerpoint/2010/main" val="27384970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1722</TotalTime>
  <Words>1017</Words>
  <Application>Microsoft Office PowerPoint</Application>
  <PresentationFormat>On-screen Show (4:3)</PresentationFormat>
  <Paragraphs>215</Paragraphs>
  <Slides>48</Slides>
  <Notes>4</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Behnken</dc:creator>
  <cp:lastModifiedBy>Tracy Behnken</cp:lastModifiedBy>
  <cp:revision>113</cp:revision>
  <cp:lastPrinted>2014-05-13T21:18:07Z</cp:lastPrinted>
  <dcterms:created xsi:type="dcterms:W3CDTF">2014-04-12T16:03:01Z</dcterms:created>
  <dcterms:modified xsi:type="dcterms:W3CDTF">2015-10-18T19:12:42Z</dcterms:modified>
</cp:coreProperties>
</file>