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" y="0"/>
            <a:ext cx="687019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06" y="2523741"/>
            <a:ext cx="2992282" cy="18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09390"/>
            <a:ext cx="3888783" cy="4217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 smtClean="0"/>
              <a:t>Thank You.</a:t>
            </a:r>
            <a:endParaRPr lang="en-US" sz="8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48864" y="3514959"/>
            <a:ext cx="0" cy="1259408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2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E3A-A979-4F17-AC72-979F0A9BA33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3A08-4D02-400D-B0CE-D9D38BDD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ww.facebook.com/4-h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4H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instagram.com/national4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4h.unl.edu/virtual-home-learn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nl.edu/statewide/cherry/educational-programs/cherry-county-4-h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9237" y="4827181"/>
            <a:ext cx="378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Cherry County Dog/Small Animal Project Check-In via Zoom</a:t>
            </a:r>
          </a:p>
          <a:p>
            <a:endParaRPr lang="en-US" dirty="0"/>
          </a:p>
          <a:p>
            <a:r>
              <a:rPr lang="en-US" dirty="0" smtClean="0"/>
              <a:t>June 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A/Share Time!!!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help you with?</a:t>
            </a:r>
          </a:p>
          <a:p>
            <a:endParaRPr lang="en-US" dirty="0"/>
          </a:p>
          <a:p>
            <a:r>
              <a:rPr lang="en-US" dirty="0" smtClean="0"/>
              <a:t>What concerns do you have?</a:t>
            </a:r>
          </a:p>
          <a:p>
            <a:endParaRPr lang="en-US" dirty="0"/>
          </a:p>
          <a:p>
            <a:r>
              <a:rPr lang="en-US" dirty="0" smtClean="0"/>
              <a:t>Is your pet with you?  Do they want to say “hi”!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So you need a compelling question? How about a couple hund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14" y="1416851"/>
            <a:ext cx="3315586" cy="34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11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06259" y="3538636"/>
            <a:ext cx="4009869" cy="738898"/>
          </a:xfrm>
          <a:prstGeom prst="rect">
            <a:avLst/>
          </a:prstGeom>
        </p:spPr>
        <p:txBody>
          <a:bodyPr rIns="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LucidaGrande" charset="0"/>
              <a:buNone/>
              <a:defRPr sz="2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5000"/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For more information, contact: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Michelle Garwood, 4-H Educator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92D050"/>
                </a:solidFill>
              </a:rPr>
              <a:t>mgarwood3@unl.edu</a:t>
            </a:r>
            <a:endParaRPr lang="en-US" sz="1400" dirty="0">
              <a:solidFill>
                <a:srgbClr val="92D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21601" y="4495398"/>
            <a:ext cx="962204" cy="280641"/>
            <a:chOff x="7721601" y="4774367"/>
            <a:chExt cx="1567552" cy="457200"/>
          </a:xfrm>
        </p:grpSpPr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1" y="4774367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53" y="4774367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540" y="477436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2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Welcome! 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38200" y="1586874"/>
            <a:ext cx="4478079" cy="4169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miss you!!!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Let’s connect!</a:t>
            </a:r>
          </a:p>
          <a:p>
            <a:pPr marL="0" indent="0">
              <a:buNone/>
            </a:pPr>
            <a:r>
              <a:rPr lang="en-US" dirty="0" smtClean="0"/>
              <a:t>Unmute your microphone or type in the chat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one thing you have learned about your small animal during quarantine???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In hug-free coronavirus era, Facebook rolls out the reaction you m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85" y="1586874"/>
            <a:ext cx="3976207" cy="39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the basics for Fair prep!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June 1 </a:t>
            </a:r>
            <a:r>
              <a:rPr lang="en-US" dirty="0" smtClean="0"/>
              <a:t>was enrollment deadline.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June 15 </a:t>
            </a:r>
            <a:r>
              <a:rPr lang="en-US" dirty="0" smtClean="0"/>
              <a:t>is the earliest we are allowed to do in-person programs.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July 15 </a:t>
            </a:r>
            <a:r>
              <a:rPr lang="en-US" dirty="0" smtClean="0"/>
              <a:t>– Fair Entry forms are due.</a:t>
            </a:r>
          </a:p>
          <a:p>
            <a:pPr lvl="1"/>
            <a:r>
              <a:rPr lang="en-US" sz="2000" i="1" dirty="0" smtClean="0"/>
              <a:t>Social distancing and hygiene rules will apply at Fair.</a:t>
            </a:r>
          </a:p>
          <a:p>
            <a:pPr lvl="1"/>
            <a:r>
              <a:rPr lang="en-US" sz="2000" i="1" dirty="0" smtClean="0"/>
              <a:t>Last resort – Virtual Showcase</a:t>
            </a:r>
          </a:p>
          <a:p>
            <a:pPr lvl="1"/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Pasco County Fair 'adventure' begins Monday | FOX 13 Tampa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86" y="4025162"/>
            <a:ext cx="4035572" cy="22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Many AWESOME virtual workshops and classes being offered!</a:t>
            </a:r>
          </a:p>
          <a:p>
            <a:pPr marL="0" indent="0">
              <a:buNone/>
            </a:pPr>
            <a:r>
              <a:rPr lang="en-US" sz="4000" dirty="0" smtClean="0"/>
              <a:t>Statewide Programs - visit </a:t>
            </a:r>
            <a:r>
              <a:rPr lang="en-US" sz="4000" dirty="0" smtClean="0">
                <a:hlinkClick r:id="rId2"/>
              </a:rPr>
              <a:t>https://4h.unl.edu/virtual-home-learning</a:t>
            </a:r>
            <a:r>
              <a:rPr lang="en-US" sz="4000" dirty="0" smtClean="0"/>
              <a:t> for schedule updates</a:t>
            </a:r>
          </a:p>
          <a:p>
            <a:pPr lvl="1"/>
            <a:r>
              <a:rPr lang="en-US" sz="2800" dirty="0" smtClean="0"/>
              <a:t>Virtual Camps</a:t>
            </a:r>
          </a:p>
          <a:p>
            <a:pPr lvl="1"/>
            <a:r>
              <a:rPr lang="en-US" sz="2800" dirty="0" smtClean="0"/>
              <a:t>Living Room Learning</a:t>
            </a:r>
          </a:p>
          <a:p>
            <a:pPr lvl="1"/>
            <a:r>
              <a:rPr lang="en-US" sz="2800" dirty="0" smtClean="0"/>
              <a:t>Family Fun Night</a:t>
            </a:r>
          </a:p>
          <a:p>
            <a:pPr lvl="1"/>
            <a:r>
              <a:rPr lang="en-US" sz="2800" dirty="0" smtClean="0"/>
              <a:t>Boredom Busters</a:t>
            </a:r>
          </a:p>
          <a:p>
            <a:pPr lvl="1"/>
            <a:r>
              <a:rPr lang="en-US" sz="2800" dirty="0" smtClean="0"/>
              <a:t>Virtual Field Trips</a:t>
            </a:r>
          </a:p>
          <a:p>
            <a:pPr lvl="1"/>
            <a:r>
              <a:rPr lang="en-US" sz="2800" dirty="0" smtClean="0"/>
              <a:t>Additional resources – Dog Club, Cat Club, etc.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4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Raise Your Hand For Nebraska 4H | KTIC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67" y="3207767"/>
            <a:ext cx="2786691" cy="19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Many AWESOME virtual workshops and classes being offered!</a:t>
            </a:r>
          </a:p>
          <a:p>
            <a:pPr marL="457200" lvl="1" indent="0">
              <a:buNone/>
            </a:pPr>
            <a:r>
              <a:rPr lang="en-US" sz="4300" dirty="0" smtClean="0"/>
              <a:t>Panhandle Workshops              </a:t>
            </a:r>
          </a:p>
          <a:p>
            <a:pPr marL="457200" lvl="1" indent="0">
              <a:buNone/>
            </a:pPr>
            <a:r>
              <a:rPr lang="en-US" sz="3000" dirty="0" smtClean="0"/>
              <a:t>(</a:t>
            </a:r>
            <a:r>
              <a:rPr lang="en-US" sz="3000" dirty="0" smtClean="0"/>
              <a:t>11:00 am CT on the dates </a:t>
            </a:r>
            <a:r>
              <a:rPr lang="en-US" sz="3000" dirty="0" smtClean="0"/>
              <a:t>listed – register ASAP!  Might need to gather materials, have shipped)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5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2" name="Picture 6" descr="ScratchJr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02" y="4077320"/>
            <a:ext cx="2230253" cy="20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w to Make a Walking Tin Can Robot [For Beginners] Very Simple 1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06" y="4332951"/>
            <a:ext cx="2650682" cy="14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virtual learning topic from those lists you would possibly participate in???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6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657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Niobrara National Scenic River Connections Exhibit Category!  </a:t>
            </a:r>
          </a:p>
          <a:p>
            <a:pPr lvl="1"/>
            <a:r>
              <a:rPr lang="en-US" dirty="0" smtClean="0"/>
              <a:t>Check the last few pages of the NEW Premium Book available on the </a:t>
            </a:r>
            <a:r>
              <a:rPr lang="en-US" dirty="0" smtClean="0">
                <a:hlinkClick r:id="rId3"/>
              </a:rPr>
              <a:t>Cherry Co. 4-H website </a:t>
            </a:r>
            <a:r>
              <a:rPr lang="en-US" dirty="0" smtClean="0"/>
              <a:t>under “Fair”.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Many existing projects apply – Photography, Wildlife Conservation, Entomology, Heritage, Child Development, and more!!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can YOU relate your project to our backyard wonder??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Special recognition – ribbons and awards for top prizes.  Banner on Park Service office.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8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28451"/>
          <a:stretch>
            <a:fillRect/>
          </a:stretch>
        </p:blipFill>
        <p:spPr>
          <a:xfrm>
            <a:off x="561754" y="1609390"/>
            <a:ext cx="3733799" cy="40498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Dog/small animal workshop </a:t>
            </a:r>
            <a:r>
              <a:rPr lang="en-US" sz="3600" b="1" dirty="0" smtClean="0">
                <a:solidFill>
                  <a:srgbClr val="FF0000"/>
                </a:solidFill>
              </a:rPr>
              <a:t>July 16</a:t>
            </a:r>
          </a:p>
          <a:p>
            <a:pPr lvl="1"/>
            <a:r>
              <a:rPr lang="en-US" sz="2800" dirty="0" smtClean="0"/>
              <a:t>9:00 am CT – 12:30 pm CT</a:t>
            </a:r>
          </a:p>
          <a:p>
            <a:pPr lvl="1"/>
            <a:r>
              <a:rPr lang="en-US" sz="2800" dirty="0" smtClean="0"/>
              <a:t>@ Cherry Co. Fairgrounds</a:t>
            </a:r>
          </a:p>
          <a:p>
            <a:pPr lvl="1"/>
            <a:r>
              <a:rPr lang="en-US" sz="2800" dirty="0" smtClean="0"/>
              <a:t>PRE-REGISTRATION REQUIRED </a:t>
            </a:r>
            <a:r>
              <a:rPr lang="en-US" sz="2800" i="1" dirty="0" smtClean="0">
                <a:solidFill>
                  <a:srgbClr val="FF0000"/>
                </a:solidFill>
              </a:rPr>
              <a:t>by </a:t>
            </a:r>
            <a:r>
              <a:rPr lang="en-US" sz="2800" i="1" dirty="0" smtClean="0">
                <a:solidFill>
                  <a:srgbClr val="FF0000"/>
                </a:solidFill>
              </a:rPr>
              <a:t>June </a:t>
            </a:r>
            <a:r>
              <a:rPr lang="en-US" sz="2800" i="1" dirty="0" smtClean="0">
                <a:solidFill>
                  <a:srgbClr val="FF0000"/>
                </a:solidFill>
              </a:rPr>
              <a:t>29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0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9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1542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Dog leader, Karen Viscuso, is available for dog practices by appointment</a:t>
            </a:r>
          </a:p>
          <a:p>
            <a:endParaRPr lang="en-US" dirty="0"/>
          </a:p>
          <a:p>
            <a:r>
              <a:rPr lang="en-US" dirty="0" smtClean="0"/>
              <a:t>By the way, we have NEW agility equipment!!!!  Thank you Cherry Co. 4-H Foundation grant.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419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LucidaGrande</vt:lpstr>
      <vt:lpstr>Office Theme</vt:lpstr>
      <vt:lpstr>PowerPoint Presentation</vt:lpstr>
      <vt:lpstr>Welcome!  </vt:lpstr>
      <vt:lpstr>Here are the basics for Fair prep!</vt:lpstr>
      <vt:lpstr>So how will we learn this summer? </vt:lpstr>
      <vt:lpstr>So how will we learn this summer?  </vt:lpstr>
      <vt:lpstr>Quick poll </vt:lpstr>
      <vt:lpstr>So how will we learn this summer? </vt:lpstr>
      <vt:lpstr>So how will we learn this summer?</vt:lpstr>
      <vt:lpstr>So how will we learn this summer?</vt:lpstr>
      <vt:lpstr>Q &amp; A/Share Time!!!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Garwood</dc:creator>
  <cp:lastModifiedBy>Michelle Garwood</cp:lastModifiedBy>
  <cp:revision>4</cp:revision>
  <dcterms:created xsi:type="dcterms:W3CDTF">2020-06-04T19:59:08Z</dcterms:created>
  <dcterms:modified xsi:type="dcterms:W3CDTF">2020-06-05T00:55:17Z</dcterms:modified>
</cp:coreProperties>
</file>