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71" r:id="rId10"/>
    <p:sldId id="264" r:id="rId11"/>
    <p:sldId id="272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6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5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" y="0"/>
            <a:ext cx="687019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06" y="2523741"/>
            <a:ext cx="2992282" cy="18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1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1157" y="6294088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4-H is the youth development organization of our nation’s Cooperative Extension System and USDA.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09390"/>
            <a:ext cx="3888783" cy="4217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83443" y="1623924"/>
            <a:ext cx="6270357" cy="420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07" y="5977973"/>
            <a:ext cx="1103125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41157" y="6294088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4-H is the youth development organization of our nation’s Cooperative Extension System and USDA.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 smtClean="0"/>
              <a:t>Thank You.</a:t>
            </a:r>
            <a:endParaRPr lang="en-US" sz="8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448864" y="3514959"/>
            <a:ext cx="0" cy="1259408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07" y="5977973"/>
            <a:ext cx="1103125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D22C-9801-4208-B81F-CE77F509D3A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D841-B1B4-4692-B5CD-AC303E6C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www.facebook.com/4-h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4H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instagram.com/national4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4h.unl.edu/virtual-home-learn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nl.edu/statewide/cherry/educational-programs/cherry-county-4-h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9237" y="4827181"/>
            <a:ext cx="378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Cherry County 4-H </a:t>
            </a:r>
            <a:r>
              <a:rPr lang="en-US" dirty="0" smtClean="0"/>
              <a:t>Shooting Sports Check-In </a:t>
            </a:r>
            <a:r>
              <a:rPr lang="en-US" dirty="0" smtClean="0"/>
              <a:t>via Zoom</a:t>
            </a:r>
          </a:p>
          <a:p>
            <a:endParaRPr lang="en-US" dirty="0"/>
          </a:p>
          <a:p>
            <a:r>
              <a:rPr lang="en-US" dirty="0" smtClean="0"/>
              <a:t>June 11,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10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3443" y="1711842"/>
            <a:ext cx="6270357" cy="41155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Practices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Safety sessions are REQUIRED for first-year shooters!  That will be our FIRST priority!</a:t>
            </a:r>
          </a:p>
          <a:p>
            <a:endParaRPr lang="en-US" dirty="0"/>
          </a:p>
          <a:p>
            <a:r>
              <a:rPr lang="en-US" dirty="0" smtClean="0"/>
              <a:t>Let’s complete a couple polls on practices and safety…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15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23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 Safe Course taught by Tom Lancaster</a:t>
            </a:r>
          </a:p>
          <a:p>
            <a:r>
              <a:rPr lang="en-US" dirty="0" smtClean="0"/>
              <a:t>For Trap shooters – ages 11 and up</a:t>
            </a:r>
            <a:endParaRPr lang="en-US" dirty="0"/>
          </a:p>
        </p:txBody>
      </p:sp>
      <p:pic>
        <p:nvPicPr>
          <p:cNvPr id="2056" name="Picture 8" descr="Nebraska safety education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02" y="3002721"/>
            <a:ext cx="5643180" cy="35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6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A/Share Time!!!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help you with?</a:t>
            </a:r>
          </a:p>
          <a:p>
            <a:endParaRPr lang="en-US" dirty="0"/>
          </a:p>
          <a:p>
            <a:r>
              <a:rPr lang="en-US" dirty="0" smtClean="0"/>
              <a:t>What concerns do you have?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12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So you need a compelling question? How about a couple hundr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52" y="2054225"/>
            <a:ext cx="3366989" cy="35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06259" y="3538636"/>
            <a:ext cx="4009869" cy="738898"/>
          </a:xfrm>
          <a:prstGeom prst="rect">
            <a:avLst/>
          </a:prstGeom>
        </p:spPr>
        <p:txBody>
          <a:bodyPr rIns="0"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LucidaGrande" charset="0"/>
              <a:buNone/>
              <a:defRPr sz="2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5000"/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For more information, contact: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Michelle Garwood, 4-H Educator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92D050"/>
                </a:solidFill>
              </a:rPr>
              <a:t>mgarwood3@unl.edu</a:t>
            </a:r>
            <a:endParaRPr lang="en-US" sz="1400" dirty="0">
              <a:solidFill>
                <a:srgbClr val="92D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21601" y="4495398"/>
            <a:ext cx="962204" cy="280641"/>
            <a:chOff x="7721601" y="4774367"/>
            <a:chExt cx="1567552" cy="457200"/>
          </a:xfrm>
        </p:grpSpPr>
        <p:pic>
          <p:nvPicPr>
            <p:cNvPr id="7" name="Picture 6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1" y="4774367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953" y="4774367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540" y="4774367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2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Welcome!  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miss you!!!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connect!</a:t>
            </a:r>
          </a:p>
          <a:p>
            <a:r>
              <a:rPr lang="en-US" dirty="0" smtClean="0"/>
              <a:t>Unmute your microphone or type in the chat box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What have you been doing to hone your shooting sports skills 	during quarantine???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8BFE72D-DEE3-1A40-BBC5-5AA7D885F4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In hug-free coronavirus era, Facebook rolls out the reaction you m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91" y="205335"/>
            <a:ext cx="3332705" cy="33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the basics for Fair prep!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June </a:t>
            </a:r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smtClean="0"/>
              <a:t>is the earliest we are allowed to do in-person programs.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July 15 </a:t>
            </a:r>
            <a:r>
              <a:rPr lang="en-US" dirty="0" smtClean="0"/>
              <a:t>– Fair Entry forms are due</a:t>
            </a:r>
            <a:r>
              <a:rPr lang="en-US" dirty="0" smtClean="0"/>
              <a:t>.</a:t>
            </a:r>
            <a:endParaRPr lang="en-US" i="1" dirty="0"/>
          </a:p>
          <a:p>
            <a:r>
              <a:rPr lang="en-US" dirty="0" smtClean="0">
                <a:solidFill>
                  <a:srgbClr val="FF0000"/>
                </a:solidFill>
              </a:rPr>
              <a:t>August 1 </a:t>
            </a:r>
            <a:r>
              <a:rPr lang="en-US" dirty="0" smtClean="0"/>
              <a:t>– County Shoot-Off date</a:t>
            </a:r>
          </a:p>
          <a:p>
            <a:pPr lvl="1"/>
            <a:r>
              <a:rPr lang="en-US" i="1" dirty="0" smtClean="0"/>
              <a:t>We may expand the time-frame depending on number of entries, distancing guidelines, etc.</a:t>
            </a:r>
          </a:p>
          <a:p>
            <a:pPr marL="457200" lvl="1" indent="0">
              <a:buNone/>
            </a:pPr>
            <a:r>
              <a:rPr lang="en-US" i="1" dirty="0" smtClean="0"/>
              <a:t>	(Valentine graduation is set for July 31)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Pasco County Fair 'adventure' begins Monday | FOX 13 Tampa 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210" y="4383157"/>
            <a:ext cx="3620310" cy="20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Many AWESOME virtual workshops and classes being offered!</a:t>
            </a:r>
          </a:p>
          <a:p>
            <a:pPr marL="0" indent="0">
              <a:buNone/>
            </a:pPr>
            <a:r>
              <a:rPr lang="en-US" sz="4000" dirty="0" smtClean="0"/>
              <a:t>Statewide Programs - visit </a:t>
            </a:r>
            <a:r>
              <a:rPr lang="en-US" sz="4000" dirty="0" smtClean="0">
                <a:hlinkClick r:id="rId2"/>
              </a:rPr>
              <a:t>https://4h.unl.edu/virtual-home-learning</a:t>
            </a:r>
            <a:r>
              <a:rPr lang="en-US" sz="4000" dirty="0" smtClean="0"/>
              <a:t> for schedule updates</a:t>
            </a:r>
          </a:p>
          <a:p>
            <a:pPr lvl="1"/>
            <a:r>
              <a:rPr lang="en-US" sz="2800" dirty="0" smtClean="0"/>
              <a:t>Virtual Camps</a:t>
            </a:r>
          </a:p>
          <a:p>
            <a:pPr lvl="1"/>
            <a:r>
              <a:rPr lang="en-US" sz="2800" dirty="0" smtClean="0"/>
              <a:t>Living Room Learning</a:t>
            </a:r>
          </a:p>
          <a:p>
            <a:pPr lvl="1"/>
            <a:r>
              <a:rPr lang="en-US" sz="2800" dirty="0" smtClean="0"/>
              <a:t>Family Fun Night</a:t>
            </a:r>
          </a:p>
          <a:p>
            <a:pPr lvl="1"/>
            <a:r>
              <a:rPr lang="en-US" sz="2800" dirty="0" smtClean="0"/>
              <a:t>Boredom Busters</a:t>
            </a:r>
          </a:p>
          <a:p>
            <a:pPr lvl="1"/>
            <a:r>
              <a:rPr lang="en-US" sz="2800" dirty="0" smtClean="0"/>
              <a:t>Virtual Field Trips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 descr="Raise Your Hand For Nebraska 4H | KTIC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75" y="3853811"/>
            <a:ext cx="2786691" cy="19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Many AWESOME virtual workshops and classes being offered!</a:t>
            </a:r>
          </a:p>
          <a:p>
            <a:pPr marL="457200" lvl="1" indent="0">
              <a:buNone/>
            </a:pPr>
            <a:r>
              <a:rPr lang="en-US" sz="4300" dirty="0" smtClean="0"/>
              <a:t>Panhandle Workshops              </a:t>
            </a:r>
          </a:p>
          <a:p>
            <a:pPr marL="457200" lvl="1" indent="0">
              <a:buNone/>
            </a:pPr>
            <a:r>
              <a:rPr lang="en-US" sz="3000" dirty="0" smtClean="0"/>
              <a:t>(</a:t>
            </a:r>
            <a:r>
              <a:rPr lang="en-US" sz="3000" dirty="0" smtClean="0"/>
              <a:t>11:00 am CT on the dates </a:t>
            </a:r>
            <a:r>
              <a:rPr lang="en-US" sz="3000" dirty="0" smtClean="0"/>
              <a:t>listed)</a:t>
            </a:r>
            <a:endParaRPr lang="en-US" sz="3000" dirty="0" smtClean="0"/>
          </a:p>
          <a:p>
            <a:pPr lvl="2"/>
            <a:r>
              <a:rPr lang="en-US" sz="3000" dirty="0" smtClean="0"/>
              <a:t>June 18 – Creating Family Adventures</a:t>
            </a:r>
          </a:p>
          <a:p>
            <a:pPr lvl="2"/>
            <a:r>
              <a:rPr lang="en-US" sz="3000" dirty="0" smtClean="0"/>
              <a:t>June </a:t>
            </a:r>
            <a:r>
              <a:rPr lang="en-US" sz="3000" dirty="0" smtClean="0"/>
              <a:t>23 </a:t>
            </a:r>
            <a:r>
              <a:rPr lang="en-US" sz="3000" dirty="0" smtClean="0"/>
              <a:t>– Entomology</a:t>
            </a:r>
            <a:endParaRPr lang="en-US" sz="3000" dirty="0"/>
          </a:p>
          <a:p>
            <a:pPr marL="914400" lvl="2" indent="0">
              <a:buNone/>
            </a:pPr>
            <a:endParaRPr lang="en-US" sz="3000" dirty="0" smtClean="0"/>
          </a:p>
          <a:p>
            <a:pPr marL="914400" lvl="2" indent="0">
              <a:buNone/>
            </a:pPr>
            <a:r>
              <a:rPr lang="en-US" sz="3000" dirty="0" smtClean="0"/>
              <a:t>MANY OTHERS!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5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20" y="4100685"/>
            <a:ext cx="3785293" cy="19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virtual learning topic from those lists you would possibly participate in???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6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b="933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Niobrara Council has Birding Kits available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Backpacks contain binoculars, field guides, checklists, and more!</a:t>
            </a:r>
          </a:p>
          <a:p>
            <a:r>
              <a:rPr lang="en-US" i="1" dirty="0" smtClean="0"/>
              <a:t>Enroll in Wildlife Conservation to Exhibit at Fair</a:t>
            </a:r>
          </a:p>
          <a:p>
            <a:r>
              <a:rPr lang="en-US" dirty="0" smtClean="0"/>
              <a:t>Can participate in real-life science through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099" r="-63" b="33717"/>
          <a:stretch/>
        </p:blipFill>
        <p:spPr>
          <a:xfrm>
            <a:off x="6932734" y="4666768"/>
            <a:ext cx="2776871" cy="8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8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657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Niobrara National Scenic River Connections Exhibit Category!  </a:t>
            </a:r>
          </a:p>
          <a:p>
            <a:pPr lvl="1"/>
            <a:r>
              <a:rPr lang="en-US" dirty="0" smtClean="0"/>
              <a:t>Check the last few pages of the NEW Premium Book available on the </a:t>
            </a:r>
            <a:r>
              <a:rPr lang="en-US" dirty="0" smtClean="0">
                <a:hlinkClick r:id="rId3"/>
              </a:rPr>
              <a:t>Cherry Co. 4-H website </a:t>
            </a:r>
            <a:r>
              <a:rPr lang="en-US" dirty="0" smtClean="0"/>
              <a:t>under “Fair”.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Many existing projects apply – Photography, Wildlife Conservation, Entomology, Heritage, Child Development, and more!!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can YOU relate your project to our backyard wonder??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Special recognition – ribbons and awards for top prizes.  Banner on Park Service office.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Park Service In-Person Events!</a:t>
            </a:r>
            <a:endParaRPr lang="en-US" dirty="0"/>
          </a:p>
        </p:txBody>
      </p:sp>
      <p:pic>
        <p:nvPicPr>
          <p:cNvPr id="1026" name="Picture 2" descr="A child paddles a kayak upstream with a reddish bluff towering behind hi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71" y="2554357"/>
            <a:ext cx="4724931" cy="26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7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445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LucidaGrande</vt:lpstr>
      <vt:lpstr>Office Theme</vt:lpstr>
      <vt:lpstr>PowerPoint Presentation</vt:lpstr>
      <vt:lpstr>Welcome!  </vt:lpstr>
      <vt:lpstr>Here are the basics for Fair prep!</vt:lpstr>
      <vt:lpstr>So how will we learn this summer? </vt:lpstr>
      <vt:lpstr>So how will we learn this summer?  </vt:lpstr>
      <vt:lpstr>Quick poll </vt:lpstr>
      <vt:lpstr>So how will we learn this summer?</vt:lpstr>
      <vt:lpstr>So how will we learn this summer? </vt:lpstr>
      <vt:lpstr>National Park Service In-Person Events!</vt:lpstr>
      <vt:lpstr>So how will we learn this summer? </vt:lpstr>
      <vt:lpstr>So how will we learn this summer?  </vt:lpstr>
      <vt:lpstr>Q &amp; A/Share Time!!! 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Garwood</dc:creator>
  <cp:lastModifiedBy>Michelle Garwood</cp:lastModifiedBy>
  <cp:revision>5</cp:revision>
  <dcterms:created xsi:type="dcterms:W3CDTF">2020-06-11T18:42:50Z</dcterms:created>
  <dcterms:modified xsi:type="dcterms:W3CDTF">2020-06-11T19:16:07Z</dcterms:modified>
</cp:coreProperties>
</file>