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61" r:id="rId6"/>
    <p:sldId id="272" r:id="rId7"/>
    <p:sldId id="260" r:id="rId8"/>
    <p:sldId id="263" r:id="rId9"/>
    <p:sldId id="273" r:id="rId10"/>
    <p:sldId id="262" r:id="rId11"/>
    <p:sldId id="264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0C21-23C8-4B49-B8A8-2BF3065294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053-A5F9-476C-942D-356B5DB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1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0C21-23C8-4B49-B8A8-2BF3065294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053-A5F9-476C-942D-356B5DB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6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0C21-23C8-4B49-B8A8-2BF3065294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053-A5F9-476C-942D-356B5DB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91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" y="0"/>
            <a:ext cx="6870192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06" y="2523741"/>
            <a:ext cx="2992282" cy="18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9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41157" y="6294088"/>
            <a:ext cx="4796132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4-H is the youth development organization of our nation’s Cooperative Extension System and USDA.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38200" y="1416851"/>
            <a:ext cx="10515600" cy="9234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609390"/>
            <a:ext cx="3888783" cy="4217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083443" y="1623924"/>
            <a:ext cx="6270357" cy="4203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07" y="5977973"/>
            <a:ext cx="1103125" cy="6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0" y="1"/>
            <a:ext cx="12192000" cy="57187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6" y="6294089"/>
            <a:ext cx="396711" cy="377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C8BFE72D-DEE3-1A40-BBC5-5AA7D885F44F}" type="slidenum">
              <a:rPr lang="en-US" smtClean="0"/>
              <a:pPr/>
              <a:t>‹#›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41157" y="6294088"/>
            <a:ext cx="4796132" cy="377853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424A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4-H is the youth development organization of our nation’s Cooperative Extension System and USDA.</a:t>
            </a: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891914" y="2633897"/>
            <a:ext cx="6399555" cy="238760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dirty="0" smtClean="0"/>
              <a:t>Thank You.</a:t>
            </a:r>
            <a:endParaRPr lang="en-US" sz="8800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448864" y="3514959"/>
            <a:ext cx="0" cy="1259408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107" y="5977973"/>
            <a:ext cx="1103125" cy="6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5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0C21-23C8-4B49-B8A8-2BF3065294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053-A5F9-476C-942D-356B5DB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0C21-23C8-4B49-B8A8-2BF3065294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053-A5F9-476C-942D-356B5DB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7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0C21-23C8-4B49-B8A8-2BF3065294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053-A5F9-476C-942D-356B5DB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0C21-23C8-4B49-B8A8-2BF3065294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053-A5F9-476C-942D-356B5DB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6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0C21-23C8-4B49-B8A8-2BF3065294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053-A5F9-476C-942D-356B5DB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0C21-23C8-4B49-B8A8-2BF3065294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053-A5F9-476C-942D-356B5DB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0C21-23C8-4B49-B8A8-2BF3065294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053-A5F9-476C-942D-356B5DB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6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0C21-23C8-4B49-B8A8-2BF3065294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7053-A5F9-476C-942D-356B5DB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7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0C21-23C8-4B49-B8A8-2BF30652948C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7053-A5F9-476C-942D-356B5DB6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0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yqca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xtension.unl.edu/statewide/wayne/Large%20Animal%20Record_Reader.pdf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s://www.facebook.com/4-h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witter.com/4H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instagram.com/national4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garwood3@unl.edu" TargetMode="External"/><Relationship Id="rId2" Type="http://schemas.openxmlformats.org/officeDocument/2006/relationships/hyperlink" Target="https://extension.unl.edu/statewide/cherry/cherry-county-4-h-resour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extension.unl.edu/statewide/cherry/cherry-county-4-h-fai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nda.nebraska.gov/COVID-19/livestockshow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4h.unl.edu/virtual-home-learn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9237" y="4827181"/>
            <a:ext cx="3785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Cherry County </a:t>
            </a:r>
            <a:r>
              <a:rPr lang="en-US" dirty="0" smtClean="0"/>
              <a:t>Livestock Project </a:t>
            </a:r>
            <a:r>
              <a:rPr lang="en-US" dirty="0" smtClean="0"/>
              <a:t>Check-In via Zoom</a:t>
            </a:r>
          </a:p>
          <a:p>
            <a:endParaRPr lang="en-US" dirty="0"/>
          </a:p>
          <a:p>
            <a:r>
              <a:rPr lang="en-US" dirty="0" smtClean="0"/>
              <a:t>June 18</a:t>
            </a:r>
            <a:r>
              <a:rPr lang="en-US" dirty="0" smtClean="0"/>
              <a:t>,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873"/>
            <a:ext cx="10515600" cy="470721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YQCA Training is REQUIRED annually for ALL youth enrolled in Livestock</a:t>
            </a:r>
          </a:p>
          <a:p>
            <a:pPr lvl="2"/>
            <a:r>
              <a:rPr lang="en-US" dirty="0" smtClean="0"/>
              <a:t>Online option ONLY this year – must submit certificate of completion by July 15</a:t>
            </a:r>
          </a:p>
          <a:p>
            <a:pPr lvl="2"/>
            <a:r>
              <a:rPr lang="en-US" dirty="0" smtClean="0">
                <a:hlinkClick r:id="rId2"/>
              </a:rPr>
              <a:t>http://yqca.org/</a:t>
            </a:r>
            <a:endParaRPr lang="en-US" dirty="0" smtClean="0"/>
          </a:p>
          <a:p>
            <a:pPr lvl="2"/>
            <a:r>
              <a:rPr lang="en-US" dirty="0" smtClean="0"/>
              <a:t>Choose 4-H ONLINE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10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54486"/>
            <a:ext cx="10058400" cy="291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11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201" y="1711841"/>
            <a:ext cx="10515600" cy="45822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Record Sheets</a:t>
            </a:r>
            <a:endParaRPr lang="en-US" sz="3200" b="1" dirty="0" smtClean="0"/>
          </a:p>
          <a:p>
            <a:r>
              <a:rPr lang="en-US" dirty="0" smtClean="0"/>
              <a:t>Great skill to develop regardless!</a:t>
            </a:r>
          </a:p>
          <a:p>
            <a:r>
              <a:rPr lang="en-US" dirty="0" smtClean="0"/>
              <a:t>UNL has a universal record form for all livestock except:</a:t>
            </a:r>
          </a:p>
          <a:p>
            <a:pPr marL="0" indent="0">
              <a:buNone/>
            </a:pPr>
            <a:r>
              <a:rPr lang="en-US" sz="2200" dirty="0" smtClean="0">
                <a:hlinkClick r:id="rId2"/>
              </a:rPr>
              <a:t>https://extension.unl.edu/statewide/wayne/Large%20Animal%20Record_Reader.pdf</a:t>
            </a:r>
            <a:endParaRPr lang="en-US" sz="2200" dirty="0" smtClean="0"/>
          </a:p>
          <a:p>
            <a:pPr lvl="1"/>
            <a:r>
              <a:rPr lang="en-US" dirty="0" smtClean="0"/>
              <a:t>Bucket Calf (optional Clover Kid version)</a:t>
            </a:r>
          </a:p>
          <a:p>
            <a:pPr lvl="1"/>
            <a:r>
              <a:rPr lang="en-US" dirty="0" smtClean="0"/>
              <a:t>Bottle Lamb</a:t>
            </a:r>
          </a:p>
          <a:p>
            <a:pPr lvl="1"/>
            <a:r>
              <a:rPr lang="en-US" dirty="0" smtClean="0"/>
              <a:t>Sandhills Production</a:t>
            </a:r>
          </a:p>
          <a:p>
            <a:pPr lvl="1"/>
            <a:r>
              <a:rPr lang="en-US" dirty="0" smtClean="0"/>
              <a:t>For all other Clover Kid livestock, submit a photo and 3-5 comments on what you learned, parents can help write/type.  </a:t>
            </a:r>
            <a:endParaRPr lang="en-US" dirty="0" smtClean="0"/>
          </a:p>
          <a:p>
            <a:r>
              <a:rPr lang="en-US" dirty="0" smtClean="0"/>
              <a:t>Please complete as a back-up plan in case we have to go fully virtual.</a:t>
            </a:r>
          </a:p>
          <a:p>
            <a:pPr lvl="1"/>
            <a:r>
              <a:rPr lang="en-US" dirty="0" smtClean="0"/>
              <a:t>Will be due Fair week if needed.</a:t>
            </a:r>
          </a:p>
          <a:p>
            <a:pPr lvl="1"/>
            <a:r>
              <a:rPr lang="en-US" dirty="0" smtClean="0"/>
              <a:t>Take lots of photos this summer!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A/Share Time!!!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help you with?</a:t>
            </a:r>
          </a:p>
          <a:p>
            <a:endParaRPr lang="en-US" dirty="0"/>
          </a:p>
          <a:p>
            <a:r>
              <a:rPr lang="en-US" dirty="0" smtClean="0"/>
              <a:t>What concerns do you have?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12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So you need a compelling question? How about a couple hundr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24" y="1295419"/>
            <a:ext cx="3572250" cy="37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13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606259" y="3538636"/>
            <a:ext cx="4009869" cy="738898"/>
          </a:xfrm>
          <a:prstGeom prst="rect">
            <a:avLst/>
          </a:prstGeom>
        </p:spPr>
        <p:txBody>
          <a:bodyPr rIns="0" anchor="t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LucidaGrande" charset="0"/>
              <a:buNone/>
              <a:defRPr sz="240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5000"/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90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90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For more information, contact: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Michelle Garwood, 4-H Educator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92D050"/>
                </a:solidFill>
              </a:rPr>
              <a:t>mgarwood3@unl.edu</a:t>
            </a:r>
            <a:endParaRPr lang="en-US" sz="1400" dirty="0">
              <a:solidFill>
                <a:srgbClr val="92D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21601" y="4495398"/>
            <a:ext cx="962204" cy="280641"/>
            <a:chOff x="7721601" y="4774367"/>
            <a:chExt cx="1567552" cy="457200"/>
          </a:xfrm>
        </p:grpSpPr>
        <p:pic>
          <p:nvPicPr>
            <p:cNvPr id="7" name="Picture 6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601" y="4774367"/>
              <a:ext cx="457200" cy="457200"/>
            </a:xfrm>
            <a:prstGeom prst="rect">
              <a:avLst/>
            </a:prstGeom>
          </p:spPr>
        </p:pic>
        <p:pic>
          <p:nvPicPr>
            <p:cNvPr id="12" name="Picture 11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953" y="4774367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540" y="4774367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0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Welcome!  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838200" y="1586874"/>
            <a:ext cx="4478079" cy="4169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miss you!!!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Let’s connect!</a:t>
            </a:r>
          </a:p>
          <a:p>
            <a:pPr marL="0" indent="0">
              <a:buNone/>
            </a:pPr>
            <a:r>
              <a:rPr lang="en-US" dirty="0" smtClean="0"/>
              <a:t>When I call on you, unmute your microphone or type in the chat box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are things going with working with your animals??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 descr="In hug-free coronavirus era, Facebook rolls out the reaction you mi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85" y="1586874"/>
            <a:ext cx="3976207" cy="39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are the basics for Fair prep!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July 1 </a:t>
            </a:r>
            <a:r>
              <a:rPr lang="en-US" dirty="0" smtClean="0"/>
              <a:t>ID deadline for all livestock </a:t>
            </a:r>
            <a:r>
              <a:rPr lang="en-US" dirty="0" smtClean="0">
                <a:hlinkClick r:id="rId2"/>
              </a:rPr>
              <a:t>https://extension.unl.edu/statewide/cherry/cherry-county-4-h-resources/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You must submit photos to Michelle of livestock with tags in ears.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mgarwood3@unl.edu</a:t>
            </a:r>
            <a:r>
              <a:rPr lang="en-US" dirty="0" smtClean="0"/>
              <a:t>  (</a:t>
            </a:r>
            <a:r>
              <a:rPr lang="en-US" i="1" dirty="0" smtClean="0"/>
              <a:t>Stocker Feeder photos due July 27)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July </a:t>
            </a:r>
            <a:r>
              <a:rPr lang="en-US" dirty="0" smtClean="0">
                <a:solidFill>
                  <a:srgbClr val="FF0000"/>
                </a:solidFill>
              </a:rPr>
              <a:t>15 </a:t>
            </a:r>
            <a:r>
              <a:rPr lang="en-US" dirty="0" smtClean="0"/>
              <a:t>– Fair Entry forms are due</a:t>
            </a:r>
            <a:r>
              <a:rPr lang="en-US" dirty="0" smtClean="0"/>
              <a:t>.  YQCA certificates due.</a:t>
            </a:r>
          </a:p>
          <a:p>
            <a:pPr lvl="1"/>
            <a:r>
              <a:rPr lang="en-US" dirty="0" smtClean="0">
                <a:hlinkClick r:id="rId4"/>
              </a:rPr>
              <a:t>https://extension.unl.edu/statewide/cherry/cherry-county-4-h-fair/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i="1" dirty="0" smtClean="0"/>
              <a:t>$10 per youth late fee for both deadlines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In addition, each family will be asked to read and sign our final set of COVID guidelines for the show and sale.  We will be in touch in July.  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3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Pasco County Fair 'adventure' begins Monday | FOX 13 Tampa 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862" y="207089"/>
            <a:ext cx="3337233" cy="1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thinking for Fair?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86" y="1547832"/>
            <a:ext cx="8004858" cy="50265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What is driving our decision-making process?</a:t>
            </a:r>
          </a:p>
          <a:p>
            <a:r>
              <a:rPr lang="en-US" dirty="0" smtClean="0"/>
              <a:t>Governor’s Guidelines for Livestock Shows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https://nda.nebraska.gov/COVID-19/livestockshows.pdf</a:t>
            </a:r>
            <a:endParaRPr lang="en-US" dirty="0" smtClean="0"/>
          </a:p>
          <a:p>
            <a:r>
              <a:rPr lang="en-US" dirty="0" smtClean="0"/>
              <a:t>Livestock Committee, 4-H Council, Extension Board, Ag Society</a:t>
            </a:r>
          </a:p>
          <a:p>
            <a:r>
              <a:rPr lang="en-US" dirty="0" smtClean="0"/>
              <a:t>Recommendations/expectations from UNL/4-H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In partnership with the Ag Society, we must submit an Event Plan to the North Central District Health Department and it must be accepted.</a:t>
            </a:r>
            <a:endParaRPr lang="en-US" i="1" dirty="0"/>
          </a:p>
        </p:txBody>
      </p:sp>
      <p:pic>
        <p:nvPicPr>
          <p:cNvPr id="1026" name="Picture 2" descr="Nebraska Joint Information Center Update for Tuesday May 19, 2020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44" y="558111"/>
            <a:ext cx="3313413" cy="21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rth Central District Health Depart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95" y="4061125"/>
            <a:ext cx="3859112" cy="21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2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Sale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96" y="1690688"/>
            <a:ext cx="8057322" cy="44417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In Conversation with Valentine Livestock Auction – goal is to finalize next week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3 format possibilities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Show schedule will work backward from auction format – TBA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	Likely breeding/stocker feeders Day 1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	1-2 days of Market (hogs last)</a:t>
            </a:r>
          </a:p>
          <a:p>
            <a:pPr marL="0" indent="0">
              <a:buNone/>
            </a:pPr>
            <a:r>
              <a:rPr lang="en-US" sz="3000" dirty="0" smtClean="0"/>
              <a:t>	There will be a cost, but we will look for financial support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Valentine Locker has regular reserved space 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Final sale format will determine delivery process to Locker – families 	may be responsible this year.</a:t>
            </a: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PLEASE TELL THESE TWO PARTNERS THANK YOU EVERY CHANCE YOU GET!</a:t>
            </a: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5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OVID-19 restrictions on livestock saleyards forces the industry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r="7955" b="9663"/>
          <a:stretch/>
        </p:blipFill>
        <p:spPr bwMode="auto">
          <a:xfrm>
            <a:off x="8358809" y="798459"/>
            <a:ext cx="3402495" cy="27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Sale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262"/>
            <a:ext cx="10515600" cy="4879986"/>
          </a:xfrm>
        </p:spPr>
        <p:txBody>
          <a:bodyPr>
            <a:normAutofit/>
          </a:bodyPr>
          <a:lstStyle/>
          <a:p>
            <a:r>
              <a:rPr lang="en-US" dirty="0" smtClean="0"/>
              <a:t>Let’s talk marketing…</a:t>
            </a:r>
          </a:p>
          <a:p>
            <a:pPr lvl="1"/>
            <a:r>
              <a:rPr lang="en-US" dirty="0" smtClean="0"/>
              <a:t>Wider geographic reach</a:t>
            </a:r>
          </a:p>
          <a:p>
            <a:pPr lvl="1"/>
            <a:r>
              <a:rPr lang="en-US" dirty="0" smtClean="0"/>
              <a:t>Fewer 4-H livestock auctions in 2020</a:t>
            </a:r>
          </a:p>
          <a:p>
            <a:pPr lvl="1"/>
            <a:r>
              <a:rPr lang="en-US" u="sng" dirty="0" smtClean="0"/>
              <a:t>VISUAL</a:t>
            </a:r>
            <a:r>
              <a:rPr lang="en-US" dirty="0" smtClean="0"/>
              <a:t> &amp; VERBAL + VIRTUAL story – </a:t>
            </a:r>
            <a:r>
              <a:rPr lang="en-US" dirty="0" smtClean="0">
                <a:solidFill>
                  <a:srgbClr val="FF0000"/>
                </a:solidFill>
              </a:rPr>
              <a:t>social media</a:t>
            </a:r>
            <a:r>
              <a:rPr lang="en-US" dirty="0"/>
              <a:t> </a:t>
            </a:r>
            <a:r>
              <a:rPr lang="en-US" dirty="0" smtClean="0"/>
              <a:t>in addition to snail mail, e-mails and socially-distanced in-person visits.  </a:t>
            </a:r>
          </a:p>
          <a:p>
            <a:pPr lvl="1"/>
            <a:r>
              <a:rPr lang="en-US" dirty="0" smtClean="0"/>
              <a:t>Families/individuals in addition to businesses</a:t>
            </a:r>
          </a:p>
          <a:p>
            <a:pPr lvl="2"/>
            <a:r>
              <a:rPr lang="en-US" dirty="0" smtClean="0"/>
              <a:t>Splits</a:t>
            </a:r>
          </a:p>
          <a:p>
            <a:pPr lvl="2"/>
            <a:r>
              <a:rPr lang="en-US" dirty="0" smtClean="0"/>
              <a:t>Guaranteed locker processing time!</a:t>
            </a:r>
          </a:p>
          <a:p>
            <a:pPr lvl="1"/>
            <a:r>
              <a:rPr lang="en-US" dirty="0" smtClean="0"/>
              <a:t>Approx. number of animals</a:t>
            </a:r>
          </a:p>
          <a:p>
            <a:pPr lvl="2"/>
            <a:r>
              <a:rPr lang="en-US" dirty="0" smtClean="0"/>
              <a:t>24 hogs</a:t>
            </a:r>
          </a:p>
          <a:p>
            <a:pPr lvl="2"/>
            <a:r>
              <a:rPr lang="en-US" dirty="0" smtClean="0"/>
              <a:t>27 beef</a:t>
            </a:r>
          </a:p>
          <a:p>
            <a:pPr lvl="2"/>
            <a:r>
              <a:rPr lang="en-US" dirty="0" smtClean="0"/>
              <a:t>3 goats</a:t>
            </a:r>
          </a:p>
          <a:p>
            <a:pPr lvl="2"/>
            <a:r>
              <a:rPr lang="en-US" dirty="0" smtClean="0"/>
              <a:t>3 sheep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3074" name="Picture 2" descr="4-H Livestock Buyer Letter. Printable Buyer Invitation. 4-H and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 b="18103"/>
          <a:stretch/>
        </p:blipFill>
        <p:spPr bwMode="auto">
          <a:xfrm>
            <a:off x="7742583" y="3432577"/>
            <a:ext cx="3932444" cy="303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46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Pause – questions?  Concerns?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Feel free to unmute and/or type in the chat box.  You can send a private message as well.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7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6" name="Picture 4" descr="Raise Your Hand For Nebraska 4H | KTIC Ra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62" y="3115170"/>
            <a:ext cx="2786691" cy="197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will we learn this summer?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in-person livestock judging competition this year or fitting clinic.</a:t>
            </a:r>
          </a:p>
          <a:p>
            <a:r>
              <a:rPr lang="en-US" dirty="0" smtClean="0"/>
              <a:t>Please take advantage of state and national virtual opportunities!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https://4h.unl.edu/virtual-home-learning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Self-paced video series for Livestock Judging Video Series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8BFE72D-DEE3-1A40-BBC5-5AA7D885F44F}" type="slidenum">
              <a:rPr lang="en-US" smtClean="0"/>
              <a:pPr/>
              <a:t>8</a:t>
            </a:fld>
            <a:endParaRPr lang="en-US" sz="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87" y="3834017"/>
            <a:ext cx="3700670" cy="27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89" y="238539"/>
            <a:ext cx="5003887" cy="64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3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612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LucidaGrande</vt:lpstr>
      <vt:lpstr>Office Theme</vt:lpstr>
      <vt:lpstr>PowerPoint Presentation</vt:lpstr>
      <vt:lpstr>Welcome!  </vt:lpstr>
      <vt:lpstr>Here are the basics for Fair prep!</vt:lpstr>
      <vt:lpstr>What are we thinking for Fair?</vt:lpstr>
      <vt:lpstr>Virtual Sale </vt:lpstr>
      <vt:lpstr>Virtual Sale  </vt:lpstr>
      <vt:lpstr>Pause – questions?  Concerns?</vt:lpstr>
      <vt:lpstr>So how will we learn this summer? </vt:lpstr>
      <vt:lpstr>PowerPoint Presentation</vt:lpstr>
      <vt:lpstr>So how will we learn this summer?</vt:lpstr>
      <vt:lpstr>So how will we learn this summer? </vt:lpstr>
      <vt:lpstr>Q &amp; A/Share Time!!! 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Garwood</dc:creator>
  <cp:lastModifiedBy>Michelle Garwood</cp:lastModifiedBy>
  <cp:revision>9</cp:revision>
  <dcterms:created xsi:type="dcterms:W3CDTF">2020-06-18T13:47:42Z</dcterms:created>
  <dcterms:modified xsi:type="dcterms:W3CDTF">2020-06-18T15:32:58Z</dcterms:modified>
</cp:coreProperties>
</file>